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9.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2.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4.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5.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6.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7.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8.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19.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20.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1.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22.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23.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4.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5.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6.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7.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28.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29.xml" ContentType="application/vnd.openxmlformats-officedocument.theme+xml"/>
  <Override PartName="/ppt/slideLayouts/slideLayout334.xml" ContentType="application/vnd.openxmlformats-officedocument.presentationml.slideLayout+xml"/>
  <Override PartName="/ppt/theme/theme30.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1.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2.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36.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37.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38.xml" ContentType="application/vnd.openxmlformats-officedocument.theme+xml"/>
  <Override PartName="/ppt/slideLayouts/slideLayout427.xml" ContentType="application/vnd.openxmlformats-officedocument.presentationml.slideLayout+xml"/>
  <Override PartName="/ppt/theme/theme39.xml" ContentType="application/vnd.openxmlformats-officedocument.theme+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0.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1.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42.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3.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theme/theme44.xml" ContentType="application/vnd.openxmlformats-officedocument.theme+xml"/>
  <Override PartName="/ppt/slideLayouts/slideLayout487.xml" ContentType="application/vnd.openxmlformats-officedocument.presentationml.slideLayout+xml"/>
  <Override PartName="/ppt/theme/theme45.xml" ContentType="application/vnd.openxmlformats-officedocument.theme+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46.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47.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48.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49.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50.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1.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2.xml" ContentType="application/vnd.openxmlformats-officedocument.theme+xml"/>
  <Override PartName="/ppt/slideLayouts/slideLayout562.xml" ContentType="application/vnd.openxmlformats-officedocument.presentationml.slideLayout+xml"/>
  <Override PartName="/ppt/theme/theme53.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4.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55.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56.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57.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58.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theme/theme59.xml" ContentType="application/vnd.openxmlformats-officedocument.theme+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heme/theme60.xml" ContentType="application/vnd.openxmlformats-officedocument.theme+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1.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62.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3.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4.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65.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66.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67.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68.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69.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70.xml" ContentType="application/vnd.openxmlformats-officedocument.theme+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theme/theme71.xml" ContentType="application/vnd.openxmlformats-officedocument.theme+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theme/theme72.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73.xml" ContentType="application/vnd.openxmlformats-officedocument.theme+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theme/theme74.xml" ContentType="application/vnd.openxmlformats-officedocument.theme+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theme/theme75.xml" ContentType="application/vnd.openxmlformats-officedocument.theme+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theme/theme76.xml" ContentType="application/vnd.openxmlformats-officedocument.theme+xml"/>
  <Override PartName="/ppt/theme/theme77.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theme/themeOverride3.xml" ContentType="application/vnd.openxmlformats-officedocument.themeOverride+xml"/>
  <Override PartName="/ppt/notesSlides/notesSlide4.xml" ContentType="application/vnd.openxmlformats-officedocument.presentationml.notesSlide+xml"/>
  <Override PartName="/ppt/theme/themeOverride4.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5.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6.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tags/tag1.xml" ContentType="application/vnd.openxmlformats-officedocument.presentationml.tags+xml"/>
  <Override PartName="/ppt/notesSlides/notesSlide166.xml" ContentType="application/vnd.openxmlformats-officedocument.presentationml.notesSlide+xml"/>
  <Override PartName="/ppt/tags/tag2.xml" ContentType="application/vnd.openxmlformats-officedocument.presentationml.tags+xml"/>
  <Override PartName="/ppt/notesSlides/notesSlide167.xml" ContentType="application/vnd.openxmlformats-officedocument.presentationml.notesSlide+xml"/>
  <Override PartName="/ppt/tags/tag3.xml" ContentType="application/vnd.openxmlformats-officedocument.presentationml.tags+xml"/>
  <Override PartName="/ppt/notesSlides/notesSlide168.xml" ContentType="application/vnd.openxmlformats-officedocument.presentationml.notesSlide+xml"/>
  <Override PartName="/ppt/tags/tag4.xml" ContentType="application/vnd.openxmlformats-officedocument.presentationml.tags+xml"/>
  <Override PartName="/ppt/notesSlides/notesSlide169.xml" ContentType="application/vnd.openxmlformats-officedocument.presentationml.notesSlide+xml"/>
  <Override PartName="/ppt/tags/tag5.xml" ContentType="application/vnd.openxmlformats-officedocument.presentationml.tags+xml"/>
  <Override PartName="/ppt/notesSlides/notesSlide170.xml" ContentType="application/vnd.openxmlformats-officedocument.presentationml.notesSlide+xml"/>
  <Override PartName="/ppt/tags/tag6.xml" ContentType="application/vnd.openxmlformats-officedocument.presentationml.tags+xml"/>
  <Override PartName="/ppt/notesSlides/notesSlide171.xml" ContentType="application/vnd.openxmlformats-officedocument.presentationml.notesSlide+xml"/>
  <Override PartName="/ppt/tags/tag7.xml" ContentType="application/vnd.openxmlformats-officedocument.presentationml.tags+xml"/>
  <Override PartName="/ppt/notesSlides/notesSlide172.xml" ContentType="application/vnd.openxmlformats-officedocument.presentationml.notesSlide+xml"/>
  <Override PartName="/ppt/tags/tag8.xml" ContentType="application/vnd.openxmlformats-officedocument.presentationml.tags+xml"/>
  <Override PartName="/ppt/notesSlides/notesSlide173.xml" ContentType="application/vnd.openxmlformats-officedocument.presentationml.notesSlide+xml"/>
  <Override PartName="/ppt/tags/tag9.xml" ContentType="application/vnd.openxmlformats-officedocument.presentationml.tags+xml"/>
  <Override PartName="/ppt/notesSlides/notesSlide174.xml" ContentType="application/vnd.openxmlformats-officedocument.presentationml.notesSlide+xml"/>
  <Override PartName="/ppt/tags/tag10.xml" ContentType="application/vnd.openxmlformats-officedocument.presentationml.tags+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tags/tag11.xml" ContentType="application/vnd.openxmlformats-officedocument.presentationml.tags+xml"/>
  <Override PartName="/ppt/notesSlides/notesSlide178.xml" ContentType="application/vnd.openxmlformats-officedocument.presentationml.notesSlide+xml"/>
  <Override PartName="/ppt/tags/tag12.xml" ContentType="application/vnd.openxmlformats-officedocument.presentationml.tags+xml"/>
  <Override PartName="/ppt/notesSlides/notesSlide179.xml" ContentType="application/vnd.openxmlformats-officedocument.presentationml.notesSlide+xml"/>
  <Override PartName="/ppt/tags/tag13.xml" ContentType="application/vnd.openxmlformats-officedocument.presentationml.tags+xml"/>
  <Override PartName="/ppt/notesSlides/notesSlide180.xml" ContentType="application/vnd.openxmlformats-officedocument.presentationml.notesSlide+xml"/>
  <Override PartName="/ppt/tags/tag14.xml" ContentType="application/vnd.openxmlformats-officedocument.presentationml.tags+xml"/>
  <Override PartName="/ppt/notesSlides/notesSlide181.xml" ContentType="application/vnd.openxmlformats-officedocument.presentationml.notesSlide+xml"/>
  <Override PartName="/ppt/tags/tag15.xml" ContentType="application/vnd.openxmlformats-officedocument.presentationml.tags+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theme/themeOverride7.xml" ContentType="application/vnd.openxmlformats-officedocument.themeOverride+xml"/>
  <Override PartName="/ppt/notesSlides/notesSlide272.xml" ContentType="application/vnd.openxmlformats-officedocument.presentationml.notesSlide+xml"/>
  <Override PartName="/ppt/theme/themeOverride8.xml" ContentType="application/vnd.openxmlformats-officedocument.themeOverride+xml"/>
  <Override PartName="/ppt/notesSlides/notesSlide273.xml" ContentType="application/vnd.openxmlformats-officedocument.presentationml.notesSlide+xml"/>
  <Override PartName="/ppt/theme/themeOverride9.xml" ContentType="application/vnd.openxmlformats-officedocument.themeOverride+xml"/>
  <Override PartName="/ppt/notesSlides/notesSlide274.xml" ContentType="application/vnd.openxmlformats-officedocument.presentationml.notesSlide+xml"/>
  <Override PartName="/ppt/theme/themeOverride10.xml" ContentType="application/vnd.openxmlformats-officedocument.themeOverride+xml"/>
  <Override PartName="/ppt/notesSlides/notesSlide275.xml" ContentType="application/vnd.openxmlformats-officedocument.presentationml.notesSlide+xml"/>
  <Override PartName="/ppt/theme/themeOverride11.xml" ContentType="application/vnd.openxmlformats-officedocument.themeOverr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theme/themeOverride12.xml" ContentType="application/vnd.openxmlformats-officedocument.themeOverride+xml"/>
  <Override PartName="/ppt/notesSlides/notesSlide299.xml" ContentType="application/vnd.openxmlformats-officedocument.presentationml.notesSlide+xml"/>
  <Override PartName="/ppt/theme/themeOverride13.xml" ContentType="application/vnd.openxmlformats-officedocument.themeOverride+xml"/>
  <Override PartName="/ppt/notesSlides/notesSlide300.xml" ContentType="application/vnd.openxmlformats-officedocument.presentationml.notesSlide+xml"/>
  <Override PartName="/ppt/theme/themeOverride14.xml" ContentType="application/vnd.openxmlformats-officedocument.themeOverride+xml"/>
  <Override PartName="/ppt/notesSlides/notesSlide301.xml" ContentType="application/vnd.openxmlformats-officedocument.presentationml.notesSlide+xml"/>
  <Override PartName="/ppt/theme/themeOverride15.xml" ContentType="application/vnd.openxmlformats-officedocument.themeOverride+xml"/>
  <Override PartName="/ppt/notesSlides/notesSlide302.xml" ContentType="application/vnd.openxmlformats-officedocument.presentationml.notesSlide+xml"/>
  <Override PartName="/ppt/theme/themeOverride16.xml" ContentType="application/vnd.openxmlformats-officedocument.themeOverride+xml"/>
  <Override PartName="/ppt/notesSlides/notesSlide303.xml" ContentType="application/vnd.openxmlformats-officedocument.presentationml.notesSlide+xml"/>
  <Override PartName="/ppt/theme/themeOverride17.xml" ContentType="application/vnd.openxmlformats-officedocument.themeOverride+xml"/>
  <Override PartName="/ppt/notesSlides/notesSlide304.xml" ContentType="application/vnd.openxmlformats-officedocument.presentationml.notesSlide+xml"/>
  <Override PartName="/ppt/theme/themeOverride18.xml" ContentType="application/vnd.openxmlformats-officedocument.themeOverride+xml"/>
  <Override PartName="/ppt/notesSlides/notesSlide305.xml" ContentType="application/vnd.openxmlformats-officedocument.presentationml.notesSlide+xml"/>
  <Override PartName="/ppt/theme/themeOverride19.xml" ContentType="application/vnd.openxmlformats-officedocument.themeOverr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9" r:id="rId1"/>
    <p:sldMasterId id="2147483660" r:id="rId2"/>
    <p:sldMasterId id="2147485546" r:id="rId3"/>
    <p:sldMasterId id="2147485997" r:id="rId4"/>
    <p:sldMasterId id="2147487825" r:id="rId5"/>
    <p:sldMasterId id="2147487863" r:id="rId6"/>
    <p:sldMasterId id="2147487877" r:id="rId7"/>
    <p:sldMasterId id="2147487957" r:id="rId8"/>
    <p:sldMasterId id="2147487971" r:id="rId9"/>
    <p:sldMasterId id="2147487983" r:id="rId10"/>
    <p:sldMasterId id="2147488012" r:id="rId11"/>
    <p:sldMasterId id="2147488024" r:id="rId12"/>
    <p:sldMasterId id="2147488077" r:id="rId13"/>
    <p:sldMasterId id="2147488160" r:id="rId14"/>
    <p:sldMasterId id="2147488200" r:id="rId15"/>
    <p:sldMasterId id="2147488489" r:id="rId16"/>
    <p:sldMasterId id="2147488513" r:id="rId17"/>
    <p:sldMasterId id="2147488525" r:id="rId18"/>
    <p:sldMasterId id="2147488537" r:id="rId19"/>
    <p:sldMasterId id="2147488586" r:id="rId20"/>
    <p:sldMasterId id="2147488600" r:id="rId21"/>
    <p:sldMasterId id="2147488613" r:id="rId22"/>
    <p:sldMasterId id="2147488625" r:id="rId23"/>
    <p:sldMasterId id="2147488637" r:id="rId24"/>
    <p:sldMasterId id="2147488649" r:id="rId25"/>
    <p:sldMasterId id="2147488662" r:id="rId26"/>
    <p:sldMasterId id="2147488674" r:id="rId27"/>
    <p:sldMasterId id="2147488686" r:id="rId28"/>
    <p:sldMasterId id="2147488700" r:id="rId29"/>
    <p:sldMasterId id="2147488712" r:id="rId30"/>
    <p:sldMasterId id="2147488714" r:id="rId31"/>
    <p:sldMasterId id="2147488738" r:id="rId32"/>
    <p:sldMasterId id="2147488788" r:id="rId33"/>
    <p:sldMasterId id="2147488802" r:id="rId34"/>
    <p:sldMasterId id="2147488814" r:id="rId35"/>
    <p:sldMasterId id="2147488826" r:id="rId36"/>
    <p:sldMasterId id="2147488839" r:id="rId37"/>
    <p:sldMasterId id="2147488851" r:id="rId38"/>
    <p:sldMasterId id="2147488875" r:id="rId39"/>
    <p:sldMasterId id="2147488877" r:id="rId40"/>
    <p:sldMasterId id="2147488915" r:id="rId41"/>
    <p:sldMasterId id="2147488927" r:id="rId42"/>
    <p:sldMasterId id="2147488940" r:id="rId43"/>
    <p:sldMasterId id="2147488952" r:id="rId44"/>
    <p:sldMasterId id="2147488979" r:id="rId45"/>
    <p:sldMasterId id="2147488981" r:id="rId46"/>
    <p:sldMasterId id="2147488993" r:id="rId47"/>
    <p:sldMasterId id="2147489005" r:id="rId48"/>
    <p:sldMasterId id="2147489023" r:id="rId49"/>
    <p:sldMasterId id="2147489026" r:id="rId50"/>
    <p:sldMasterId id="2147489038" r:id="rId51"/>
    <p:sldMasterId id="2147489050" r:id="rId52"/>
    <p:sldMasterId id="2147489062" r:id="rId53"/>
    <p:sldMasterId id="2147489064" r:id="rId54"/>
    <p:sldMasterId id="2147489076" r:id="rId55"/>
    <p:sldMasterId id="2147489088" r:id="rId56"/>
    <p:sldMasterId id="2147489100" r:id="rId57"/>
    <p:sldMasterId id="2147489112" r:id="rId58"/>
    <p:sldMasterId id="2147489124" r:id="rId59"/>
    <p:sldMasterId id="2147489136" r:id="rId60"/>
    <p:sldMasterId id="2147489148" r:id="rId61"/>
    <p:sldMasterId id="2147489160" r:id="rId62"/>
    <p:sldMasterId id="2147489172" r:id="rId63"/>
    <p:sldMasterId id="2147489184" r:id="rId64"/>
    <p:sldMasterId id="2147489196" r:id="rId65"/>
    <p:sldMasterId id="2147489208" r:id="rId66"/>
    <p:sldMasterId id="2147489220" r:id="rId67"/>
    <p:sldMasterId id="2147489232" r:id="rId68"/>
    <p:sldMasterId id="2147489244" r:id="rId69"/>
    <p:sldMasterId id="2147489280" r:id="rId70"/>
    <p:sldMasterId id="2147489292" r:id="rId71"/>
    <p:sldMasterId id="2147489304" r:id="rId72"/>
    <p:sldMasterId id="2147489327" r:id="rId73"/>
    <p:sldMasterId id="2147489339" r:id="rId74"/>
    <p:sldMasterId id="2147489353" r:id="rId75"/>
    <p:sldMasterId id="2147489365" r:id="rId76"/>
  </p:sldMasterIdLst>
  <p:notesMasterIdLst>
    <p:notesMasterId r:id="rId496"/>
  </p:notesMasterIdLst>
  <p:sldIdLst>
    <p:sldId id="965" r:id="rId77"/>
    <p:sldId id="1161" r:id="rId78"/>
    <p:sldId id="1196" r:id="rId79"/>
    <p:sldId id="1162" r:id="rId80"/>
    <p:sldId id="1197" r:id="rId81"/>
    <p:sldId id="578" r:id="rId82"/>
    <p:sldId id="579" r:id="rId83"/>
    <p:sldId id="2338" r:id="rId84"/>
    <p:sldId id="2339" r:id="rId85"/>
    <p:sldId id="318" r:id="rId86"/>
    <p:sldId id="580" r:id="rId87"/>
    <p:sldId id="270" r:id="rId88"/>
    <p:sldId id="4990" r:id="rId89"/>
    <p:sldId id="4931" r:id="rId90"/>
    <p:sldId id="5004" r:id="rId91"/>
    <p:sldId id="5003" r:id="rId92"/>
    <p:sldId id="5002" r:id="rId93"/>
    <p:sldId id="5009" r:id="rId94"/>
    <p:sldId id="5010" r:id="rId95"/>
    <p:sldId id="5007" r:id="rId96"/>
    <p:sldId id="5006" r:id="rId97"/>
    <p:sldId id="5397" r:id="rId98"/>
    <p:sldId id="5403" r:id="rId99"/>
    <p:sldId id="5374" r:id="rId100"/>
    <p:sldId id="4971" r:id="rId101"/>
    <p:sldId id="4958" r:id="rId102"/>
    <p:sldId id="5024" r:id="rId103"/>
    <p:sldId id="5400" r:id="rId104"/>
    <p:sldId id="5026" r:id="rId105"/>
    <p:sldId id="5401" r:id="rId106"/>
    <p:sldId id="5402" r:id="rId107"/>
    <p:sldId id="4941" r:id="rId108"/>
    <p:sldId id="581" r:id="rId109"/>
    <p:sldId id="592" r:id="rId110"/>
    <p:sldId id="5502" r:id="rId111"/>
    <p:sldId id="5503" r:id="rId112"/>
    <p:sldId id="5504" r:id="rId113"/>
    <p:sldId id="593" r:id="rId114"/>
    <p:sldId id="594" r:id="rId115"/>
    <p:sldId id="595" r:id="rId116"/>
    <p:sldId id="596" r:id="rId117"/>
    <p:sldId id="597" r:id="rId118"/>
    <p:sldId id="598" r:id="rId119"/>
    <p:sldId id="599" r:id="rId120"/>
    <p:sldId id="600" r:id="rId121"/>
    <p:sldId id="601" r:id="rId122"/>
    <p:sldId id="602" r:id="rId123"/>
    <p:sldId id="603" r:id="rId124"/>
    <p:sldId id="604" r:id="rId125"/>
    <p:sldId id="605" r:id="rId126"/>
    <p:sldId id="606" r:id="rId127"/>
    <p:sldId id="607" r:id="rId128"/>
    <p:sldId id="608" r:id="rId129"/>
    <p:sldId id="5501" r:id="rId130"/>
    <p:sldId id="5298" r:id="rId131"/>
    <p:sldId id="611" r:id="rId132"/>
    <p:sldId id="612" r:id="rId133"/>
    <p:sldId id="5299" r:id="rId134"/>
    <p:sldId id="5203" r:id="rId135"/>
    <p:sldId id="5565" r:id="rId136"/>
    <p:sldId id="5566" r:id="rId137"/>
    <p:sldId id="617" r:id="rId138"/>
    <p:sldId id="618" r:id="rId139"/>
    <p:sldId id="619" r:id="rId140"/>
    <p:sldId id="620" r:id="rId141"/>
    <p:sldId id="5206" r:id="rId142"/>
    <p:sldId id="313" r:id="rId143"/>
    <p:sldId id="623" r:id="rId144"/>
    <p:sldId id="624" r:id="rId145"/>
    <p:sldId id="314" r:id="rId146"/>
    <p:sldId id="626" r:id="rId147"/>
    <p:sldId id="315" r:id="rId148"/>
    <p:sldId id="628" r:id="rId149"/>
    <p:sldId id="316" r:id="rId150"/>
    <p:sldId id="308" r:id="rId151"/>
    <p:sldId id="309" r:id="rId152"/>
    <p:sldId id="317" r:id="rId153"/>
    <p:sldId id="5207" r:id="rId154"/>
    <p:sldId id="5208" r:id="rId155"/>
    <p:sldId id="5297" r:id="rId156"/>
    <p:sldId id="636" r:id="rId157"/>
    <p:sldId id="637" r:id="rId158"/>
    <p:sldId id="5209" r:id="rId159"/>
    <p:sldId id="639" r:id="rId160"/>
    <p:sldId id="5211" r:id="rId161"/>
    <p:sldId id="641" r:id="rId162"/>
    <p:sldId id="5567" r:id="rId163"/>
    <p:sldId id="643" r:id="rId164"/>
    <p:sldId id="5210" r:id="rId165"/>
    <p:sldId id="645" r:id="rId166"/>
    <p:sldId id="5212" r:id="rId167"/>
    <p:sldId id="582" r:id="rId168"/>
    <p:sldId id="271" r:id="rId169"/>
    <p:sldId id="384" r:id="rId170"/>
    <p:sldId id="5575" r:id="rId171"/>
    <p:sldId id="5576" r:id="rId172"/>
    <p:sldId id="387" r:id="rId173"/>
    <p:sldId id="5416" r:id="rId174"/>
    <p:sldId id="5417" r:id="rId175"/>
    <p:sldId id="5418" r:id="rId176"/>
    <p:sldId id="5419" r:id="rId177"/>
    <p:sldId id="5577" r:id="rId178"/>
    <p:sldId id="393" r:id="rId179"/>
    <p:sldId id="5632" r:id="rId180"/>
    <p:sldId id="5630" r:id="rId181"/>
    <p:sldId id="5631" r:id="rId182"/>
    <p:sldId id="5633" r:id="rId183"/>
    <p:sldId id="395" r:id="rId184"/>
    <p:sldId id="2384" r:id="rId185"/>
    <p:sldId id="583" r:id="rId186"/>
    <p:sldId id="584" r:id="rId187"/>
    <p:sldId id="357" r:id="rId188"/>
    <p:sldId id="319" r:id="rId189"/>
    <p:sldId id="5634" r:id="rId190"/>
    <p:sldId id="5767" r:id="rId191"/>
    <p:sldId id="5534" r:id="rId192"/>
    <p:sldId id="5768" r:id="rId193"/>
    <p:sldId id="5769" r:id="rId194"/>
    <p:sldId id="5770" r:id="rId195"/>
    <p:sldId id="5771" r:id="rId196"/>
    <p:sldId id="5772" r:id="rId197"/>
    <p:sldId id="5773" r:id="rId198"/>
    <p:sldId id="5774" r:id="rId199"/>
    <p:sldId id="5775" r:id="rId200"/>
    <p:sldId id="5776" r:id="rId201"/>
    <p:sldId id="5777" r:id="rId202"/>
    <p:sldId id="5778" r:id="rId203"/>
    <p:sldId id="5779" r:id="rId204"/>
    <p:sldId id="5780" r:id="rId205"/>
    <p:sldId id="814" r:id="rId206"/>
    <p:sldId id="815" r:id="rId207"/>
    <p:sldId id="5781" r:id="rId208"/>
    <p:sldId id="5782" r:id="rId209"/>
    <p:sldId id="5783" r:id="rId210"/>
    <p:sldId id="2389" r:id="rId211"/>
    <p:sldId id="5797" r:id="rId212"/>
    <p:sldId id="5798" r:id="rId213"/>
    <p:sldId id="5799" r:id="rId214"/>
    <p:sldId id="5800" r:id="rId215"/>
    <p:sldId id="5801" r:id="rId216"/>
    <p:sldId id="5802" r:id="rId217"/>
    <p:sldId id="5201" r:id="rId218"/>
    <p:sldId id="798" r:id="rId219"/>
    <p:sldId id="799" r:id="rId220"/>
    <p:sldId id="800" r:id="rId221"/>
    <p:sldId id="801" r:id="rId222"/>
    <p:sldId id="802" r:id="rId223"/>
    <p:sldId id="803" r:id="rId224"/>
    <p:sldId id="804" r:id="rId225"/>
    <p:sldId id="805" r:id="rId226"/>
    <p:sldId id="806" r:id="rId227"/>
    <p:sldId id="807" r:id="rId228"/>
    <p:sldId id="808" r:id="rId229"/>
    <p:sldId id="809" r:id="rId230"/>
    <p:sldId id="810" r:id="rId231"/>
    <p:sldId id="811" r:id="rId232"/>
    <p:sldId id="812" r:id="rId233"/>
    <p:sldId id="813" r:id="rId234"/>
    <p:sldId id="5784" r:id="rId235"/>
    <p:sldId id="675" r:id="rId236"/>
    <p:sldId id="486" r:id="rId237"/>
    <p:sldId id="480" r:id="rId238"/>
    <p:sldId id="481" r:id="rId239"/>
    <p:sldId id="482" r:id="rId240"/>
    <p:sldId id="5499" r:id="rId241"/>
    <p:sldId id="301" r:id="rId242"/>
    <p:sldId id="302" r:id="rId243"/>
    <p:sldId id="303" r:id="rId244"/>
    <p:sldId id="585" r:id="rId245"/>
    <p:sldId id="5294" r:id="rId246"/>
    <p:sldId id="551" r:id="rId247"/>
    <p:sldId id="3734" r:id="rId248"/>
    <p:sldId id="5387" r:id="rId249"/>
    <p:sldId id="5388" r:id="rId250"/>
    <p:sldId id="4205" r:id="rId251"/>
    <p:sldId id="5498" r:id="rId252"/>
    <p:sldId id="529" r:id="rId253"/>
    <p:sldId id="530" r:id="rId254"/>
    <p:sldId id="531" r:id="rId255"/>
    <p:sldId id="532" r:id="rId256"/>
    <p:sldId id="533" r:id="rId257"/>
    <p:sldId id="534" r:id="rId258"/>
    <p:sldId id="535" r:id="rId259"/>
    <p:sldId id="536" r:id="rId260"/>
    <p:sldId id="586" r:id="rId261"/>
    <p:sldId id="587" r:id="rId262"/>
    <p:sldId id="5287" r:id="rId263"/>
    <p:sldId id="5506" r:id="rId264"/>
    <p:sldId id="5564" r:id="rId265"/>
    <p:sldId id="5286" r:id="rId266"/>
    <p:sldId id="5568" r:id="rId267"/>
    <p:sldId id="5569" r:id="rId268"/>
    <p:sldId id="5570" r:id="rId269"/>
    <p:sldId id="5571" r:id="rId270"/>
    <p:sldId id="281" r:id="rId271"/>
    <p:sldId id="436" r:id="rId272"/>
    <p:sldId id="588" r:id="rId273"/>
    <p:sldId id="5793" r:id="rId274"/>
    <p:sldId id="5794" r:id="rId275"/>
    <p:sldId id="272" r:id="rId276"/>
    <p:sldId id="273" r:id="rId277"/>
    <p:sldId id="274" r:id="rId278"/>
    <p:sldId id="5698" r:id="rId279"/>
    <p:sldId id="5699" r:id="rId280"/>
    <p:sldId id="5700" r:id="rId281"/>
    <p:sldId id="5718" r:id="rId282"/>
    <p:sldId id="5573" r:id="rId283"/>
    <p:sldId id="5574" r:id="rId284"/>
    <p:sldId id="5703" r:id="rId285"/>
    <p:sldId id="5704" r:id="rId286"/>
    <p:sldId id="349" r:id="rId287"/>
    <p:sldId id="5714" r:id="rId288"/>
    <p:sldId id="5455" r:id="rId289"/>
    <p:sldId id="5485" r:id="rId290"/>
    <p:sldId id="346" r:id="rId291"/>
    <p:sldId id="5706" r:id="rId292"/>
    <p:sldId id="345" r:id="rId293"/>
    <p:sldId id="5707" r:id="rId294"/>
    <p:sldId id="342" r:id="rId295"/>
    <p:sldId id="275" r:id="rId296"/>
    <p:sldId id="5290" r:id="rId297"/>
    <p:sldId id="310" r:id="rId298"/>
    <p:sldId id="311" r:id="rId299"/>
    <p:sldId id="312" r:id="rId300"/>
    <p:sldId id="5291" r:id="rId301"/>
    <p:sldId id="5288" r:id="rId302"/>
    <p:sldId id="5505" r:id="rId303"/>
    <p:sldId id="589" r:id="rId304"/>
    <p:sldId id="997" r:id="rId305"/>
    <p:sldId id="4050" r:id="rId306"/>
    <p:sldId id="4051" r:id="rId307"/>
    <p:sldId id="4052" r:id="rId308"/>
    <p:sldId id="4053" r:id="rId309"/>
    <p:sldId id="5507" r:id="rId310"/>
    <p:sldId id="4054" r:id="rId311"/>
    <p:sldId id="5508" r:id="rId312"/>
    <p:sldId id="4055" r:id="rId313"/>
    <p:sldId id="5509" r:id="rId314"/>
    <p:sldId id="4056" r:id="rId315"/>
    <p:sldId id="5511" r:id="rId316"/>
    <p:sldId id="5510" r:id="rId317"/>
    <p:sldId id="5512" r:id="rId318"/>
    <p:sldId id="1006" r:id="rId319"/>
    <p:sldId id="5513" r:id="rId320"/>
    <p:sldId id="1007" r:id="rId321"/>
    <p:sldId id="5514" r:id="rId322"/>
    <p:sldId id="1008" r:id="rId323"/>
    <p:sldId id="1009" r:id="rId324"/>
    <p:sldId id="977" r:id="rId325"/>
    <p:sldId id="5785" r:id="rId326"/>
    <p:sldId id="5420" r:id="rId327"/>
    <p:sldId id="425" r:id="rId328"/>
    <p:sldId id="5421" r:id="rId329"/>
    <p:sldId id="5422" r:id="rId330"/>
    <p:sldId id="5406" r:id="rId331"/>
    <p:sldId id="367" r:id="rId332"/>
    <p:sldId id="853" r:id="rId333"/>
    <p:sldId id="854" r:id="rId334"/>
    <p:sldId id="855" r:id="rId335"/>
    <p:sldId id="856" r:id="rId336"/>
    <p:sldId id="857" r:id="rId337"/>
    <p:sldId id="858" r:id="rId338"/>
    <p:sldId id="859" r:id="rId339"/>
    <p:sldId id="860" r:id="rId340"/>
    <p:sldId id="861" r:id="rId341"/>
    <p:sldId id="862" r:id="rId342"/>
    <p:sldId id="863" r:id="rId343"/>
    <p:sldId id="864" r:id="rId344"/>
    <p:sldId id="865" r:id="rId345"/>
    <p:sldId id="866" r:id="rId346"/>
    <p:sldId id="867" r:id="rId347"/>
    <p:sldId id="5786" r:id="rId348"/>
    <p:sldId id="968" r:id="rId349"/>
    <p:sldId id="870" r:id="rId350"/>
    <p:sldId id="871" r:id="rId351"/>
    <p:sldId id="872" r:id="rId352"/>
    <p:sldId id="873" r:id="rId353"/>
    <p:sldId id="874" r:id="rId354"/>
    <p:sldId id="875" r:id="rId355"/>
    <p:sldId id="876" r:id="rId356"/>
    <p:sldId id="877" r:id="rId357"/>
    <p:sldId id="878" r:id="rId358"/>
    <p:sldId id="879" r:id="rId359"/>
    <p:sldId id="880" r:id="rId360"/>
    <p:sldId id="881" r:id="rId361"/>
    <p:sldId id="882" r:id="rId362"/>
    <p:sldId id="883" r:id="rId363"/>
    <p:sldId id="884" r:id="rId364"/>
    <p:sldId id="885" r:id="rId365"/>
    <p:sldId id="886" r:id="rId366"/>
    <p:sldId id="887" r:id="rId367"/>
    <p:sldId id="888" r:id="rId368"/>
    <p:sldId id="889" r:id="rId369"/>
    <p:sldId id="5787" r:id="rId370"/>
    <p:sldId id="577" r:id="rId371"/>
    <p:sldId id="1204" r:id="rId372"/>
    <p:sldId id="892" r:id="rId373"/>
    <p:sldId id="893" r:id="rId374"/>
    <p:sldId id="894" r:id="rId375"/>
    <p:sldId id="895" r:id="rId376"/>
    <p:sldId id="896" r:id="rId377"/>
    <p:sldId id="897" r:id="rId378"/>
    <p:sldId id="898" r:id="rId379"/>
    <p:sldId id="899" r:id="rId380"/>
    <p:sldId id="5788" r:id="rId381"/>
    <p:sldId id="2394" r:id="rId382"/>
    <p:sldId id="5500" r:id="rId383"/>
    <p:sldId id="721" r:id="rId384"/>
    <p:sldId id="722" r:id="rId385"/>
    <p:sldId id="723" r:id="rId386"/>
    <p:sldId id="724" r:id="rId387"/>
    <p:sldId id="725" r:id="rId388"/>
    <p:sldId id="726" r:id="rId389"/>
    <p:sldId id="727" r:id="rId390"/>
    <p:sldId id="728" r:id="rId391"/>
    <p:sldId id="729" r:id="rId392"/>
    <p:sldId id="730" r:id="rId393"/>
    <p:sldId id="5302" r:id="rId394"/>
    <p:sldId id="5789" r:id="rId395"/>
    <p:sldId id="590" r:id="rId396"/>
    <p:sldId id="1025" r:id="rId397"/>
    <p:sldId id="903" r:id="rId398"/>
    <p:sldId id="904" r:id="rId399"/>
    <p:sldId id="905" r:id="rId400"/>
    <p:sldId id="906" r:id="rId401"/>
    <p:sldId id="907" r:id="rId402"/>
    <p:sldId id="908" r:id="rId403"/>
    <p:sldId id="909" r:id="rId404"/>
    <p:sldId id="910" r:id="rId405"/>
    <p:sldId id="911" r:id="rId406"/>
    <p:sldId id="912" r:id="rId407"/>
    <p:sldId id="913" r:id="rId408"/>
    <p:sldId id="914" r:id="rId409"/>
    <p:sldId id="915" r:id="rId410"/>
    <p:sldId id="916" r:id="rId411"/>
    <p:sldId id="917" r:id="rId412"/>
    <p:sldId id="918" r:id="rId413"/>
    <p:sldId id="5790" r:id="rId414"/>
    <p:sldId id="2396" r:id="rId415"/>
    <p:sldId id="364" r:id="rId416"/>
    <p:sldId id="923" r:id="rId417"/>
    <p:sldId id="924" r:id="rId418"/>
    <p:sldId id="925" r:id="rId419"/>
    <p:sldId id="926" r:id="rId420"/>
    <p:sldId id="927" r:id="rId421"/>
    <p:sldId id="928" r:id="rId422"/>
    <p:sldId id="929" r:id="rId423"/>
    <p:sldId id="930" r:id="rId424"/>
    <p:sldId id="931" r:id="rId425"/>
    <p:sldId id="932" r:id="rId426"/>
    <p:sldId id="933" r:id="rId427"/>
    <p:sldId id="934" r:id="rId428"/>
    <p:sldId id="935" r:id="rId429"/>
    <p:sldId id="936" r:id="rId430"/>
    <p:sldId id="937" r:id="rId431"/>
    <p:sldId id="938" r:id="rId432"/>
    <p:sldId id="939" r:id="rId433"/>
    <p:sldId id="940" r:id="rId434"/>
    <p:sldId id="5791" r:id="rId435"/>
    <p:sldId id="2398" r:id="rId436"/>
    <p:sldId id="385" r:id="rId437"/>
    <p:sldId id="386" r:id="rId438"/>
    <p:sldId id="5182" r:id="rId439"/>
    <p:sldId id="5185" r:id="rId440"/>
    <p:sldId id="5189" r:id="rId441"/>
    <p:sldId id="5188" r:id="rId442"/>
    <p:sldId id="5187" r:id="rId443"/>
    <p:sldId id="591" r:id="rId444"/>
    <p:sldId id="5301" r:id="rId445"/>
    <p:sldId id="1027" r:id="rId446"/>
    <p:sldId id="944" r:id="rId447"/>
    <p:sldId id="945" r:id="rId448"/>
    <p:sldId id="946" r:id="rId449"/>
    <p:sldId id="947" r:id="rId450"/>
    <p:sldId id="948" r:id="rId451"/>
    <p:sldId id="949" r:id="rId452"/>
    <p:sldId id="950" r:id="rId453"/>
    <p:sldId id="951" r:id="rId454"/>
    <p:sldId id="952" r:id="rId455"/>
    <p:sldId id="953" r:id="rId456"/>
    <p:sldId id="954" r:id="rId457"/>
    <p:sldId id="955" r:id="rId458"/>
    <p:sldId id="956" r:id="rId459"/>
    <p:sldId id="957" r:id="rId460"/>
    <p:sldId id="958" r:id="rId461"/>
    <p:sldId id="959" r:id="rId462"/>
    <p:sldId id="960" r:id="rId463"/>
    <p:sldId id="961" r:id="rId464"/>
    <p:sldId id="5792" r:id="rId465"/>
    <p:sldId id="2400" r:id="rId466"/>
    <p:sldId id="268" r:id="rId467"/>
    <p:sldId id="363" r:id="rId468"/>
    <p:sldId id="348" r:id="rId469"/>
    <p:sldId id="5296" r:id="rId470"/>
    <p:sldId id="458" r:id="rId471"/>
    <p:sldId id="5190" r:id="rId472"/>
    <p:sldId id="5191" r:id="rId473"/>
    <p:sldId id="5192" r:id="rId474"/>
    <p:sldId id="5193" r:id="rId475"/>
    <p:sldId id="5194" r:id="rId476"/>
    <p:sldId id="5186" r:id="rId477"/>
    <p:sldId id="5183" r:id="rId478"/>
    <p:sldId id="5184" r:id="rId479"/>
    <p:sldId id="5175" r:id="rId480"/>
    <p:sldId id="449" r:id="rId481"/>
    <p:sldId id="4046" r:id="rId482"/>
    <p:sldId id="5167" r:id="rId483"/>
    <p:sldId id="365" r:id="rId484"/>
    <p:sldId id="366" r:id="rId485"/>
    <p:sldId id="5292" r:id="rId486"/>
    <p:sldId id="368" r:id="rId487"/>
    <p:sldId id="369" r:id="rId488"/>
    <p:sldId id="370" r:id="rId489"/>
    <p:sldId id="528" r:id="rId490"/>
    <p:sldId id="372" r:id="rId491"/>
    <p:sldId id="373" r:id="rId492"/>
    <p:sldId id="5293" r:id="rId493"/>
    <p:sldId id="427" r:id="rId494"/>
    <p:sldId id="4045" r:id="rId495"/>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Introduction" id="{A5B597D0-9EEB-B74D-A88F-B7C37F9D1216}">
          <p14:sldIdLst>
            <p14:sldId id="965"/>
            <p14:sldId id="1161"/>
            <p14:sldId id="1196"/>
            <p14:sldId id="1162"/>
            <p14:sldId id="1197"/>
          </p14:sldIdLst>
        </p14:section>
        <p14:section name="Chapters" id="{724A9E93-5B31-EB45-B59F-B1124C25788A}">
          <p14:sldIdLst>
            <p14:sldId id="578"/>
            <p14:sldId id="579"/>
            <p14:sldId id="2338"/>
            <p14:sldId id="2339"/>
            <p14:sldId id="318"/>
            <p14:sldId id="580"/>
            <p14:sldId id="270"/>
            <p14:sldId id="4990"/>
            <p14:sldId id="4931"/>
            <p14:sldId id="5004"/>
            <p14:sldId id="5003"/>
            <p14:sldId id="5002"/>
            <p14:sldId id="5009"/>
            <p14:sldId id="5010"/>
            <p14:sldId id="5007"/>
            <p14:sldId id="5006"/>
            <p14:sldId id="5397"/>
            <p14:sldId id="5403"/>
            <p14:sldId id="5374"/>
            <p14:sldId id="4971"/>
            <p14:sldId id="4958"/>
            <p14:sldId id="5024"/>
            <p14:sldId id="5400"/>
            <p14:sldId id="5026"/>
            <p14:sldId id="5401"/>
            <p14:sldId id="5402"/>
            <p14:sldId id="4941"/>
            <p14:sldId id="581"/>
            <p14:sldId id="592"/>
            <p14:sldId id="5502"/>
            <p14:sldId id="5503"/>
            <p14:sldId id="5504"/>
            <p14:sldId id="593"/>
            <p14:sldId id="594"/>
            <p14:sldId id="595"/>
            <p14:sldId id="596"/>
            <p14:sldId id="597"/>
            <p14:sldId id="598"/>
            <p14:sldId id="599"/>
            <p14:sldId id="600"/>
            <p14:sldId id="601"/>
            <p14:sldId id="602"/>
            <p14:sldId id="603"/>
            <p14:sldId id="604"/>
            <p14:sldId id="605"/>
            <p14:sldId id="606"/>
            <p14:sldId id="607"/>
            <p14:sldId id="608"/>
            <p14:sldId id="5501"/>
            <p14:sldId id="5298"/>
            <p14:sldId id="611"/>
            <p14:sldId id="612"/>
            <p14:sldId id="5299"/>
            <p14:sldId id="5203"/>
            <p14:sldId id="5565"/>
            <p14:sldId id="5566"/>
            <p14:sldId id="617"/>
            <p14:sldId id="618"/>
            <p14:sldId id="619"/>
            <p14:sldId id="620"/>
            <p14:sldId id="5206"/>
            <p14:sldId id="313"/>
            <p14:sldId id="623"/>
            <p14:sldId id="624"/>
            <p14:sldId id="314"/>
            <p14:sldId id="626"/>
            <p14:sldId id="315"/>
            <p14:sldId id="628"/>
            <p14:sldId id="316"/>
            <p14:sldId id="308"/>
            <p14:sldId id="309"/>
            <p14:sldId id="317"/>
            <p14:sldId id="5207"/>
            <p14:sldId id="5208"/>
            <p14:sldId id="5297"/>
            <p14:sldId id="636"/>
            <p14:sldId id="637"/>
            <p14:sldId id="5209"/>
            <p14:sldId id="639"/>
            <p14:sldId id="5211"/>
            <p14:sldId id="641"/>
            <p14:sldId id="5567"/>
            <p14:sldId id="643"/>
            <p14:sldId id="5210"/>
            <p14:sldId id="645"/>
            <p14:sldId id="5212"/>
            <p14:sldId id="582"/>
            <p14:sldId id="271"/>
            <p14:sldId id="384"/>
            <p14:sldId id="5575"/>
            <p14:sldId id="5576"/>
            <p14:sldId id="387"/>
            <p14:sldId id="5416"/>
            <p14:sldId id="5417"/>
            <p14:sldId id="5418"/>
            <p14:sldId id="5419"/>
            <p14:sldId id="5577"/>
            <p14:sldId id="393"/>
            <p14:sldId id="5632"/>
            <p14:sldId id="5630"/>
            <p14:sldId id="5631"/>
            <p14:sldId id="5633"/>
            <p14:sldId id="395"/>
            <p14:sldId id="2384"/>
            <p14:sldId id="583"/>
            <p14:sldId id="584"/>
            <p14:sldId id="357"/>
            <p14:sldId id="319"/>
            <p14:sldId id="5634"/>
            <p14:sldId id="5767"/>
            <p14:sldId id="5534"/>
            <p14:sldId id="5768"/>
            <p14:sldId id="5769"/>
            <p14:sldId id="5770"/>
            <p14:sldId id="5771"/>
            <p14:sldId id="5772"/>
            <p14:sldId id="5773"/>
            <p14:sldId id="5774"/>
            <p14:sldId id="5775"/>
            <p14:sldId id="5776"/>
            <p14:sldId id="5777"/>
            <p14:sldId id="5778"/>
            <p14:sldId id="5779"/>
            <p14:sldId id="5780"/>
            <p14:sldId id="814"/>
            <p14:sldId id="815"/>
            <p14:sldId id="5781"/>
            <p14:sldId id="5782"/>
            <p14:sldId id="5783"/>
            <p14:sldId id="2389"/>
            <p14:sldId id="5797"/>
            <p14:sldId id="5798"/>
            <p14:sldId id="5799"/>
            <p14:sldId id="5800"/>
            <p14:sldId id="5801"/>
            <p14:sldId id="5802"/>
            <p14:sldId id="5201"/>
            <p14:sldId id="798"/>
            <p14:sldId id="799"/>
            <p14:sldId id="800"/>
            <p14:sldId id="801"/>
            <p14:sldId id="802"/>
            <p14:sldId id="803"/>
            <p14:sldId id="804"/>
            <p14:sldId id="805"/>
            <p14:sldId id="806"/>
            <p14:sldId id="807"/>
            <p14:sldId id="808"/>
            <p14:sldId id="809"/>
            <p14:sldId id="810"/>
            <p14:sldId id="811"/>
            <p14:sldId id="812"/>
            <p14:sldId id="813"/>
            <p14:sldId id="5784"/>
            <p14:sldId id="675"/>
            <p14:sldId id="486"/>
            <p14:sldId id="480"/>
            <p14:sldId id="481"/>
            <p14:sldId id="482"/>
            <p14:sldId id="5499"/>
            <p14:sldId id="301"/>
            <p14:sldId id="302"/>
            <p14:sldId id="303"/>
            <p14:sldId id="585"/>
            <p14:sldId id="5294"/>
            <p14:sldId id="551"/>
            <p14:sldId id="3734"/>
            <p14:sldId id="5387"/>
            <p14:sldId id="5388"/>
            <p14:sldId id="4205"/>
            <p14:sldId id="5498"/>
            <p14:sldId id="529"/>
            <p14:sldId id="530"/>
            <p14:sldId id="531"/>
            <p14:sldId id="532"/>
            <p14:sldId id="533"/>
            <p14:sldId id="534"/>
            <p14:sldId id="535"/>
            <p14:sldId id="536"/>
            <p14:sldId id="586"/>
            <p14:sldId id="587"/>
            <p14:sldId id="5287"/>
            <p14:sldId id="5506"/>
            <p14:sldId id="5564"/>
            <p14:sldId id="5286"/>
            <p14:sldId id="5568"/>
            <p14:sldId id="5569"/>
            <p14:sldId id="5570"/>
            <p14:sldId id="5571"/>
            <p14:sldId id="281"/>
            <p14:sldId id="436"/>
            <p14:sldId id="588"/>
            <p14:sldId id="5793"/>
            <p14:sldId id="5794"/>
            <p14:sldId id="272"/>
            <p14:sldId id="273"/>
            <p14:sldId id="274"/>
            <p14:sldId id="5698"/>
            <p14:sldId id="5699"/>
            <p14:sldId id="5700"/>
            <p14:sldId id="5718"/>
            <p14:sldId id="5573"/>
            <p14:sldId id="5574"/>
            <p14:sldId id="5703"/>
            <p14:sldId id="5704"/>
            <p14:sldId id="349"/>
            <p14:sldId id="5714"/>
            <p14:sldId id="5455"/>
            <p14:sldId id="5485"/>
            <p14:sldId id="346"/>
            <p14:sldId id="5706"/>
            <p14:sldId id="345"/>
            <p14:sldId id="5707"/>
            <p14:sldId id="342"/>
            <p14:sldId id="275"/>
            <p14:sldId id="5290"/>
            <p14:sldId id="310"/>
            <p14:sldId id="311"/>
            <p14:sldId id="312"/>
            <p14:sldId id="5291"/>
            <p14:sldId id="5288"/>
            <p14:sldId id="5505"/>
            <p14:sldId id="589"/>
            <p14:sldId id="997"/>
            <p14:sldId id="4050"/>
            <p14:sldId id="4051"/>
            <p14:sldId id="4052"/>
            <p14:sldId id="4053"/>
            <p14:sldId id="5507"/>
            <p14:sldId id="4054"/>
            <p14:sldId id="5508"/>
            <p14:sldId id="4055"/>
            <p14:sldId id="5509"/>
            <p14:sldId id="4056"/>
            <p14:sldId id="5511"/>
            <p14:sldId id="5510"/>
            <p14:sldId id="5512"/>
            <p14:sldId id="1006"/>
            <p14:sldId id="5513"/>
            <p14:sldId id="1007"/>
            <p14:sldId id="5514"/>
            <p14:sldId id="1008"/>
            <p14:sldId id="1009"/>
            <p14:sldId id="977"/>
            <p14:sldId id="5785"/>
            <p14:sldId id="5420"/>
            <p14:sldId id="425"/>
            <p14:sldId id="5421"/>
            <p14:sldId id="5422"/>
            <p14:sldId id="5406"/>
            <p14:sldId id="367"/>
            <p14:sldId id="853"/>
            <p14:sldId id="854"/>
            <p14:sldId id="855"/>
            <p14:sldId id="856"/>
            <p14:sldId id="857"/>
            <p14:sldId id="858"/>
            <p14:sldId id="859"/>
            <p14:sldId id="860"/>
            <p14:sldId id="861"/>
            <p14:sldId id="862"/>
            <p14:sldId id="863"/>
            <p14:sldId id="864"/>
            <p14:sldId id="865"/>
            <p14:sldId id="866"/>
            <p14:sldId id="867"/>
            <p14:sldId id="5786"/>
            <p14:sldId id="968"/>
            <p14:sldId id="870"/>
            <p14:sldId id="871"/>
            <p14:sldId id="872"/>
            <p14:sldId id="873"/>
            <p14:sldId id="874"/>
            <p14:sldId id="875"/>
            <p14:sldId id="876"/>
            <p14:sldId id="877"/>
            <p14:sldId id="878"/>
            <p14:sldId id="879"/>
            <p14:sldId id="880"/>
            <p14:sldId id="881"/>
            <p14:sldId id="882"/>
            <p14:sldId id="883"/>
            <p14:sldId id="884"/>
            <p14:sldId id="885"/>
            <p14:sldId id="886"/>
            <p14:sldId id="887"/>
            <p14:sldId id="888"/>
            <p14:sldId id="889"/>
            <p14:sldId id="5787"/>
            <p14:sldId id="577"/>
            <p14:sldId id="1204"/>
            <p14:sldId id="892"/>
            <p14:sldId id="893"/>
            <p14:sldId id="894"/>
            <p14:sldId id="895"/>
            <p14:sldId id="896"/>
            <p14:sldId id="897"/>
            <p14:sldId id="898"/>
            <p14:sldId id="899"/>
            <p14:sldId id="5788"/>
            <p14:sldId id="2394"/>
            <p14:sldId id="5500"/>
            <p14:sldId id="721"/>
            <p14:sldId id="722"/>
            <p14:sldId id="723"/>
            <p14:sldId id="724"/>
            <p14:sldId id="725"/>
            <p14:sldId id="726"/>
            <p14:sldId id="727"/>
            <p14:sldId id="728"/>
            <p14:sldId id="729"/>
            <p14:sldId id="730"/>
            <p14:sldId id="5302"/>
            <p14:sldId id="5789"/>
            <p14:sldId id="590"/>
            <p14:sldId id="1025"/>
            <p14:sldId id="903"/>
            <p14:sldId id="904"/>
            <p14:sldId id="905"/>
            <p14:sldId id="906"/>
            <p14:sldId id="907"/>
            <p14:sldId id="908"/>
            <p14:sldId id="909"/>
            <p14:sldId id="910"/>
            <p14:sldId id="911"/>
            <p14:sldId id="912"/>
            <p14:sldId id="913"/>
            <p14:sldId id="914"/>
            <p14:sldId id="915"/>
            <p14:sldId id="916"/>
            <p14:sldId id="917"/>
            <p14:sldId id="918"/>
            <p14:sldId id="5790"/>
            <p14:sldId id="2396"/>
            <p14:sldId id="364"/>
            <p14:sldId id="923"/>
            <p14:sldId id="924"/>
            <p14:sldId id="925"/>
            <p14:sldId id="926"/>
            <p14:sldId id="927"/>
            <p14:sldId id="928"/>
            <p14:sldId id="929"/>
            <p14:sldId id="930"/>
            <p14:sldId id="931"/>
            <p14:sldId id="932"/>
            <p14:sldId id="933"/>
            <p14:sldId id="934"/>
            <p14:sldId id="935"/>
            <p14:sldId id="936"/>
            <p14:sldId id="937"/>
            <p14:sldId id="938"/>
            <p14:sldId id="939"/>
            <p14:sldId id="940"/>
            <p14:sldId id="5791"/>
            <p14:sldId id="2398"/>
            <p14:sldId id="385"/>
            <p14:sldId id="386"/>
            <p14:sldId id="5182"/>
            <p14:sldId id="5185"/>
            <p14:sldId id="5189"/>
            <p14:sldId id="5188"/>
            <p14:sldId id="5187"/>
            <p14:sldId id="591"/>
            <p14:sldId id="5301"/>
            <p14:sldId id="1027"/>
            <p14:sldId id="944"/>
            <p14:sldId id="945"/>
            <p14:sldId id="946"/>
            <p14:sldId id="947"/>
            <p14:sldId id="948"/>
            <p14:sldId id="949"/>
            <p14:sldId id="950"/>
            <p14:sldId id="951"/>
            <p14:sldId id="952"/>
            <p14:sldId id="953"/>
            <p14:sldId id="954"/>
            <p14:sldId id="955"/>
            <p14:sldId id="956"/>
            <p14:sldId id="957"/>
            <p14:sldId id="958"/>
            <p14:sldId id="959"/>
            <p14:sldId id="960"/>
            <p14:sldId id="961"/>
            <p14:sldId id="5792"/>
            <p14:sldId id="2400"/>
            <p14:sldId id="268"/>
            <p14:sldId id="363"/>
            <p14:sldId id="348"/>
            <p14:sldId id="5296"/>
            <p14:sldId id="458"/>
          </p14:sldIdLst>
        </p14:section>
        <p14:section name="Conclusion" id="{C426BF7C-D97D-2747-8669-4C0DC514EADF}">
          <p14:sldIdLst>
            <p14:sldId id="5190"/>
            <p14:sldId id="5191"/>
            <p14:sldId id="5192"/>
            <p14:sldId id="5193"/>
            <p14:sldId id="5194"/>
            <p14:sldId id="5186"/>
            <p14:sldId id="5183"/>
            <p14:sldId id="5184"/>
            <p14:sldId id="5175"/>
            <p14:sldId id="449"/>
            <p14:sldId id="4046"/>
          </p14:sldIdLst>
        </p14:section>
        <p14:section name="Supplements" id="{77B3575E-C2A6-F846-89AE-E14167BC46B8}">
          <p14:sldIdLst>
            <p14:sldId id="5167"/>
            <p14:sldId id="365"/>
            <p14:sldId id="366"/>
            <p14:sldId id="5292"/>
            <p14:sldId id="368"/>
            <p14:sldId id="369"/>
            <p14:sldId id="370"/>
            <p14:sldId id="528"/>
            <p14:sldId id="372"/>
            <p14:sldId id="373"/>
            <p14:sldId id="5293"/>
            <p14:sldId id="427"/>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630600"/>
    <a:srgbClr val="002355"/>
    <a:srgbClr val="1B2F74"/>
    <a:srgbClr val="800000"/>
    <a:srgbClr val="4E0593"/>
    <a:srgbClr val="330057"/>
    <a:srgbClr val="CC2201"/>
    <a:srgbClr val="630800"/>
    <a:srgbClr val="1C3B1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4505" autoAdjust="0"/>
    <p:restoredTop sz="66794" autoAdjust="0"/>
  </p:normalViewPr>
  <p:slideViewPr>
    <p:cSldViewPr>
      <p:cViewPr varScale="1">
        <p:scale>
          <a:sx n="84" d="100"/>
          <a:sy n="84" d="100"/>
        </p:scale>
        <p:origin x="192" y="544"/>
      </p:cViewPr>
      <p:guideLst>
        <p:guide orient="horz" pos="2160"/>
        <p:guide pos="2880"/>
      </p:guideLst>
    </p:cSldViewPr>
  </p:slideViewPr>
  <p:outlineViewPr>
    <p:cViewPr>
      <p:scale>
        <a:sx n="33" d="100"/>
        <a:sy n="33" d="100"/>
      </p:scale>
      <p:origin x="0" y="42744"/>
    </p:cViewPr>
  </p:outlineViewPr>
  <p:notesTextViewPr>
    <p:cViewPr>
      <p:scale>
        <a:sx n="100" d="100"/>
        <a:sy n="100" d="100"/>
      </p:scale>
      <p:origin x="0" y="-60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1.xml"/><Relationship Id="rId299" Type="http://schemas.openxmlformats.org/officeDocument/2006/relationships/slide" Target="slides/slide223.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3.xml"/><Relationship Id="rId324" Type="http://schemas.openxmlformats.org/officeDocument/2006/relationships/slide" Target="slides/slide248.xml"/><Relationship Id="rId366" Type="http://schemas.openxmlformats.org/officeDocument/2006/relationships/slide" Target="slides/slide290.xml"/><Relationship Id="rId170" Type="http://schemas.openxmlformats.org/officeDocument/2006/relationships/slide" Target="slides/slide94.xml"/><Relationship Id="rId226" Type="http://schemas.openxmlformats.org/officeDocument/2006/relationships/slide" Target="slides/slide150.xml"/><Relationship Id="rId433" Type="http://schemas.openxmlformats.org/officeDocument/2006/relationships/slide" Target="slides/slide357.xml"/><Relationship Id="rId268" Type="http://schemas.openxmlformats.org/officeDocument/2006/relationships/slide" Target="slides/slide192.xml"/><Relationship Id="rId475" Type="http://schemas.openxmlformats.org/officeDocument/2006/relationships/slide" Target="slides/slide399.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2.xml"/><Relationship Id="rId335" Type="http://schemas.openxmlformats.org/officeDocument/2006/relationships/slide" Target="slides/slide259.xml"/><Relationship Id="rId377" Type="http://schemas.openxmlformats.org/officeDocument/2006/relationships/slide" Target="slides/slide301.xml"/><Relationship Id="rId500" Type="http://schemas.openxmlformats.org/officeDocument/2006/relationships/tableStyles" Target="tableStyles.xml"/><Relationship Id="rId5" Type="http://schemas.openxmlformats.org/officeDocument/2006/relationships/slideMaster" Target="slideMasters/slideMaster5.xml"/><Relationship Id="rId181" Type="http://schemas.openxmlformats.org/officeDocument/2006/relationships/slide" Target="slides/slide105.xml"/><Relationship Id="rId237" Type="http://schemas.openxmlformats.org/officeDocument/2006/relationships/slide" Target="slides/slide161.xml"/><Relationship Id="rId402" Type="http://schemas.openxmlformats.org/officeDocument/2006/relationships/slide" Target="slides/slide326.xml"/><Relationship Id="rId279" Type="http://schemas.openxmlformats.org/officeDocument/2006/relationships/slide" Target="slides/slide203.xml"/><Relationship Id="rId444" Type="http://schemas.openxmlformats.org/officeDocument/2006/relationships/slide" Target="slides/slide368.xml"/><Relationship Id="rId486" Type="http://schemas.openxmlformats.org/officeDocument/2006/relationships/slide" Target="slides/slide410.xml"/><Relationship Id="rId43" Type="http://schemas.openxmlformats.org/officeDocument/2006/relationships/slideMaster" Target="slideMasters/slideMaster43.xml"/><Relationship Id="rId139" Type="http://schemas.openxmlformats.org/officeDocument/2006/relationships/slide" Target="slides/slide63.xml"/><Relationship Id="rId290" Type="http://schemas.openxmlformats.org/officeDocument/2006/relationships/slide" Target="slides/slide214.xml"/><Relationship Id="rId304" Type="http://schemas.openxmlformats.org/officeDocument/2006/relationships/slide" Target="slides/slide228.xml"/><Relationship Id="rId346" Type="http://schemas.openxmlformats.org/officeDocument/2006/relationships/slide" Target="slides/slide270.xml"/><Relationship Id="rId388" Type="http://schemas.openxmlformats.org/officeDocument/2006/relationships/slide" Target="slides/slide312.xml"/><Relationship Id="rId85" Type="http://schemas.openxmlformats.org/officeDocument/2006/relationships/slide" Target="slides/slide9.xml"/><Relationship Id="rId150" Type="http://schemas.openxmlformats.org/officeDocument/2006/relationships/slide" Target="slides/slide74.xml"/><Relationship Id="rId192" Type="http://schemas.openxmlformats.org/officeDocument/2006/relationships/slide" Target="slides/slide116.xml"/><Relationship Id="rId206" Type="http://schemas.openxmlformats.org/officeDocument/2006/relationships/slide" Target="slides/slide130.xml"/><Relationship Id="rId413" Type="http://schemas.openxmlformats.org/officeDocument/2006/relationships/slide" Target="slides/slide337.xml"/><Relationship Id="rId248" Type="http://schemas.openxmlformats.org/officeDocument/2006/relationships/slide" Target="slides/slide172.xml"/><Relationship Id="rId455" Type="http://schemas.openxmlformats.org/officeDocument/2006/relationships/slide" Target="slides/slide379.xml"/><Relationship Id="rId497" Type="http://schemas.openxmlformats.org/officeDocument/2006/relationships/presProps" Target="presProps.xml"/><Relationship Id="rId12" Type="http://schemas.openxmlformats.org/officeDocument/2006/relationships/slideMaster" Target="slideMasters/slideMaster12.xml"/><Relationship Id="rId108" Type="http://schemas.openxmlformats.org/officeDocument/2006/relationships/slide" Target="slides/slide32.xml"/><Relationship Id="rId315" Type="http://schemas.openxmlformats.org/officeDocument/2006/relationships/slide" Target="slides/slide239.xml"/><Relationship Id="rId357" Type="http://schemas.openxmlformats.org/officeDocument/2006/relationships/slide" Target="slides/slide281.xml"/><Relationship Id="rId54" Type="http://schemas.openxmlformats.org/officeDocument/2006/relationships/slideMaster" Target="slideMasters/slideMaster54.xml"/><Relationship Id="rId96" Type="http://schemas.openxmlformats.org/officeDocument/2006/relationships/slide" Target="slides/slide20.xml"/><Relationship Id="rId161" Type="http://schemas.openxmlformats.org/officeDocument/2006/relationships/slide" Target="slides/slide85.xml"/><Relationship Id="rId217" Type="http://schemas.openxmlformats.org/officeDocument/2006/relationships/slide" Target="slides/slide141.xml"/><Relationship Id="rId399" Type="http://schemas.openxmlformats.org/officeDocument/2006/relationships/slide" Target="slides/slide323.xml"/><Relationship Id="rId259" Type="http://schemas.openxmlformats.org/officeDocument/2006/relationships/slide" Target="slides/slide183.xml"/><Relationship Id="rId424" Type="http://schemas.openxmlformats.org/officeDocument/2006/relationships/slide" Target="slides/slide348.xml"/><Relationship Id="rId466" Type="http://schemas.openxmlformats.org/officeDocument/2006/relationships/slide" Target="slides/slide390.xml"/><Relationship Id="rId23" Type="http://schemas.openxmlformats.org/officeDocument/2006/relationships/slideMaster" Target="slideMasters/slideMaster23.xml"/><Relationship Id="rId119" Type="http://schemas.openxmlformats.org/officeDocument/2006/relationships/slide" Target="slides/slide43.xml"/><Relationship Id="rId270" Type="http://schemas.openxmlformats.org/officeDocument/2006/relationships/slide" Target="slides/slide194.xml"/><Relationship Id="rId326" Type="http://schemas.openxmlformats.org/officeDocument/2006/relationships/slide" Target="slides/slide250.xml"/><Relationship Id="rId65" Type="http://schemas.openxmlformats.org/officeDocument/2006/relationships/slideMaster" Target="slideMasters/slideMaster65.xml"/><Relationship Id="rId130" Type="http://schemas.openxmlformats.org/officeDocument/2006/relationships/slide" Target="slides/slide54.xml"/><Relationship Id="rId368" Type="http://schemas.openxmlformats.org/officeDocument/2006/relationships/slide" Target="slides/slide292.xml"/><Relationship Id="rId172" Type="http://schemas.openxmlformats.org/officeDocument/2006/relationships/slide" Target="slides/slide96.xml"/><Relationship Id="rId228" Type="http://schemas.openxmlformats.org/officeDocument/2006/relationships/slide" Target="slides/slide152.xml"/><Relationship Id="rId435" Type="http://schemas.openxmlformats.org/officeDocument/2006/relationships/slide" Target="slides/slide359.xml"/><Relationship Id="rId477" Type="http://schemas.openxmlformats.org/officeDocument/2006/relationships/slide" Target="slides/slide401.xml"/><Relationship Id="rId281" Type="http://schemas.openxmlformats.org/officeDocument/2006/relationships/slide" Target="slides/slide205.xml"/><Relationship Id="rId337" Type="http://schemas.openxmlformats.org/officeDocument/2006/relationships/slide" Target="slides/slide261.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5.xml"/><Relationship Id="rId379" Type="http://schemas.openxmlformats.org/officeDocument/2006/relationships/slide" Target="slides/slide303.xml"/><Relationship Id="rId7" Type="http://schemas.openxmlformats.org/officeDocument/2006/relationships/slideMaster" Target="slideMasters/slideMaster7.xml"/><Relationship Id="rId183" Type="http://schemas.openxmlformats.org/officeDocument/2006/relationships/slide" Target="slides/slide107.xml"/><Relationship Id="rId239" Type="http://schemas.openxmlformats.org/officeDocument/2006/relationships/slide" Target="slides/slide163.xml"/><Relationship Id="rId390" Type="http://schemas.openxmlformats.org/officeDocument/2006/relationships/slide" Target="slides/slide314.xml"/><Relationship Id="rId404" Type="http://schemas.openxmlformats.org/officeDocument/2006/relationships/slide" Target="slides/slide328.xml"/><Relationship Id="rId446" Type="http://schemas.openxmlformats.org/officeDocument/2006/relationships/slide" Target="slides/slide370.xml"/><Relationship Id="rId250" Type="http://schemas.openxmlformats.org/officeDocument/2006/relationships/slide" Target="slides/slide174.xml"/><Relationship Id="rId292" Type="http://schemas.openxmlformats.org/officeDocument/2006/relationships/slide" Target="slides/slide216.xml"/><Relationship Id="rId306" Type="http://schemas.openxmlformats.org/officeDocument/2006/relationships/slide" Target="slides/slide230.xml"/><Relationship Id="rId488" Type="http://schemas.openxmlformats.org/officeDocument/2006/relationships/slide" Target="slides/slide412.xml"/><Relationship Id="rId45" Type="http://schemas.openxmlformats.org/officeDocument/2006/relationships/slideMaster" Target="slideMasters/slideMaster45.xml"/><Relationship Id="rId87" Type="http://schemas.openxmlformats.org/officeDocument/2006/relationships/slide" Target="slides/slide11.xml"/><Relationship Id="rId110" Type="http://schemas.openxmlformats.org/officeDocument/2006/relationships/slide" Target="slides/slide34.xml"/><Relationship Id="rId348" Type="http://schemas.openxmlformats.org/officeDocument/2006/relationships/slide" Target="slides/slide272.xml"/><Relationship Id="rId152" Type="http://schemas.openxmlformats.org/officeDocument/2006/relationships/slide" Target="slides/slide76.xml"/><Relationship Id="rId194" Type="http://schemas.openxmlformats.org/officeDocument/2006/relationships/slide" Target="slides/slide118.xml"/><Relationship Id="rId208" Type="http://schemas.openxmlformats.org/officeDocument/2006/relationships/slide" Target="slides/slide132.xml"/><Relationship Id="rId415" Type="http://schemas.openxmlformats.org/officeDocument/2006/relationships/slide" Target="slides/slide339.xml"/><Relationship Id="rId457" Type="http://schemas.openxmlformats.org/officeDocument/2006/relationships/slide" Target="slides/slide381.xml"/><Relationship Id="rId261" Type="http://schemas.openxmlformats.org/officeDocument/2006/relationships/slide" Target="slides/slide185.xml"/><Relationship Id="rId499" Type="http://schemas.openxmlformats.org/officeDocument/2006/relationships/theme" Target="theme/theme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1.xml"/><Relationship Id="rId359" Type="http://schemas.openxmlformats.org/officeDocument/2006/relationships/slide" Target="slides/slide283.xml"/><Relationship Id="rId98" Type="http://schemas.openxmlformats.org/officeDocument/2006/relationships/slide" Target="slides/slide22.xml"/><Relationship Id="rId121" Type="http://schemas.openxmlformats.org/officeDocument/2006/relationships/slide" Target="slides/slide45.xml"/><Relationship Id="rId163" Type="http://schemas.openxmlformats.org/officeDocument/2006/relationships/slide" Target="slides/slide87.xml"/><Relationship Id="rId219" Type="http://schemas.openxmlformats.org/officeDocument/2006/relationships/slide" Target="slides/slide143.xml"/><Relationship Id="rId370" Type="http://schemas.openxmlformats.org/officeDocument/2006/relationships/slide" Target="slides/slide294.xml"/><Relationship Id="rId426" Type="http://schemas.openxmlformats.org/officeDocument/2006/relationships/slide" Target="slides/slide350.xml"/><Relationship Id="rId230" Type="http://schemas.openxmlformats.org/officeDocument/2006/relationships/slide" Target="slides/slide154.xml"/><Relationship Id="rId468" Type="http://schemas.openxmlformats.org/officeDocument/2006/relationships/slide" Target="slides/slide392.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6.xml"/><Relationship Id="rId328" Type="http://schemas.openxmlformats.org/officeDocument/2006/relationships/slide" Target="slides/slide252.xml"/><Relationship Id="rId132" Type="http://schemas.openxmlformats.org/officeDocument/2006/relationships/slide" Target="slides/slide56.xml"/><Relationship Id="rId174" Type="http://schemas.openxmlformats.org/officeDocument/2006/relationships/slide" Target="slides/slide98.xml"/><Relationship Id="rId381" Type="http://schemas.openxmlformats.org/officeDocument/2006/relationships/slide" Target="slides/slide305.xml"/><Relationship Id="rId241" Type="http://schemas.openxmlformats.org/officeDocument/2006/relationships/slide" Target="slides/slide165.xml"/><Relationship Id="rId437" Type="http://schemas.openxmlformats.org/officeDocument/2006/relationships/slide" Target="slides/slide361.xml"/><Relationship Id="rId479" Type="http://schemas.openxmlformats.org/officeDocument/2006/relationships/slide" Target="slides/slide403.xml"/><Relationship Id="rId36" Type="http://schemas.openxmlformats.org/officeDocument/2006/relationships/slideMaster" Target="slideMasters/slideMaster36.xml"/><Relationship Id="rId283" Type="http://schemas.openxmlformats.org/officeDocument/2006/relationships/slide" Target="slides/slide207.xml"/><Relationship Id="rId339" Type="http://schemas.openxmlformats.org/officeDocument/2006/relationships/slide" Target="slides/slide263.xml"/><Relationship Id="rId490" Type="http://schemas.openxmlformats.org/officeDocument/2006/relationships/slide" Target="slides/slide414.xml"/><Relationship Id="rId78" Type="http://schemas.openxmlformats.org/officeDocument/2006/relationships/slide" Target="slides/slide2.xml"/><Relationship Id="rId101" Type="http://schemas.openxmlformats.org/officeDocument/2006/relationships/slide" Target="slides/slide25.xml"/><Relationship Id="rId143" Type="http://schemas.openxmlformats.org/officeDocument/2006/relationships/slide" Target="slides/slide67.xml"/><Relationship Id="rId185" Type="http://schemas.openxmlformats.org/officeDocument/2006/relationships/slide" Target="slides/slide109.xml"/><Relationship Id="rId350" Type="http://schemas.openxmlformats.org/officeDocument/2006/relationships/slide" Target="slides/slide274.xml"/><Relationship Id="rId406" Type="http://schemas.openxmlformats.org/officeDocument/2006/relationships/slide" Target="slides/slide330.xml"/><Relationship Id="rId9" Type="http://schemas.openxmlformats.org/officeDocument/2006/relationships/slideMaster" Target="slideMasters/slideMaster9.xml"/><Relationship Id="rId210" Type="http://schemas.openxmlformats.org/officeDocument/2006/relationships/slide" Target="slides/slide134.xml"/><Relationship Id="rId392" Type="http://schemas.openxmlformats.org/officeDocument/2006/relationships/slide" Target="slides/slide316.xml"/><Relationship Id="rId448" Type="http://schemas.openxmlformats.org/officeDocument/2006/relationships/slide" Target="slides/slide372.xml"/><Relationship Id="rId252" Type="http://schemas.openxmlformats.org/officeDocument/2006/relationships/slide" Target="slides/slide176.xml"/><Relationship Id="rId294" Type="http://schemas.openxmlformats.org/officeDocument/2006/relationships/slide" Target="slides/slide218.xml"/><Relationship Id="rId308" Type="http://schemas.openxmlformats.org/officeDocument/2006/relationships/slide" Target="slides/slide232.xml"/><Relationship Id="rId47" Type="http://schemas.openxmlformats.org/officeDocument/2006/relationships/slideMaster" Target="slideMasters/slideMaster47.xml"/><Relationship Id="rId89" Type="http://schemas.openxmlformats.org/officeDocument/2006/relationships/slide" Target="slides/slide13.xml"/><Relationship Id="rId112" Type="http://schemas.openxmlformats.org/officeDocument/2006/relationships/slide" Target="slides/slide36.xml"/><Relationship Id="rId154" Type="http://schemas.openxmlformats.org/officeDocument/2006/relationships/slide" Target="slides/slide78.xml"/><Relationship Id="rId361" Type="http://schemas.openxmlformats.org/officeDocument/2006/relationships/slide" Target="slides/slide285.xml"/><Relationship Id="rId196" Type="http://schemas.openxmlformats.org/officeDocument/2006/relationships/slide" Target="slides/slide120.xml"/><Relationship Id="rId417" Type="http://schemas.openxmlformats.org/officeDocument/2006/relationships/slide" Target="slides/slide341.xml"/><Relationship Id="rId459" Type="http://schemas.openxmlformats.org/officeDocument/2006/relationships/slide" Target="slides/slide383.xml"/><Relationship Id="rId16" Type="http://schemas.openxmlformats.org/officeDocument/2006/relationships/slideMaster" Target="slideMasters/slideMaster16.xml"/><Relationship Id="rId221" Type="http://schemas.openxmlformats.org/officeDocument/2006/relationships/slide" Target="slides/slide145.xml"/><Relationship Id="rId263" Type="http://schemas.openxmlformats.org/officeDocument/2006/relationships/slide" Target="slides/slide187.xml"/><Relationship Id="rId319" Type="http://schemas.openxmlformats.org/officeDocument/2006/relationships/slide" Target="slides/slide243.xml"/><Relationship Id="rId470" Type="http://schemas.openxmlformats.org/officeDocument/2006/relationships/slide" Target="slides/slide394.xml"/><Relationship Id="rId58" Type="http://schemas.openxmlformats.org/officeDocument/2006/relationships/slideMaster" Target="slideMasters/slideMaster58.xml"/><Relationship Id="rId123" Type="http://schemas.openxmlformats.org/officeDocument/2006/relationships/slide" Target="slides/slide47.xml"/><Relationship Id="rId330" Type="http://schemas.openxmlformats.org/officeDocument/2006/relationships/slide" Target="slides/slide254.xml"/><Relationship Id="rId165" Type="http://schemas.openxmlformats.org/officeDocument/2006/relationships/slide" Target="slides/slide89.xml"/><Relationship Id="rId372" Type="http://schemas.openxmlformats.org/officeDocument/2006/relationships/slide" Target="slides/slide296.xml"/><Relationship Id="rId428" Type="http://schemas.openxmlformats.org/officeDocument/2006/relationships/slide" Target="slides/slide352.xml"/><Relationship Id="rId232" Type="http://schemas.openxmlformats.org/officeDocument/2006/relationships/slide" Target="slides/slide156.xml"/><Relationship Id="rId274" Type="http://schemas.openxmlformats.org/officeDocument/2006/relationships/slide" Target="slides/slide198.xml"/><Relationship Id="rId481" Type="http://schemas.openxmlformats.org/officeDocument/2006/relationships/slide" Target="slides/slide405.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8.xml"/><Relationship Id="rId80" Type="http://schemas.openxmlformats.org/officeDocument/2006/relationships/slide" Target="slides/slide4.xml"/><Relationship Id="rId176" Type="http://schemas.openxmlformats.org/officeDocument/2006/relationships/slide" Target="slides/slide100.xml"/><Relationship Id="rId341" Type="http://schemas.openxmlformats.org/officeDocument/2006/relationships/slide" Target="slides/slide265.xml"/><Relationship Id="rId383" Type="http://schemas.openxmlformats.org/officeDocument/2006/relationships/slide" Target="slides/slide307.xml"/><Relationship Id="rId439" Type="http://schemas.openxmlformats.org/officeDocument/2006/relationships/slide" Target="slides/slide363.xml"/><Relationship Id="rId201" Type="http://schemas.openxmlformats.org/officeDocument/2006/relationships/slide" Target="slides/slide125.xml"/><Relationship Id="rId243" Type="http://schemas.openxmlformats.org/officeDocument/2006/relationships/slide" Target="slides/slide167.xml"/><Relationship Id="rId285" Type="http://schemas.openxmlformats.org/officeDocument/2006/relationships/slide" Target="slides/slide209.xml"/><Relationship Id="rId450" Type="http://schemas.openxmlformats.org/officeDocument/2006/relationships/slide" Target="slides/slide374.xml"/><Relationship Id="rId38" Type="http://schemas.openxmlformats.org/officeDocument/2006/relationships/slideMaster" Target="slideMasters/slideMaster38.xml"/><Relationship Id="rId103" Type="http://schemas.openxmlformats.org/officeDocument/2006/relationships/slide" Target="slides/slide27.xml"/><Relationship Id="rId310" Type="http://schemas.openxmlformats.org/officeDocument/2006/relationships/slide" Target="slides/slide234.xml"/><Relationship Id="rId492" Type="http://schemas.openxmlformats.org/officeDocument/2006/relationships/slide" Target="slides/slide416.xml"/><Relationship Id="rId91" Type="http://schemas.openxmlformats.org/officeDocument/2006/relationships/slide" Target="slides/slide15.xml"/><Relationship Id="rId145" Type="http://schemas.openxmlformats.org/officeDocument/2006/relationships/slide" Target="slides/slide69.xml"/><Relationship Id="rId187" Type="http://schemas.openxmlformats.org/officeDocument/2006/relationships/slide" Target="slides/slide111.xml"/><Relationship Id="rId352" Type="http://schemas.openxmlformats.org/officeDocument/2006/relationships/slide" Target="slides/slide276.xml"/><Relationship Id="rId394" Type="http://schemas.openxmlformats.org/officeDocument/2006/relationships/slide" Target="slides/slide318.xml"/><Relationship Id="rId408" Type="http://schemas.openxmlformats.org/officeDocument/2006/relationships/slide" Target="slides/slide332.xml"/><Relationship Id="rId212" Type="http://schemas.openxmlformats.org/officeDocument/2006/relationships/slide" Target="slides/slide136.xml"/><Relationship Id="rId254" Type="http://schemas.openxmlformats.org/officeDocument/2006/relationships/slide" Target="slides/slide178.xml"/><Relationship Id="rId49" Type="http://schemas.openxmlformats.org/officeDocument/2006/relationships/slideMaster" Target="slideMasters/slideMaster49.xml"/><Relationship Id="rId114" Type="http://schemas.openxmlformats.org/officeDocument/2006/relationships/slide" Target="slides/slide38.xml"/><Relationship Id="rId296" Type="http://schemas.openxmlformats.org/officeDocument/2006/relationships/slide" Target="slides/slide220.xml"/><Relationship Id="rId461" Type="http://schemas.openxmlformats.org/officeDocument/2006/relationships/slide" Target="slides/slide385.xml"/><Relationship Id="rId60" Type="http://schemas.openxmlformats.org/officeDocument/2006/relationships/slideMaster" Target="slideMasters/slideMaster60.xml"/><Relationship Id="rId156" Type="http://schemas.openxmlformats.org/officeDocument/2006/relationships/slide" Target="slides/slide80.xml"/><Relationship Id="rId198" Type="http://schemas.openxmlformats.org/officeDocument/2006/relationships/slide" Target="slides/slide122.xml"/><Relationship Id="rId321" Type="http://schemas.openxmlformats.org/officeDocument/2006/relationships/slide" Target="slides/slide245.xml"/><Relationship Id="rId363" Type="http://schemas.openxmlformats.org/officeDocument/2006/relationships/slide" Target="slides/slide287.xml"/><Relationship Id="rId419" Type="http://schemas.openxmlformats.org/officeDocument/2006/relationships/slide" Target="slides/slide343.xml"/><Relationship Id="rId223" Type="http://schemas.openxmlformats.org/officeDocument/2006/relationships/slide" Target="slides/slide147.xml"/><Relationship Id="rId430" Type="http://schemas.openxmlformats.org/officeDocument/2006/relationships/slide" Target="slides/slide354.xml"/><Relationship Id="rId18" Type="http://schemas.openxmlformats.org/officeDocument/2006/relationships/slideMaster" Target="slideMasters/slideMaster18.xml"/><Relationship Id="rId265" Type="http://schemas.openxmlformats.org/officeDocument/2006/relationships/slide" Target="slides/slide189.xml"/><Relationship Id="rId472" Type="http://schemas.openxmlformats.org/officeDocument/2006/relationships/slide" Target="slides/slide396.xml"/><Relationship Id="rId125" Type="http://schemas.openxmlformats.org/officeDocument/2006/relationships/slide" Target="slides/slide49.xml"/><Relationship Id="rId167" Type="http://schemas.openxmlformats.org/officeDocument/2006/relationships/slide" Target="slides/slide91.xml"/><Relationship Id="rId332" Type="http://schemas.openxmlformats.org/officeDocument/2006/relationships/slide" Target="slides/slide256.xml"/><Relationship Id="rId374" Type="http://schemas.openxmlformats.org/officeDocument/2006/relationships/slide" Target="slides/slide298.xml"/><Relationship Id="rId71" Type="http://schemas.openxmlformats.org/officeDocument/2006/relationships/slideMaster" Target="slideMasters/slideMaster71.xml"/><Relationship Id="rId234" Type="http://schemas.openxmlformats.org/officeDocument/2006/relationships/slide" Target="slides/slide15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200.xml"/><Relationship Id="rId441" Type="http://schemas.openxmlformats.org/officeDocument/2006/relationships/slide" Target="slides/slide365.xml"/><Relationship Id="rId483" Type="http://schemas.openxmlformats.org/officeDocument/2006/relationships/slide" Target="slides/slide407.xml"/><Relationship Id="rId40" Type="http://schemas.openxmlformats.org/officeDocument/2006/relationships/slideMaster" Target="slideMasters/slideMaster40.xml"/><Relationship Id="rId136" Type="http://schemas.openxmlformats.org/officeDocument/2006/relationships/slide" Target="slides/slide60.xml"/><Relationship Id="rId178" Type="http://schemas.openxmlformats.org/officeDocument/2006/relationships/slide" Target="slides/slide102.xml"/><Relationship Id="rId301" Type="http://schemas.openxmlformats.org/officeDocument/2006/relationships/slide" Target="slides/slide225.xml"/><Relationship Id="rId343" Type="http://schemas.openxmlformats.org/officeDocument/2006/relationships/slide" Target="slides/slide267.xml"/><Relationship Id="rId82" Type="http://schemas.openxmlformats.org/officeDocument/2006/relationships/slide" Target="slides/slide6.xml"/><Relationship Id="rId203" Type="http://schemas.openxmlformats.org/officeDocument/2006/relationships/slide" Target="slides/slide127.xml"/><Relationship Id="rId385" Type="http://schemas.openxmlformats.org/officeDocument/2006/relationships/slide" Target="slides/slide309.xml"/><Relationship Id="rId245" Type="http://schemas.openxmlformats.org/officeDocument/2006/relationships/slide" Target="slides/slide169.xml"/><Relationship Id="rId287" Type="http://schemas.openxmlformats.org/officeDocument/2006/relationships/slide" Target="slides/slide211.xml"/><Relationship Id="rId410" Type="http://schemas.openxmlformats.org/officeDocument/2006/relationships/slide" Target="slides/slide334.xml"/><Relationship Id="rId452" Type="http://schemas.openxmlformats.org/officeDocument/2006/relationships/slide" Target="slides/slide376.xml"/><Relationship Id="rId494" Type="http://schemas.openxmlformats.org/officeDocument/2006/relationships/slide" Target="slides/slide418.xml"/><Relationship Id="rId105" Type="http://schemas.openxmlformats.org/officeDocument/2006/relationships/slide" Target="slides/slide29.xml"/><Relationship Id="rId147" Type="http://schemas.openxmlformats.org/officeDocument/2006/relationships/slide" Target="slides/slide71.xml"/><Relationship Id="rId312" Type="http://schemas.openxmlformats.org/officeDocument/2006/relationships/slide" Target="slides/slide236.xml"/><Relationship Id="rId354" Type="http://schemas.openxmlformats.org/officeDocument/2006/relationships/slide" Target="slides/slide278.xml"/><Relationship Id="rId51" Type="http://schemas.openxmlformats.org/officeDocument/2006/relationships/slideMaster" Target="slideMasters/slideMaster51.xml"/><Relationship Id="rId93" Type="http://schemas.openxmlformats.org/officeDocument/2006/relationships/slide" Target="slides/slide17.xml"/><Relationship Id="rId189" Type="http://schemas.openxmlformats.org/officeDocument/2006/relationships/slide" Target="slides/slide113.xml"/><Relationship Id="rId396" Type="http://schemas.openxmlformats.org/officeDocument/2006/relationships/slide" Target="slides/slide320.xml"/><Relationship Id="rId214" Type="http://schemas.openxmlformats.org/officeDocument/2006/relationships/slide" Target="slides/slide138.xml"/><Relationship Id="rId256" Type="http://schemas.openxmlformats.org/officeDocument/2006/relationships/slide" Target="slides/slide180.xml"/><Relationship Id="rId298" Type="http://schemas.openxmlformats.org/officeDocument/2006/relationships/slide" Target="slides/slide222.xml"/><Relationship Id="rId421" Type="http://schemas.openxmlformats.org/officeDocument/2006/relationships/slide" Target="slides/slide345.xml"/><Relationship Id="rId463" Type="http://schemas.openxmlformats.org/officeDocument/2006/relationships/slide" Target="slides/slide387.xml"/><Relationship Id="rId116" Type="http://schemas.openxmlformats.org/officeDocument/2006/relationships/slide" Target="slides/slide40.xml"/><Relationship Id="rId158" Type="http://schemas.openxmlformats.org/officeDocument/2006/relationships/slide" Target="slides/slide82.xml"/><Relationship Id="rId323" Type="http://schemas.openxmlformats.org/officeDocument/2006/relationships/slide" Target="slides/slide247.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9.xml"/><Relationship Id="rId225" Type="http://schemas.openxmlformats.org/officeDocument/2006/relationships/slide" Target="slides/slide149.xml"/><Relationship Id="rId267" Type="http://schemas.openxmlformats.org/officeDocument/2006/relationships/slide" Target="slides/slide191.xml"/><Relationship Id="rId432" Type="http://schemas.openxmlformats.org/officeDocument/2006/relationships/slide" Target="slides/slide356.xml"/><Relationship Id="rId474" Type="http://schemas.openxmlformats.org/officeDocument/2006/relationships/slide" Target="slides/slide398.xml"/><Relationship Id="rId106" Type="http://schemas.openxmlformats.org/officeDocument/2006/relationships/slide" Target="slides/slide30.xml"/><Relationship Id="rId127" Type="http://schemas.openxmlformats.org/officeDocument/2006/relationships/slide" Target="slides/slide51.xml"/><Relationship Id="rId313" Type="http://schemas.openxmlformats.org/officeDocument/2006/relationships/slide" Target="slides/slide237.xml"/><Relationship Id="rId495" Type="http://schemas.openxmlformats.org/officeDocument/2006/relationships/slide" Target="slides/slide419.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8.xml"/><Relationship Id="rId148" Type="http://schemas.openxmlformats.org/officeDocument/2006/relationships/slide" Target="slides/slide72.xml"/><Relationship Id="rId169" Type="http://schemas.openxmlformats.org/officeDocument/2006/relationships/slide" Target="slides/slide93.xml"/><Relationship Id="rId334" Type="http://schemas.openxmlformats.org/officeDocument/2006/relationships/slide" Target="slides/slide258.xml"/><Relationship Id="rId355" Type="http://schemas.openxmlformats.org/officeDocument/2006/relationships/slide" Target="slides/slide279.xml"/><Relationship Id="rId376" Type="http://schemas.openxmlformats.org/officeDocument/2006/relationships/slide" Target="slides/slide300.xml"/><Relationship Id="rId397" Type="http://schemas.openxmlformats.org/officeDocument/2006/relationships/slide" Target="slides/slide321.xml"/><Relationship Id="rId4" Type="http://schemas.openxmlformats.org/officeDocument/2006/relationships/slideMaster" Target="slideMasters/slideMaster4.xml"/><Relationship Id="rId180" Type="http://schemas.openxmlformats.org/officeDocument/2006/relationships/slide" Target="slides/slide104.xml"/><Relationship Id="rId215" Type="http://schemas.openxmlformats.org/officeDocument/2006/relationships/slide" Target="slides/slide139.xml"/><Relationship Id="rId236" Type="http://schemas.openxmlformats.org/officeDocument/2006/relationships/slide" Target="slides/slide160.xml"/><Relationship Id="rId257" Type="http://schemas.openxmlformats.org/officeDocument/2006/relationships/slide" Target="slides/slide181.xml"/><Relationship Id="rId278" Type="http://schemas.openxmlformats.org/officeDocument/2006/relationships/slide" Target="slides/slide202.xml"/><Relationship Id="rId401" Type="http://schemas.openxmlformats.org/officeDocument/2006/relationships/slide" Target="slides/slide325.xml"/><Relationship Id="rId422" Type="http://schemas.openxmlformats.org/officeDocument/2006/relationships/slide" Target="slides/slide346.xml"/><Relationship Id="rId443" Type="http://schemas.openxmlformats.org/officeDocument/2006/relationships/slide" Target="slides/slide367.xml"/><Relationship Id="rId464" Type="http://schemas.openxmlformats.org/officeDocument/2006/relationships/slide" Target="slides/slide388.xml"/><Relationship Id="rId303" Type="http://schemas.openxmlformats.org/officeDocument/2006/relationships/slide" Target="slides/slide227.xml"/><Relationship Id="rId485" Type="http://schemas.openxmlformats.org/officeDocument/2006/relationships/slide" Target="slides/slide409.xml"/><Relationship Id="rId42" Type="http://schemas.openxmlformats.org/officeDocument/2006/relationships/slideMaster" Target="slideMasters/slideMaster42.xml"/><Relationship Id="rId84" Type="http://schemas.openxmlformats.org/officeDocument/2006/relationships/slide" Target="slides/slide8.xml"/><Relationship Id="rId138" Type="http://schemas.openxmlformats.org/officeDocument/2006/relationships/slide" Target="slides/slide62.xml"/><Relationship Id="rId345" Type="http://schemas.openxmlformats.org/officeDocument/2006/relationships/slide" Target="slides/slide269.xml"/><Relationship Id="rId387" Type="http://schemas.openxmlformats.org/officeDocument/2006/relationships/slide" Target="slides/slide311.xml"/><Relationship Id="rId191" Type="http://schemas.openxmlformats.org/officeDocument/2006/relationships/slide" Target="slides/slide115.xml"/><Relationship Id="rId205" Type="http://schemas.openxmlformats.org/officeDocument/2006/relationships/slide" Target="slides/slide129.xml"/><Relationship Id="rId247" Type="http://schemas.openxmlformats.org/officeDocument/2006/relationships/slide" Target="slides/slide171.xml"/><Relationship Id="rId412" Type="http://schemas.openxmlformats.org/officeDocument/2006/relationships/slide" Target="slides/slide336.xml"/><Relationship Id="rId107" Type="http://schemas.openxmlformats.org/officeDocument/2006/relationships/slide" Target="slides/slide31.xml"/><Relationship Id="rId289" Type="http://schemas.openxmlformats.org/officeDocument/2006/relationships/slide" Target="slides/slide213.xml"/><Relationship Id="rId454" Type="http://schemas.openxmlformats.org/officeDocument/2006/relationships/slide" Target="slides/slide378.xml"/><Relationship Id="rId496" Type="http://schemas.openxmlformats.org/officeDocument/2006/relationships/notesMaster" Target="notesMasters/notesMaster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3.xml"/><Relationship Id="rId314" Type="http://schemas.openxmlformats.org/officeDocument/2006/relationships/slide" Target="slides/slide238.xml"/><Relationship Id="rId356" Type="http://schemas.openxmlformats.org/officeDocument/2006/relationships/slide" Target="slides/slide280.xml"/><Relationship Id="rId398" Type="http://schemas.openxmlformats.org/officeDocument/2006/relationships/slide" Target="slides/slide322.xml"/><Relationship Id="rId95" Type="http://schemas.openxmlformats.org/officeDocument/2006/relationships/slide" Target="slides/slide19.xml"/><Relationship Id="rId160" Type="http://schemas.openxmlformats.org/officeDocument/2006/relationships/slide" Target="slides/slide84.xml"/><Relationship Id="rId216" Type="http://schemas.openxmlformats.org/officeDocument/2006/relationships/slide" Target="slides/slide140.xml"/><Relationship Id="rId423" Type="http://schemas.openxmlformats.org/officeDocument/2006/relationships/slide" Target="slides/slide347.xml"/><Relationship Id="rId258" Type="http://schemas.openxmlformats.org/officeDocument/2006/relationships/slide" Target="slides/slide182.xml"/><Relationship Id="rId465" Type="http://schemas.openxmlformats.org/officeDocument/2006/relationships/slide" Target="slides/slide38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2.xml"/><Relationship Id="rId325" Type="http://schemas.openxmlformats.org/officeDocument/2006/relationships/slide" Target="slides/slide249.xml"/><Relationship Id="rId367" Type="http://schemas.openxmlformats.org/officeDocument/2006/relationships/slide" Target="slides/slide291.xml"/><Relationship Id="rId171" Type="http://schemas.openxmlformats.org/officeDocument/2006/relationships/slide" Target="slides/slide95.xml"/><Relationship Id="rId227" Type="http://schemas.openxmlformats.org/officeDocument/2006/relationships/slide" Target="slides/slide151.xml"/><Relationship Id="rId269" Type="http://schemas.openxmlformats.org/officeDocument/2006/relationships/slide" Target="slides/slide193.xml"/><Relationship Id="rId434" Type="http://schemas.openxmlformats.org/officeDocument/2006/relationships/slide" Target="slides/slide358.xml"/><Relationship Id="rId476" Type="http://schemas.openxmlformats.org/officeDocument/2006/relationships/slide" Target="slides/slide400.xml"/><Relationship Id="rId33" Type="http://schemas.openxmlformats.org/officeDocument/2006/relationships/slideMaster" Target="slideMasters/slideMaster33.xml"/><Relationship Id="rId129" Type="http://schemas.openxmlformats.org/officeDocument/2006/relationships/slide" Target="slides/slide53.xml"/><Relationship Id="rId280" Type="http://schemas.openxmlformats.org/officeDocument/2006/relationships/slide" Target="slides/slide204.xml"/><Relationship Id="rId336" Type="http://schemas.openxmlformats.org/officeDocument/2006/relationships/slide" Target="slides/slide260.xml"/><Relationship Id="rId75" Type="http://schemas.openxmlformats.org/officeDocument/2006/relationships/slideMaster" Target="slideMasters/slideMaster75.xml"/><Relationship Id="rId140" Type="http://schemas.openxmlformats.org/officeDocument/2006/relationships/slide" Target="slides/slide64.xml"/><Relationship Id="rId182" Type="http://schemas.openxmlformats.org/officeDocument/2006/relationships/slide" Target="slides/slide106.xml"/><Relationship Id="rId378" Type="http://schemas.openxmlformats.org/officeDocument/2006/relationships/slide" Target="slides/slide302.xml"/><Relationship Id="rId403" Type="http://schemas.openxmlformats.org/officeDocument/2006/relationships/slide" Target="slides/slide327.xml"/><Relationship Id="rId6" Type="http://schemas.openxmlformats.org/officeDocument/2006/relationships/slideMaster" Target="slideMasters/slideMaster6.xml"/><Relationship Id="rId238" Type="http://schemas.openxmlformats.org/officeDocument/2006/relationships/slide" Target="slides/slide162.xml"/><Relationship Id="rId445" Type="http://schemas.openxmlformats.org/officeDocument/2006/relationships/slide" Target="slides/slide369.xml"/><Relationship Id="rId487" Type="http://schemas.openxmlformats.org/officeDocument/2006/relationships/slide" Target="slides/slide411.xml"/><Relationship Id="rId291" Type="http://schemas.openxmlformats.org/officeDocument/2006/relationships/slide" Target="slides/slide215.xml"/><Relationship Id="rId305" Type="http://schemas.openxmlformats.org/officeDocument/2006/relationships/slide" Target="slides/slide229.xml"/><Relationship Id="rId347" Type="http://schemas.openxmlformats.org/officeDocument/2006/relationships/slide" Target="slides/slide271.xml"/><Relationship Id="rId44" Type="http://schemas.openxmlformats.org/officeDocument/2006/relationships/slideMaster" Target="slideMasters/slideMaster44.xml"/><Relationship Id="rId86" Type="http://schemas.openxmlformats.org/officeDocument/2006/relationships/slide" Target="slides/slide10.xml"/><Relationship Id="rId151" Type="http://schemas.openxmlformats.org/officeDocument/2006/relationships/slide" Target="slides/slide75.xml"/><Relationship Id="rId389" Type="http://schemas.openxmlformats.org/officeDocument/2006/relationships/slide" Target="slides/slide313.xml"/><Relationship Id="rId193" Type="http://schemas.openxmlformats.org/officeDocument/2006/relationships/slide" Target="slides/slide117.xml"/><Relationship Id="rId207" Type="http://schemas.openxmlformats.org/officeDocument/2006/relationships/slide" Target="slides/slide131.xml"/><Relationship Id="rId249" Type="http://schemas.openxmlformats.org/officeDocument/2006/relationships/slide" Target="slides/slide173.xml"/><Relationship Id="rId414" Type="http://schemas.openxmlformats.org/officeDocument/2006/relationships/slide" Target="slides/slide338.xml"/><Relationship Id="rId456" Type="http://schemas.openxmlformats.org/officeDocument/2006/relationships/slide" Target="slides/slide380.xml"/><Relationship Id="rId498" Type="http://schemas.openxmlformats.org/officeDocument/2006/relationships/viewProps" Target="viewProps.xml"/><Relationship Id="rId13" Type="http://schemas.openxmlformats.org/officeDocument/2006/relationships/slideMaster" Target="slideMasters/slideMaster13.xml"/><Relationship Id="rId109" Type="http://schemas.openxmlformats.org/officeDocument/2006/relationships/slide" Target="slides/slide33.xml"/><Relationship Id="rId260" Type="http://schemas.openxmlformats.org/officeDocument/2006/relationships/slide" Target="slides/slide184.xml"/><Relationship Id="rId316" Type="http://schemas.openxmlformats.org/officeDocument/2006/relationships/slide" Target="slides/slide240.xml"/><Relationship Id="rId55" Type="http://schemas.openxmlformats.org/officeDocument/2006/relationships/slideMaster" Target="slideMasters/slideMaster55.xml"/><Relationship Id="rId97" Type="http://schemas.openxmlformats.org/officeDocument/2006/relationships/slide" Target="slides/slide21.xml"/><Relationship Id="rId120" Type="http://schemas.openxmlformats.org/officeDocument/2006/relationships/slide" Target="slides/slide44.xml"/><Relationship Id="rId358" Type="http://schemas.openxmlformats.org/officeDocument/2006/relationships/slide" Target="slides/slide282.xml"/><Relationship Id="rId162" Type="http://schemas.openxmlformats.org/officeDocument/2006/relationships/slide" Target="slides/slide86.xml"/><Relationship Id="rId218" Type="http://schemas.openxmlformats.org/officeDocument/2006/relationships/slide" Target="slides/slide142.xml"/><Relationship Id="rId425" Type="http://schemas.openxmlformats.org/officeDocument/2006/relationships/slide" Target="slides/slide349.xml"/><Relationship Id="rId467" Type="http://schemas.openxmlformats.org/officeDocument/2006/relationships/slide" Target="slides/slide391.xml"/><Relationship Id="rId271" Type="http://schemas.openxmlformats.org/officeDocument/2006/relationships/slide" Target="slides/slide19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5.xml"/><Relationship Id="rId327" Type="http://schemas.openxmlformats.org/officeDocument/2006/relationships/slide" Target="slides/slide251.xml"/><Relationship Id="rId369" Type="http://schemas.openxmlformats.org/officeDocument/2006/relationships/slide" Target="slides/slide293.xml"/><Relationship Id="rId173" Type="http://schemas.openxmlformats.org/officeDocument/2006/relationships/slide" Target="slides/slide97.xml"/><Relationship Id="rId229" Type="http://schemas.openxmlformats.org/officeDocument/2006/relationships/slide" Target="slides/slide153.xml"/><Relationship Id="rId380" Type="http://schemas.openxmlformats.org/officeDocument/2006/relationships/slide" Target="slides/slide304.xml"/><Relationship Id="rId436" Type="http://schemas.openxmlformats.org/officeDocument/2006/relationships/slide" Target="slides/slide360.xml"/><Relationship Id="rId240" Type="http://schemas.openxmlformats.org/officeDocument/2006/relationships/slide" Target="slides/slide164.xml"/><Relationship Id="rId478" Type="http://schemas.openxmlformats.org/officeDocument/2006/relationships/slide" Target="slides/slide402.xml"/><Relationship Id="rId35" Type="http://schemas.openxmlformats.org/officeDocument/2006/relationships/slideMaster" Target="slideMasters/slideMaster35.xml"/><Relationship Id="rId77" Type="http://schemas.openxmlformats.org/officeDocument/2006/relationships/slide" Target="slides/slide1.xml"/><Relationship Id="rId100" Type="http://schemas.openxmlformats.org/officeDocument/2006/relationships/slide" Target="slides/slide24.xml"/><Relationship Id="rId282" Type="http://schemas.openxmlformats.org/officeDocument/2006/relationships/slide" Target="slides/slide206.xml"/><Relationship Id="rId338" Type="http://schemas.openxmlformats.org/officeDocument/2006/relationships/slide" Target="slides/slide262.xml"/><Relationship Id="rId8" Type="http://schemas.openxmlformats.org/officeDocument/2006/relationships/slideMaster" Target="slideMasters/slideMaster8.xml"/><Relationship Id="rId142" Type="http://schemas.openxmlformats.org/officeDocument/2006/relationships/slide" Target="slides/slide66.xml"/><Relationship Id="rId184" Type="http://schemas.openxmlformats.org/officeDocument/2006/relationships/slide" Target="slides/slide108.xml"/><Relationship Id="rId391" Type="http://schemas.openxmlformats.org/officeDocument/2006/relationships/slide" Target="slides/slide315.xml"/><Relationship Id="rId405" Type="http://schemas.openxmlformats.org/officeDocument/2006/relationships/slide" Target="slides/slide329.xml"/><Relationship Id="rId447" Type="http://schemas.openxmlformats.org/officeDocument/2006/relationships/slide" Target="slides/slide371.xml"/><Relationship Id="rId251" Type="http://schemas.openxmlformats.org/officeDocument/2006/relationships/slide" Target="slides/slide175.xml"/><Relationship Id="rId489" Type="http://schemas.openxmlformats.org/officeDocument/2006/relationships/slide" Target="slides/slide413.xml"/><Relationship Id="rId46" Type="http://schemas.openxmlformats.org/officeDocument/2006/relationships/slideMaster" Target="slideMasters/slideMaster46.xml"/><Relationship Id="rId293" Type="http://schemas.openxmlformats.org/officeDocument/2006/relationships/slide" Target="slides/slide217.xml"/><Relationship Id="rId307" Type="http://schemas.openxmlformats.org/officeDocument/2006/relationships/slide" Target="slides/slide231.xml"/><Relationship Id="rId349" Type="http://schemas.openxmlformats.org/officeDocument/2006/relationships/slide" Target="slides/slide273.xml"/><Relationship Id="rId88" Type="http://schemas.openxmlformats.org/officeDocument/2006/relationships/slide" Target="slides/slide12.xml"/><Relationship Id="rId111" Type="http://schemas.openxmlformats.org/officeDocument/2006/relationships/slide" Target="slides/slide35.xml"/><Relationship Id="rId153" Type="http://schemas.openxmlformats.org/officeDocument/2006/relationships/slide" Target="slides/slide77.xml"/><Relationship Id="rId195" Type="http://schemas.openxmlformats.org/officeDocument/2006/relationships/slide" Target="slides/slide119.xml"/><Relationship Id="rId209" Type="http://schemas.openxmlformats.org/officeDocument/2006/relationships/slide" Target="slides/slide133.xml"/><Relationship Id="rId360" Type="http://schemas.openxmlformats.org/officeDocument/2006/relationships/slide" Target="slides/slide284.xml"/><Relationship Id="rId416" Type="http://schemas.openxmlformats.org/officeDocument/2006/relationships/slide" Target="slides/slide340.xml"/><Relationship Id="rId220" Type="http://schemas.openxmlformats.org/officeDocument/2006/relationships/slide" Target="slides/slide144.xml"/><Relationship Id="rId458" Type="http://schemas.openxmlformats.org/officeDocument/2006/relationships/slide" Target="slides/slide382.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6.xml"/><Relationship Id="rId318" Type="http://schemas.openxmlformats.org/officeDocument/2006/relationships/slide" Target="slides/slide242.xml"/><Relationship Id="rId99" Type="http://schemas.openxmlformats.org/officeDocument/2006/relationships/slide" Target="slides/slide23.xml"/><Relationship Id="rId122" Type="http://schemas.openxmlformats.org/officeDocument/2006/relationships/slide" Target="slides/slide46.xml"/><Relationship Id="rId164" Type="http://schemas.openxmlformats.org/officeDocument/2006/relationships/slide" Target="slides/slide88.xml"/><Relationship Id="rId371" Type="http://schemas.openxmlformats.org/officeDocument/2006/relationships/slide" Target="slides/slide295.xml"/><Relationship Id="rId427" Type="http://schemas.openxmlformats.org/officeDocument/2006/relationships/slide" Target="slides/slide351.xml"/><Relationship Id="rId469" Type="http://schemas.openxmlformats.org/officeDocument/2006/relationships/slide" Target="slides/slide393.xml"/><Relationship Id="rId26" Type="http://schemas.openxmlformats.org/officeDocument/2006/relationships/slideMaster" Target="slideMasters/slideMaster26.xml"/><Relationship Id="rId231" Type="http://schemas.openxmlformats.org/officeDocument/2006/relationships/slide" Target="slides/slide155.xml"/><Relationship Id="rId273" Type="http://schemas.openxmlformats.org/officeDocument/2006/relationships/slide" Target="slides/slide197.xml"/><Relationship Id="rId329" Type="http://schemas.openxmlformats.org/officeDocument/2006/relationships/slide" Target="slides/slide253.xml"/><Relationship Id="rId480" Type="http://schemas.openxmlformats.org/officeDocument/2006/relationships/slide" Target="slides/slide404.xml"/><Relationship Id="rId68" Type="http://schemas.openxmlformats.org/officeDocument/2006/relationships/slideMaster" Target="slideMasters/slideMaster68.xml"/><Relationship Id="rId133" Type="http://schemas.openxmlformats.org/officeDocument/2006/relationships/slide" Target="slides/slide57.xml"/><Relationship Id="rId175" Type="http://schemas.openxmlformats.org/officeDocument/2006/relationships/slide" Target="slides/slide99.xml"/><Relationship Id="rId340" Type="http://schemas.openxmlformats.org/officeDocument/2006/relationships/slide" Target="slides/slide264.xml"/><Relationship Id="rId200" Type="http://schemas.openxmlformats.org/officeDocument/2006/relationships/slide" Target="slides/slide124.xml"/><Relationship Id="rId382" Type="http://schemas.openxmlformats.org/officeDocument/2006/relationships/slide" Target="slides/slide306.xml"/><Relationship Id="rId438" Type="http://schemas.openxmlformats.org/officeDocument/2006/relationships/slide" Target="slides/slide362.xml"/><Relationship Id="rId242" Type="http://schemas.openxmlformats.org/officeDocument/2006/relationships/slide" Target="slides/slide166.xml"/><Relationship Id="rId284" Type="http://schemas.openxmlformats.org/officeDocument/2006/relationships/slide" Target="slides/slide208.xml"/><Relationship Id="rId491" Type="http://schemas.openxmlformats.org/officeDocument/2006/relationships/slide" Target="slides/slide415.xml"/><Relationship Id="rId37" Type="http://schemas.openxmlformats.org/officeDocument/2006/relationships/slideMaster" Target="slideMasters/slideMaster37.xml"/><Relationship Id="rId79" Type="http://schemas.openxmlformats.org/officeDocument/2006/relationships/slide" Target="slides/slide3.xml"/><Relationship Id="rId102" Type="http://schemas.openxmlformats.org/officeDocument/2006/relationships/slide" Target="slides/slide26.xml"/><Relationship Id="rId144" Type="http://schemas.openxmlformats.org/officeDocument/2006/relationships/slide" Target="slides/slide68.xml"/><Relationship Id="rId90" Type="http://schemas.openxmlformats.org/officeDocument/2006/relationships/slide" Target="slides/slide14.xml"/><Relationship Id="rId186" Type="http://schemas.openxmlformats.org/officeDocument/2006/relationships/slide" Target="slides/slide110.xml"/><Relationship Id="rId351" Type="http://schemas.openxmlformats.org/officeDocument/2006/relationships/slide" Target="slides/slide275.xml"/><Relationship Id="rId393" Type="http://schemas.openxmlformats.org/officeDocument/2006/relationships/slide" Target="slides/slide317.xml"/><Relationship Id="rId407" Type="http://schemas.openxmlformats.org/officeDocument/2006/relationships/slide" Target="slides/slide331.xml"/><Relationship Id="rId449" Type="http://schemas.openxmlformats.org/officeDocument/2006/relationships/slide" Target="slides/slide373.xml"/><Relationship Id="rId211" Type="http://schemas.openxmlformats.org/officeDocument/2006/relationships/slide" Target="slides/slide135.xml"/><Relationship Id="rId253" Type="http://schemas.openxmlformats.org/officeDocument/2006/relationships/slide" Target="slides/slide177.xml"/><Relationship Id="rId295" Type="http://schemas.openxmlformats.org/officeDocument/2006/relationships/slide" Target="slides/slide219.xml"/><Relationship Id="rId309" Type="http://schemas.openxmlformats.org/officeDocument/2006/relationships/slide" Target="slides/slide233.xml"/><Relationship Id="rId460" Type="http://schemas.openxmlformats.org/officeDocument/2006/relationships/slide" Target="slides/slide384.xml"/><Relationship Id="rId48" Type="http://schemas.openxmlformats.org/officeDocument/2006/relationships/slideMaster" Target="slideMasters/slideMaster48.xml"/><Relationship Id="rId113" Type="http://schemas.openxmlformats.org/officeDocument/2006/relationships/slide" Target="slides/slide37.xml"/><Relationship Id="rId320" Type="http://schemas.openxmlformats.org/officeDocument/2006/relationships/slide" Target="slides/slide244.xml"/><Relationship Id="rId155" Type="http://schemas.openxmlformats.org/officeDocument/2006/relationships/slide" Target="slides/slide79.xml"/><Relationship Id="rId197" Type="http://schemas.openxmlformats.org/officeDocument/2006/relationships/slide" Target="slides/slide121.xml"/><Relationship Id="rId362" Type="http://schemas.openxmlformats.org/officeDocument/2006/relationships/slide" Target="slides/slide286.xml"/><Relationship Id="rId418" Type="http://schemas.openxmlformats.org/officeDocument/2006/relationships/slide" Target="slides/slide342.xml"/><Relationship Id="rId222" Type="http://schemas.openxmlformats.org/officeDocument/2006/relationships/slide" Target="slides/slide146.xml"/><Relationship Id="rId264" Type="http://schemas.openxmlformats.org/officeDocument/2006/relationships/slide" Target="slides/slide188.xml"/><Relationship Id="rId471" Type="http://schemas.openxmlformats.org/officeDocument/2006/relationships/slide" Target="slides/slide395.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8.xml"/><Relationship Id="rId70" Type="http://schemas.openxmlformats.org/officeDocument/2006/relationships/slideMaster" Target="slideMasters/slideMaster70.xml"/><Relationship Id="rId166" Type="http://schemas.openxmlformats.org/officeDocument/2006/relationships/slide" Target="slides/slide90.xml"/><Relationship Id="rId331" Type="http://schemas.openxmlformats.org/officeDocument/2006/relationships/slide" Target="slides/slide255.xml"/><Relationship Id="rId373" Type="http://schemas.openxmlformats.org/officeDocument/2006/relationships/slide" Target="slides/slide297.xml"/><Relationship Id="rId429" Type="http://schemas.openxmlformats.org/officeDocument/2006/relationships/slide" Target="slides/slide353.xml"/><Relationship Id="rId1" Type="http://schemas.openxmlformats.org/officeDocument/2006/relationships/slideMaster" Target="slideMasters/slideMaster1.xml"/><Relationship Id="rId233" Type="http://schemas.openxmlformats.org/officeDocument/2006/relationships/slide" Target="slides/slide157.xml"/><Relationship Id="rId440" Type="http://schemas.openxmlformats.org/officeDocument/2006/relationships/slide" Target="slides/slide364.xml"/><Relationship Id="rId28" Type="http://schemas.openxmlformats.org/officeDocument/2006/relationships/slideMaster" Target="slideMasters/slideMaster28.xml"/><Relationship Id="rId275" Type="http://schemas.openxmlformats.org/officeDocument/2006/relationships/slide" Target="slides/slide199.xml"/><Relationship Id="rId300" Type="http://schemas.openxmlformats.org/officeDocument/2006/relationships/slide" Target="slides/slide224.xml"/><Relationship Id="rId482" Type="http://schemas.openxmlformats.org/officeDocument/2006/relationships/slide" Target="slides/slide406.xml"/><Relationship Id="rId81" Type="http://schemas.openxmlformats.org/officeDocument/2006/relationships/slide" Target="slides/slide5.xml"/><Relationship Id="rId135" Type="http://schemas.openxmlformats.org/officeDocument/2006/relationships/slide" Target="slides/slide59.xml"/><Relationship Id="rId177" Type="http://schemas.openxmlformats.org/officeDocument/2006/relationships/slide" Target="slides/slide101.xml"/><Relationship Id="rId342" Type="http://schemas.openxmlformats.org/officeDocument/2006/relationships/slide" Target="slides/slide266.xml"/><Relationship Id="rId384" Type="http://schemas.openxmlformats.org/officeDocument/2006/relationships/slide" Target="slides/slide308.xml"/><Relationship Id="rId202" Type="http://schemas.openxmlformats.org/officeDocument/2006/relationships/slide" Target="slides/slide126.xml"/><Relationship Id="rId244" Type="http://schemas.openxmlformats.org/officeDocument/2006/relationships/slide" Target="slides/slide168.xml"/><Relationship Id="rId39" Type="http://schemas.openxmlformats.org/officeDocument/2006/relationships/slideMaster" Target="slideMasters/slideMaster39.xml"/><Relationship Id="rId286" Type="http://schemas.openxmlformats.org/officeDocument/2006/relationships/slide" Target="slides/slide210.xml"/><Relationship Id="rId451" Type="http://schemas.openxmlformats.org/officeDocument/2006/relationships/slide" Target="slides/slide375.xml"/><Relationship Id="rId493" Type="http://schemas.openxmlformats.org/officeDocument/2006/relationships/slide" Target="slides/slide417.xml"/><Relationship Id="rId50" Type="http://schemas.openxmlformats.org/officeDocument/2006/relationships/slideMaster" Target="slideMasters/slideMaster50.xml"/><Relationship Id="rId104" Type="http://schemas.openxmlformats.org/officeDocument/2006/relationships/slide" Target="slides/slide28.xml"/><Relationship Id="rId146" Type="http://schemas.openxmlformats.org/officeDocument/2006/relationships/slide" Target="slides/slide70.xml"/><Relationship Id="rId188" Type="http://schemas.openxmlformats.org/officeDocument/2006/relationships/slide" Target="slides/slide112.xml"/><Relationship Id="rId311" Type="http://schemas.openxmlformats.org/officeDocument/2006/relationships/slide" Target="slides/slide235.xml"/><Relationship Id="rId353" Type="http://schemas.openxmlformats.org/officeDocument/2006/relationships/slide" Target="slides/slide277.xml"/><Relationship Id="rId395" Type="http://schemas.openxmlformats.org/officeDocument/2006/relationships/slide" Target="slides/slide319.xml"/><Relationship Id="rId409" Type="http://schemas.openxmlformats.org/officeDocument/2006/relationships/slide" Target="slides/slide333.xml"/><Relationship Id="rId92" Type="http://schemas.openxmlformats.org/officeDocument/2006/relationships/slide" Target="slides/slide16.xml"/><Relationship Id="rId213" Type="http://schemas.openxmlformats.org/officeDocument/2006/relationships/slide" Target="slides/slide137.xml"/><Relationship Id="rId420" Type="http://schemas.openxmlformats.org/officeDocument/2006/relationships/slide" Target="slides/slide344.xml"/><Relationship Id="rId255" Type="http://schemas.openxmlformats.org/officeDocument/2006/relationships/slide" Target="slides/slide179.xml"/><Relationship Id="rId297" Type="http://schemas.openxmlformats.org/officeDocument/2006/relationships/slide" Target="slides/slide221.xml"/><Relationship Id="rId462" Type="http://schemas.openxmlformats.org/officeDocument/2006/relationships/slide" Target="slides/slide386.xml"/><Relationship Id="rId115" Type="http://schemas.openxmlformats.org/officeDocument/2006/relationships/slide" Target="slides/slide39.xml"/><Relationship Id="rId157" Type="http://schemas.openxmlformats.org/officeDocument/2006/relationships/slide" Target="slides/slide81.xml"/><Relationship Id="rId322" Type="http://schemas.openxmlformats.org/officeDocument/2006/relationships/slide" Target="slides/slide246.xml"/><Relationship Id="rId364" Type="http://schemas.openxmlformats.org/officeDocument/2006/relationships/slide" Target="slides/slide288.xml"/><Relationship Id="rId61" Type="http://schemas.openxmlformats.org/officeDocument/2006/relationships/slideMaster" Target="slideMasters/slideMaster61.xml"/><Relationship Id="rId199" Type="http://schemas.openxmlformats.org/officeDocument/2006/relationships/slide" Target="slides/slide123.xml"/><Relationship Id="rId19" Type="http://schemas.openxmlformats.org/officeDocument/2006/relationships/slideMaster" Target="slideMasters/slideMaster19.xml"/><Relationship Id="rId224" Type="http://schemas.openxmlformats.org/officeDocument/2006/relationships/slide" Target="slides/slide148.xml"/><Relationship Id="rId266" Type="http://schemas.openxmlformats.org/officeDocument/2006/relationships/slide" Target="slides/slide190.xml"/><Relationship Id="rId431" Type="http://schemas.openxmlformats.org/officeDocument/2006/relationships/slide" Target="slides/slide355.xml"/><Relationship Id="rId473" Type="http://schemas.openxmlformats.org/officeDocument/2006/relationships/slide" Target="slides/slide397.xml"/><Relationship Id="rId30" Type="http://schemas.openxmlformats.org/officeDocument/2006/relationships/slideMaster" Target="slideMasters/slideMaster30.xml"/><Relationship Id="rId126" Type="http://schemas.openxmlformats.org/officeDocument/2006/relationships/slide" Target="slides/slide50.xml"/><Relationship Id="rId168" Type="http://schemas.openxmlformats.org/officeDocument/2006/relationships/slide" Target="slides/slide92.xml"/><Relationship Id="rId333" Type="http://schemas.openxmlformats.org/officeDocument/2006/relationships/slide" Target="slides/slide257.xml"/><Relationship Id="rId72" Type="http://schemas.openxmlformats.org/officeDocument/2006/relationships/slideMaster" Target="slideMasters/slideMaster72.xml"/><Relationship Id="rId375" Type="http://schemas.openxmlformats.org/officeDocument/2006/relationships/slide" Target="slides/slide299.xml"/><Relationship Id="rId3" Type="http://schemas.openxmlformats.org/officeDocument/2006/relationships/slideMaster" Target="slideMasters/slideMaster3.xml"/><Relationship Id="rId235" Type="http://schemas.openxmlformats.org/officeDocument/2006/relationships/slide" Target="slides/slide159.xml"/><Relationship Id="rId277" Type="http://schemas.openxmlformats.org/officeDocument/2006/relationships/slide" Target="slides/slide201.xml"/><Relationship Id="rId400" Type="http://schemas.openxmlformats.org/officeDocument/2006/relationships/slide" Target="slides/slide324.xml"/><Relationship Id="rId442" Type="http://schemas.openxmlformats.org/officeDocument/2006/relationships/slide" Target="slides/slide366.xml"/><Relationship Id="rId484" Type="http://schemas.openxmlformats.org/officeDocument/2006/relationships/slide" Target="slides/slide408.xml"/><Relationship Id="rId137" Type="http://schemas.openxmlformats.org/officeDocument/2006/relationships/slide" Target="slides/slide61.xml"/><Relationship Id="rId302" Type="http://schemas.openxmlformats.org/officeDocument/2006/relationships/slide" Target="slides/slide226.xml"/><Relationship Id="rId344" Type="http://schemas.openxmlformats.org/officeDocument/2006/relationships/slide" Target="slides/slide268.xml"/><Relationship Id="rId41" Type="http://schemas.openxmlformats.org/officeDocument/2006/relationships/slideMaster" Target="slideMasters/slideMaster41.xml"/><Relationship Id="rId83" Type="http://schemas.openxmlformats.org/officeDocument/2006/relationships/slide" Target="slides/slide7.xml"/><Relationship Id="rId179" Type="http://schemas.openxmlformats.org/officeDocument/2006/relationships/slide" Target="slides/slide103.xml"/><Relationship Id="rId386" Type="http://schemas.openxmlformats.org/officeDocument/2006/relationships/slide" Target="slides/slide310.xml"/><Relationship Id="rId190" Type="http://schemas.openxmlformats.org/officeDocument/2006/relationships/slide" Target="slides/slide114.xml"/><Relationship Id="rId204" Type="http://schemas.openxmlformats.org/officeDocument/2006/relationships/slide" Target="slides/slide128.xml"/><Relationship Id="rId246" Type="http://schemas.openxmlformats.org/officeDocument/2006/relationships/slide" Target="slides/slide170.xml"/><Relationship Id="rId288" Type="http://schemas.openxmlformats.org/officeDocument/2006/relationships/slide" Target="slides/slide212.xml"/><Relationship Id="rId411" Type="http://schemas.openxmlformats.org/officeDocument/2006/relationships/slide" Target="slides/slide335.xml"/><Relationship Id="rId453" Type="http://schemas.openxmlformats.org/officeDocument/2006/relationships/slide" Target="slides/slide37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a:p>
        </p:txBody>
      </p:sp>
      <p:sp>
        <p:nvSpPr>
          <p:cNvPr id="5123"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ＭＳ Ｐゴシック" charset="-128"/>
                <a:cs typeface="ＭＳ Ｐゴシック" charset="-128"/>
              </a:defRPr>
            </a:lvl1pPr>
          </a:lstStyle>
          <a:p>
            <a:pPr>
              <a:defRPr/>
            </a:pPr>
            <a:endParaRPr lang="en-US"/>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125"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0"/>
            <a:r>
              <a:rPr lang="en-US" noProof="0"/>
              <a:t>Second level</a:t>
            </a:r>
          </a:p>
          <a:p>
            <a:pPr lvl="0"/>
            <a:r>
              <a:rPr lang="en-US" noProof="0"/>
              <a:t>Third level</a:t>
            </a:r>
          </a:p>
          <a:p>
            <a:pPr lvl="0"/>
            <a:r>
              <a:rPr lang="en-US" noProof="0"/>
              <a:t>Fourth level</a:t>
            </a:r>
          </a:p>
          <a:p>
            <a:pPr lvl="0"/>
            <a:r>
              <a:rPr lang="en-US" noProof="0"/>
              <a:t>Fifth level</a:t>
            </a:r>
          </a:p>
        </p:txBody>
      </p:sp>
      <p:sp>
        <p:nvSpPr>
          <p:cNvPr id="5126"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a:p>
        </p:txBody>
      </p:sp>
      <p:sp>
        <p:nvSpPr>
          <p:cNvPr id="5127"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F371F489-9317-2742-8EE6-9975ED4BAE9F}" type="slidenum">
              <a:rPr lang="en-US"/>
              <a:pPr>
                <a:defRPr/>
              </a:pPr>
              <a:t>‹#›</a:t>
            </a:fld>
            <a:endParaRPr lang="en-US"/>
          </a:p>
        </p:txBody>
      </p:sp>
    </p:spTree>
    <p:extLst>
      <p:ext uri="{BB962C8B-B14F-4D97-AF65-F5344CB8AC3E}">
        <p14:creationId xmlns:p14="http://schemas.microsoft.com/office/powerpoint/2010/main" val="10128579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30000"/>
      </a:spcBef>
      <a:spcAft>
        <a:spcPct val="0"/>
      </a:spcAft>
      <a:defRPr sz="1200" kern="1200">
        <a:solidFill>
          <a:schemeClr val="tx1"/>
        </a:solidFill>
        <a:latin typeface="Arial" pitchFamily="-112" charset="0"/>
        <a:ea typeface="ＭＳ Ｐゴシック" pitchFamily="-112" charset="-128"/>
        <a:cs typeface="+mn-cs"/>
      </a:defRPr>
    </a:lvl2pPr>
    <a:lvl3pPr marL="1143000" indent="-228600" algn="l" rtl="0" eaLnBrk="0" fontAlgn="base" hangingPunct="0">
      <a:spcBef>
        <a:spcPct val="30000"/>
      </a:spcBef>
      <a:spcAft>
        <a:spcPct val="0"/>
      </a:spcAft>
      <a:defRPr sz="1200" kern="1200">
        <a:solidFill>
          <a:schemeClr val="tx1"/>
        </a:solidFill>
        <a:latin typeface="Arial" pitchFamily="-112" charset="0"/>
        <a:ea typeface="ＭＳ Ｐゴシック" pitchFamily="-112" charset="-128"/>
        <a:cs typeface="+mn-cs"/>
      </a:defRPr>
    </a:lvl3pPr>
    <a:lvl4pPr marL="1600200" indent="-228600" algn="l" rtl="0" eaLnBrk="0" fontAlgn="base" hangingPunct="0">
      <a:spcBef>
        <a:spcPct val="30000"/>
      </a:spcBef>
      <a:spcAft>
        <a:spcPct val="0"/>
      </a:spcAft>
      <a:defRPr sz="1200" kern="1200">
        <a:solidFill>
          <a:schemeClr val="tx1"/>
        </a:solidFill>
        <a:latin typeface="Arial" pitchFamily="-112" charset="0"/>
        <a:ea typeface="ＭＳ Ｐゴシック" pitchFamily="-112" charset="-128"/>
        <a:cs typeface="+mn-cs"/>
      </a:defRPr>
    </a:lvl4pPr>
    <a:lvl5pPr marL="2057400" indent="-228600" algn="l" rtl="0" eaLnBrk="0" fontAlgn="base" hangingPunct="0">
      <a:spcBef>
        <a:spcPct val="30000"/>
      </a:spcBef>
      <a:spcAft>
        <a:spcPct val="0"/>
      </a:spcAft>
      <a:defRPr sz="1200" kern="1200">
        <a:solidFill>
          <a:schemeClr val="tx1"/>
        </a:solidFill>
        <a:latin typeface="Arial"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BD6CF7F-62F3-AD43-B050-A225213004CE}" type="slidenum">
              <a:rPr lang="en-US" sz="1200">
                <a:solidFill>
                  <a:prstClr val="black"/>
                </a:solidFill>
                <a:latin typeface="Arial" panose="020B0604020202020204" pitchFamily="34" charset="0"/>
              </a:rPr>
              <a:pPr/>
              <a:t>1</a:t>
            </a:fld>
            <a:endParaRPr lang="en-US" sz="1200">
              <a:solidFill>
                <a:prstClr val="black"/>
              </a:solidFill>
              <a:latin typeface="Arial" panose="020B0604020202020204" pitchFamily="34"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three Synoptic Gospels all record the Transfiguration of Jesus. Here is the only glimpse of the true nature of Christ that we find in the gospels as no one sees him in his full glory during his earthly life—and the Transfiguration was only for a few moments. God, in his mercy, did not let people view the glorified Christ lest they die in doing so! But this experience on the mountain (probably Mount Tabor) lifted the veil, as it were, so that at least Peter, James, and John could imagine the glory of Jesus when he reigns in the millennial kingdom.</a:t>
            </a:r>
          </a:p>
          <a:p>
            <a:r>
              <a:rPr lang="en-US" dirty="0"/>
              <a:t>_____________</a:t>
            </a:r>
          </a:p>
          <a:p>
            <a:r>
              <a:rPr lang="en-US" dirty="0"/>
              <a:t>LC-04-Instruction of the Twelve-106</a:t>
            </a:r>
          </a:p>
          <a:p>
            <a:r>
              <a:rPr lang="en-US" dirty="0"/>
              <a:t>NS-01-Matt15-18—slide 12</a:t>
            </a:r>
          </a:p>
          <a:p>
            <a:r>
              <a:rPr lang="en-US" dirty="0"/>
              <a:t>NS-02-Mark9-16—slide 3</a:t>
            </a:r>
          </a:p>
          <a:p>
            <a:r>
              <a:rPr lang="en-US" dirty="0"/>
              <a:t>NS-03-Luke1-12—slide 386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22EC1E-BBDA-469C-A934-AB22BDD9F132}"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755704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655B0B5-E42E-4986-80AC-A7650ED7D9A5}" type="slidenum">
              <a:rPr kumimoji="0" lang="en-GB"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44083806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Today’s scripture, found in Mark chapter 9, vs 2-13 is also about a transformation.  This transformation is known as the Transfiguration of Jesus.</a:t>
            </a:r>
          </a:p>
          <a:p>
            <a:endParaRPr lang="en-US" dirty="0"/>
          </a:p>
          <a:p>
            <a:r>
              <a:rPr lang="en-US" dirty="0"/>
              <a:t>Transformation is an important theme in the Bible. The passage we read together earlier was from Paul’s letter to the Romans, </a:t>
            </a:r>
            <a:r>
              <a:rPr lang="en-US" dirty="0" err="1"/>
              <a:t>ch</a:t>
            </a:r>
            <a:r>
              <a:rPr lang="en-US" dirty="0"/>
              <a:t> 8 vs 19-30 was about transformation.  As we saw in Romans 8:30, reading now from the ESV, Paul writes that “and those whom he predestined he also called, and those whom he called he also justified, and those whom he justified he also glorified.” </a:t>
            </a:r>
          </a:p>
          <a:p>
            <a:endParaRPr lang="en-US" dirty="0"/>
          </a:p>
          <a:p>
            <a:r>
              <a:rPr lang="en-US" dirty="0"/>
              <a:t>To go from sin and suffering to being called, justified, and glorified is an extreme transformation.  So how do we get to that transformation?  We look to Jesus.  That is what we are going to do today.  We will look at Jesus and his “transfiguration” or “transformation.”</a:t>
            </a:r>
          </a:p>
          <a:p>
            <a:endParaRPr lang="en-US" dirty="0"/>
          </a:p>
          <a:p>
            <a:r>
              <a:rPr lang="en-US" dirty="0"/>
              <a:t>We will see how it affected the disciples and how it should affect 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478447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17B614-6697-BB51-1A43-91C8593AAE85}"/>
            </a:ext>
          </a:extLst>
        </p:cNvPr>
        <p:cNvGrpSpPr/>
        <p:nvPr/>
      </p:nvGrpSpPr>
      <p:grpSpPr>
        <a:xfrm>
          <a:off x="0" y="0"/>
          <a:ext cx="0" cy="0"/>
          <a:chOff x="0" y="0"/>
          <a:chExt cx="0" cy="0"/>
        </a:xfrm>
      </p:grpSpPr>
      <p:sp>
        <p:nvSpPr>
          <p:cNvPr id="163841" name="Rectangle 7">
            <a:extLst>
              <a:ext uri="{FF2B5EF4-FFF2-40B4-BE49-F238E27FC236}">
                <a16:creationId xmlns:a16="http://schemas.microsoft.com/office/drawing/2014/main" id="{18BC19F9-D35B-ACFE-7F9E-82DD0646919F}"/>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a:extLst>
              <a:ext uri="{FF2B5EF4-FFF2-40B4-BE49-F238E27FC236}">
                <a16:creationId xmlns:a16="http://schemas.microsoft.com/office/drawing/2014/main" id="{C31D366B-31D8-DE5F-9A47-033A7BE8EC2F}"/>
              </a:ext>
            </a:extLst>
          </p:cNvPr>
          <p:cNvSpPr>
            <a:spLocks noGrp="1" noRot="1" noChangeAspect="1" noChangeArrowheads="1"/>
          </p:cNvSpPr>
          <p:nvPr>
            <p:ph type="sldImg"/>
          </p:nvPr>
        </p:nvSpPr>
        <p:spPr>
          <a:solidFill>
            <a:srgbClr val="FFFFFF"/>
          </a:solidFill>
          <a:ln/>
        </p:spPr>
      </p:sp>
      <p:sp>
        <p:nvSpPr>
          <p:cNvPr id="163843" name="Rectangle 1027">
            <a:extLst>
              <a:ext uri="{FF2B5EF4-FFF2-40B4-BE49-F238E27FC236}">
                <a16:creationId xmlns:a16="http://schemas.microsoft.com/office/drawing/2014/main" id="{F91C3E5E-A6A4-B891-C65E-18464047376F}"/>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b="1" dirty="0">
                <a:latin typeface="Calibri" panose="020F0502020204030204" pitchFamily="34" charset="0"/>
                <a:ea typeface="ＭＳ Ｐゴシック" charset="0"/>
                <a:cs typeface="Calibri" panose="020F0502020204030204" pitchFamily="34" charset="0"/>
              </a:rPr>
              <a:t>Common-400</a:t>
            </a:r>
          </a:p>
          <a:p>
            <a:pPr eaLnBrk="1" hangingPunct="1"/>
            <a:r>
              <a:rPr lang="en-US" b="1" dirty="0">
                <a:latin typeface="Times New Roman" charset="0"/>
                <a:ea typeface="ＭＳ Ｐゴシック" charset="0"/>
                <a:cs typeface="ＭＳ Ｐゴシック" charset="0"/>
              </a:rPr>
              <a:t>BE-38-Zechariah-126 to 131</a:t>
            </a:r>
          </a:p>
          <a:p>
            <a:pPr eaLnBrk="1" hangingPunct="1"/>
            <a:r>
              <a:rPr lang="en-US" b="1" dirty="0">
                <a:latin typeface="Calibri" panose="020F0502020204030204" pitchFamily="34" charset="0"/>
                <a:ea typeface="ＭＳ Ｐゴシック" charset="0"/>
                <a:cs typeface="Calibri" panose="020F0502020204030204" pitchFamily="34" charset="0"/>
              </a:rPr>
              <a:t>ES-13-Tribulation-19 to 24, 35</a:t>
            </a:r>
            <a:endParaRPr lang="ar-SA" b="1"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ES-26-Restoration of Israel-417 to 422</a:t>
            </a:r>
          </a:p>
          <a:p>
            <a:pPr eaLnBrk="1" hangingPunct="1"/>
            <a:r>
              <a:rPr lang="en-US" b="1" dirty="0">
                <a:latin typeface="Calibri" panose="020F0502020204030204" pitchFamily="34" charset="0"/>
                <a:ea typeface="ＭＳ Ｐゴシック" charset="0"/>
                <a:cs typeface="Calibri" panose="020F0502020204030204" pitchFamily="34" charset="0"/>
              </a:rPr>
              <a:t>LC-07-Official Presentation-51 to 56</a:t>
            </a:r>
          </a:p>
          <a:p>
            <a:pPr eaLnBrk="1" hangingPunct="1"/>
            <a:r>
              <a:rPr lang="en-US" b="1" dirty="0">
                <a:latin typeface="Calibri" panose="020F0502020204030204" pitchFamily="34" charset="0"/>
                <a:ea typeface="ＭＳ Ｐゴシック" charset="0"/>
                <a:cs typeface="Calibri" panose="020F0502020204030204" pitchFamily="34" charset="0"/>
              </a:rPr>
              <a:t>OB-40-Temples-35 to 40-Expanded in Separate Slides</a:t>
            </a:r>
          </a:p>
          <a:p>
            <a:pPr eaLnBrk="1" hangingPunct="1"/>
            <a:r>
              <a:rPr lang="en-US" b="1" dirty="0">
                <a:latin typeface="Calibri" panose="020F0502020204030204" pitchFamily="34" charset="0"/>
                <a:ea typeface="ＭＳ Ｐゴシック" charset="0"/>
                <a:cs typeface="Calibri" panose="020F0502020204030204" pitchFamily="34" charset="0"/>
              </a:rPr>
              <a:t>OS-26-Ezek4-24-slides 47 to 52</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b="1" dirty="0">
                <a:latin typeface="Times New Roman" charset="0"/>
                <a:ea typeface="ＭＳ Ｐゴシック" charset="0"/>
                <a:cs typeface="ＭＳ Ｐゴシック" charset="0"/>
              </a:rPr>
              <a:t>OS-26-Ezek40-43-slides 91 to 95</a:t>
            </a:r>
            <a:endParaRPr lang="en-US" b="1"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OS-38-Zechariah-188 to 193</a:t>
            </a:r>
            <a:endParaRPr lang="en-US" b="0" dirty="0">
              <a:latin typeface="Calibri" panose="020F0502020204030204" pitchFamily="34" charset="0"/>
              <a:ea typeface="ＭＳ Ｐゴシック" charset="0"/>
              <a:cs typeface="Calibri" panose="020F0502020204030204" pitchFamily="34" charset="0"/>
            </a:endParaRPr>
          </a:p>
          <a:p>
            <a:pPr eaLnBrk="1" hangingPunct="1"/>
            <a:r>
              <a:rPr lang="en-US" b="0" dirty="0">
                <a:latin typeface="Calibri" panose="020F0502020204030204" pitchFamily="34" charset="0"/>
                <a:ea typeface="ＭＳ Ｐゴシック" charset="0"/>
                <a:cs typeface="Calibri" panose="020F0502020204030204" pitchFamily="34" charset="0"/>
              </a:rPr>
              <a:t>NS-01-Matt15-28-slides 136 to 141</a:t>
            </a:r>
          </a:p>
          <a:p>
            <a:pPr eaLnBrk="1" hangingPunct="1"/>
            <a:r>
              <a:rPr lang="en-US" b="0" dirty="0">
                <a:latin typeface="Calibri" panose="020F0502020204030204" pitchFamily="34" charset="0"/>
                <a:ea typeface="ＭＳ Ｐゴシック" charset="0"/>
                <a:cs typeface="Calibri" panose="020F0502020204030204" pitchFamily="34" charset="0"/>
              </a:rPr>
              <a:t>NS-02-Mark9-16-slides 121 to 126</a:t>
            </a:r>
          </a:p>
          <a:p>
            <a:pPr eaLnBrk="1" hangingPunct="1"/>
            <a:r>
              <a:rPr lang="en-US" b="0" dirty="0">
                <a:latin typeface="Calibri" panose="020F0502020204030204" pitchFamily="34" charset="0"/>
                <a:ea typeface="ＭＳ Ｐゴシック" charset="0"/>
                <a:cs typeface="Calibri" panose="020F0502020204030204" pitchFamily="34" charset="0"/>
              </a:rPr>
              <a:t>NS-03-Luke13-24-slides 167 to 172</a:t>
            </a:r>
          </a:p>
          <a:p>
            <a:pPr eaLnBrk="1" hangingPunct="1"/>
            <a:r>
              <a:rPr lang="en-US" b="0" dirty="0">
                <a:latin typeface="Calibri" panose="020F0502020204030204" pitchFamily="34" charset="0"/>
                <a:ea typeface="ＭＳ Ｐゴシック" charset="0"/>
                <a:cs typeface="Calibri" panose="020F0502020204030204" pitchFamily="34" charset="0"/>
              </a:rPr>
              <a:t>NS-04-John12-21-slides 60 to 65</a:t>
            </a:r>
          </a:p>
          <a:p>
            <a:pPr eaLnBrk="1" hangingPunct="1"/>
            <a:r>
              <a:rPr lang="en-US" b="0">
                <a:latin typeface="Calibri" panose="020F0502020204030204" pitchFamily="34" charset="0"/>
                <a:ea typeface="ＭＳ Ｐゴシック" charset="0"/>
                <a:cs typeface="Calibri" panose="020F0502020204030204" pitchFamily="34" charset="0"/>
              </a:rPr>
              <a:t>NS-Acts1-2-slides 215 to 220</a:t>
            </a:r>
          </a:p>
          <a:p>
            <a:pPr eaLnBrk="1" hangingPunct="1"/>
            <a:endParaRPr lang="en-US" b="0" dirty="0">
              <a:latin typeface="Calibri" panose="020F0502020204030204" pitchFamily="34" charset="0"/>
              <a:ea typeface="ＭＳ Ｐゴシック" charset="0"/>
              <a:cs typeface="Calibri" panose="020F0502020204030204" pitchFamily="34" charset="0"/>
            </a:endParaRPr>
          </a:p>
        </p:txBody>
      </p:sp>
    </p:spTree>
    <p:extLst>
      <p:ext uri="{BB962C8B-B14F-4D97-AF65-F5344CB8AC3E}">
        <p14:creationId xmlns:p14="http://schemas.microsoft.com/office/powerpoint/2010/main" val="232310814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17B614-6697-BB51-1A43-91C8593AAE85}"/>
            </a:ext>
          </a:extLst>
        </p:cNvPr>
        <p:cNvGrpSpPr/>
        <p:nvPr/>
      </p:nvGrpSpPr>
      <p:grpSpPr>
        <a:xfrm>
          <a:off x="0" y="0"/>
          <a:ext cx="0" cy="0"/>
          <a:chOff x="0" y="0"/>
          <a:chExt cx="0" cy="0"/>
        </a:xfrm>
      </p:grpSpPr>
      <p:sp>
        <p:nvSpPr>
          <p:cNvPr id="163841" name="Rectangle 7">
            <a:extLst>
              <a:ext uri="{FF2B5EF4-FFF2-40B4-BE49-F238E27FC236}">
                <a16:creationId xmlns:a16="http://schemas.microsoft.com/office/drawing/2014/main" id="{18BC19F9-D35B-ACFE-7F9E-82DD0646919F}"/>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a:extLst>
              <a:ext uri="{FF2B5EF4-FFF2-40B4-BE49-F238E27FC236}">
                <a16:creationId xmlns:a16="http://schemas.microsoft.com/office/drawing/2014/main" id="{C31D366B-31D8-DE5F-9A47-033A7BE8EC2F}"/>
              </a:ext>
            </a:extLst>
          </p:cNvPr>
          <p:cNvSpPr>
            <a:spLocks noGrp="1" noRot="1" noChangeAspect="1" noChangeArrowheads="1"/>
          </p:cNvSpPr>
          <p:nvPr>
            <p:ph type="sldImg"/>
          </p:nvPr>
        </p:nvSpPr>
        <p:spPr>
          <a:solidFill>
            <a:srgbClr val="FFFFFF"/>
          </a:solidFill>
          <a:ln/>
        </p:spPr>
      </p:sp>
      <p:sp>
        <p:nvSpPr>
          <p:cNvPr id="163843" name="Rectangle 1027">
            <a:extLst>
              <a:ext uri="{FF2B5EF4-FFF2-40B4-BE49-F238E27FC236}">
                <a16:creationId xmlns:a16="http://schemas.microsoft.com/office/drawing/2014/main" id="{F91C3E5E-A6A4-B891-C65E-18464047376F}"/>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b="1" dirty="0">
                <a:latin typeface="Calibri" panose="020F0502020204030204" pitchFamily="34" charset="0"/>
                <a:ea typeface="ＭＳ Ｐゴシック" charset="0"/>
                <a:cs typeface="Calibri" panose="020F0502020204030204" pitchFamily="34" charset="0"/>
              </a:rPr>
              <a:t>Common-400</a:t>
            </a:r>
          </a:p>
          <a:p>
            <a:pPr eaLnBrk="1" hangingPunct="1"/>
            <a:r>
              <a:rPr lang="en-US" dirty="0">
                <a:latin typeface="Times New Roman" charset="0"/>
                <a:ea typeface="ＭＳ Ｐゴシック" charset="0"/>
                <a:cs typeface="ＭＳ Ｐゴシック" charset="0"/>
              </a:rPr>
              <a:t>BE-38-Zechariah-126</a:t>
            </a:r>
          </a:p>
          <a:p>
            <a:pPr eaLnBrk="1" hangingPunct="1"/>
            <a:r>
              <a:rPr lang="en-US" dirty="0">
                <a:latin typeface="Calibri" panose="020F0502020204030204" pitchFamily="34" charset="0"/>
                <a:ea typeface="ＭＳ Ｐゴシック" charset="0"/>
                <a:cs typeface="Calibri" panose="020F0502020204030204" pitchFamily="34" charset="0"/>
              </a:rPr>
              <a:t>ES-13-Tribulation-19</a:t>
            </a:r>
            <a:endParaRPr lang="ar-SA"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ES-26-Restoration of Israel-299</a:t>
            </a:r>
            <a:endParaRPr lang="en-US" b="0"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OB-40-Temples-35-Expanded in 6 Separate Slides</a:t>
            </a:r>
          </a:p>
          <a:p>
            <a:pPr eaLnBrk="1" hangingPunct="1"/>
            <a:r>
              <a:rPr lang="en-US" dirty="0">
                <a:latin typeface="Calibri" panose="020F0502020204030204" pitchFamily="34" charset="0"/>
                <a:ea typeface="ＭＳ Ｐゴシック" charset="0"/>
                <a:cs typeface="Calibri" panose="020F0502020204030204" pitchFamily="34" charset="0"/>
              </a:rPr>
              <a:t>OS-26-Ezek1-39-slide 178</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OS-26-Ezek40-43-slide 86</a:t>
            </a:r>
            <a:endParaRPr lang="en-US"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OS-38-Zechariah-179</a:t>
            </a:r>
          </a:p>
          <a:p>
            <a:pPr eaLnBrk="1" hangingPunct="1"/>
            <a:r>
              <a:rPr lang="en-US" dirty="0">
                <a:latin typeface="Calibri" panose="020F0502020204030204" pitchFamily="34" charset="0"/>
                <a:ea typeface="ＭＳ Ｐゴシック" charset="0"/>
                <a:cs typeface="Calibri" panose="020F0502020204030204" pitchFamily="34" charset="0"/>
              </a:rPr>
              <a:t>LC-06-Official Presentation-49</a:t>
            </a:r>
          </a:p>
          <a:p>
            <a:pPr eaLnBrk="1" hangingPunct="1"/>
            <a:r>
              <a:rPr lang="en-US" b="1" dirty="0">
                <a:latin typeface="Calibri" panose="020F0502020204030204" pitchFamily="34" charset="0"/>
                <a:ea typeface="ＭＳ Ｐゴシック" charset="0"/>
                <a:cs typeface="Calibri" panose="020F0502020204030204" pitchFamily="34" charset="0"/>
              </a:rPr>
              <a:t>NS-01-Matt15-28-slide 136</a:t>
            </a:r>
          </a:p>
          <a:p>
            <a:pPr eaLnBrk="1" hangingPunct="1"/>
            <a:r>
              <a:rPr lang="en-US"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dirty="0">
                <a:latin typeface="Calibri" panose="020F0502020204030204" pitchFamily="34" charset="0"/>
                <a:ea typeface="ＭＳ Ｐゴシック" charset="0"/>
                <a:cs typeface="Calibri" panose="020F0502020204030204" pitchFamily="34" charset="0"/>
              </a:rPr>
              <a:t>NS-Acts1-2-slide 215</a:t>
            </a:r>
          </a:p>
        </p:txBody>
      </p:sp>
    </p:spTree>
    <p:extLst>
      <p:ext uri="{BB962C8B-B14F-4D97-AF65-F5344CB8AC3E}">
        <p14:creationId xmlns:p14="http://schemas.microsoft.com/office/powerpoint/2010/main" val="29536023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691247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17B614-6697-BB51-1A43-91C8593AAE85}"/>
            </a:ext>
          </a:extLst>
        </p:cNvPr>
        <p:cNvGrpSpPr/>
        <p:nvPr/>
      </p:nvGrpSpPr>
      <p:grpSpPr>
        <a:xfrm>
          <a:off x="0" y="0"/>
          <a:ext cx="0" cy="0"/>
          <a:chOff x="0" y="0"/>
          <a:chExt cx="0" cy="0"/>
        </a:xfrm>
      </p:grpSpPr>
      <p:sp>
        <p:nvSpPr>
          <p:cNvPr id="163841" name="Rectangle 7">
            <a:extLst>
              <a:ext uri="{FF2B5EF4-FFF2-40B4-BE49-F238E27FC236}">
                <a16:creationId xmlns:a16="http://schemas.microsoft.com/office/drawing/2014/main" id="{18BC19F9-D35B-ACFE-7F9E-82DD0646919F}"/>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a:extLst>
              <a:ext uri="{FF2B5EF4-FFF2-40B4-BE49-F238E27FC236}">
                <a16:creationId xmlns:a16="http://schemas.microsoft.com/office/drawing/2014/main" id="{C31D366B-31D8-DE5F-9A47-033A7BE8EC2F}"/>
              </a:ext>
            </a:extLst>
          </p:cNvPr>
          <p:cNvSpPr>
            <a:spLocks noGrp="1" noRot="1" noChangeAspect="1" noChangeArrowheads="1"/>
          </p:cNvSpPr>
          <p:nvPr>
            <p:ph type="sldImg"/>
          </p:nvPr>
        </p:nvSpPr>
        <p:spPr>
          <a:solidFill>
            <a:srgbClr val="FFFFFF"/>
          </a:solidFill>
          <a:ln/>
        </p:spPr>
      </p:sp>
      <p:sp>
        <p:nvSpPr>
          <p:cNvPr id="163843" name="Rectangle 1027">
            <a:extLst>
              <a:ext uri="{FF2B5EF4-FFF2-40B4-BE49-F238E27FC236}">
                <a16:creationId xmlns:a16="http://schemas.microsoft.com/office/drawing/2014/main" id="{F91C3E5E-A6A4-B891-C65E-18464047376F}"/>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b="1" dirty="0">
                <a:latin typeface="Calibri" panose="020F0502020204030204" pitchFamily="34" charset="0"/>
                <a:ea typeface="ＭＳ Ｐゴシック" charset="0"/>
                <a:cs typeface="Calibri" panose="020F0502020204030204" pitchFamily="34" charset="0"/>
              </a:rPr>
              <a:t>Common-400</a:t>
            </a:r>
          </a:p>
          <a:p>
            <a:pPr eaLnBrk="1" hangingPunct="1"/>
            <a:r>
              <a:rPr lang="en-US" dirty="0">
                <a:latin typeface="Times New Roman" charset="0"/>
                <a:ea typeface="ＭＳ Ｐゴシック" charset="0"/>
                <a:cs typeface="ＭＳ Ｐゴシック" charset="0"/>
              </a:rPr>
              <a:t>BE-38-Zechariah-126</a:t>
            </a:r>
          </a:p>
          <a:p>
            <a:pPr eaLnBrk="1" hangingPunct="1"/>
            <a:r>
              <a:rPr lang="en-US" dirty="0">
                <a:latin typeface="Calibri" panose="020F0502020204030204" pitchFamily="34" charset="0"/>
                <a:ea typeface="ＭＳ Ｐゴシック" charset="0"/>
                <a:cs typeface="Calibri" panose="020F0502020204030204" pitchFamily="34" charset="0"/>
              </a:rPr>
              <a:t>ES-13-Tribulation-19</a:t>
            </a:r>
            <a:endParaRPr lang="ar-SA"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ES-26-Restoration of Israel-299</a:t>
            </a:r>
            <a:endParaRPr lang="en-US" b="0"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OB-40-Temples-35-Expanded in 6 Separate Slides</a:t>
            </a:r>
          </a:p>
          <a:p>
            <a:pPr eaLnBrk="1" hangingPunct="1"/>
            <a:r>
              <a:rPr lang="en-US" dirty="0">
                <a:latin typeface="Calibri" panose="020F0502020204030204" pitchFamily="34" charset="0"/>
                <a:ea typeface="ＭＳ Ｐゴシック" charset="0"/>
                <a:cs typeface="Calibri" panose="020F0502020204030204" pitchFamily="34" charset="0"/>
              </a:rPr>
              <a:t>OS-26-Ezek1-39-slide 178</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OS-26-Ezek40-43-slide 86</a:t>
            </a:r>
            <a:endParaRPr lang="en-US"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OS-38-Zechariah-179</a:t>
            </a:r>
          </a:p>
          <a:p>
            <a:pPr eaLnBrk="1" hangingPunct="1"/>
            <a:r>
              <a:rPr lang="en-US" dirty="0">
                <a:latin typeface="Calibri" panose="020F0502020204030204" pitchFamily="34" charset="0"/>
                <a:ea typeface="ＭＳ Ｐゴシック" charset="0"/>
                <a:cs typeface="Calibri" panose="020F0502020204030204" pitchFamily="34" charset="0"/>
              </a:rPr>
              <a:t>LC-06-Official Presentation-49</a:t>
            </a:r>
          </a:p>
          <a:p>
            <a:pPr eaLnBrk="1" hangingPunct="1"/>
            <a:r>
              <a:rPr lang="en-US" b="1" dirty="0">
                <a:latin typeface="Calibri" panose="020F0502020204030204" pitchFamily="34" charset="0"/>
                <a:ea typeface="ＭＳ Ｐゴシック" charset="0"/>
                <a:cs typeface="Calibri" panose="020F0502020204030204" pitchFamily="34" charset="0"/>
              </a:rPr>
              <a:t>NS-01-Matt15-28-slide 136</a:t>
            </a:r>
          </a:p>
          <a:p>
            <a:pPr eaLnBrk="1" hangingPunct="1"/>
            <a:r>
              <a:rPr lang="en-US"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dirty="0">
                <a:latin typeface="Calibri" panose="020F0502020204030204" pitchFamily="34" charset="0"/>
                <a:ea typeface="ＭＳ Ｐゴシック" charset="0"/>
                <a:cs typeface="Calibri" panose="020F0502020204030204" pitchFamily="34" charset="0"/>
              </a:rPr>
              <a:t>NS-Acts1-2-slide 215</a:t>
            </a:r>
          </a:p>
        </p:txBody>
      </p:sp>
    </p:spTree>
    <p:extLst>
      <p:ext uri="{BB962C8B-B14F-4D97-AF65-F5344CB8AC3E}">
        <p14:creationId xmlns:p14="http://schemas.microsoft.com/office/powerpoint/2010/main" val="55463784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17B614-6697-BB51-1A43-91C8593AAE85}"/>
            </a:ext>
          </a:extLst>
        </p:cNvPr>
        <p:cNvGrpSpPr/>
        <p:nvPr/>
      </p:nvGrpSpPr>
      <p:grpSpPr>
        <a:xfrm>
          <a:off x="0" y="0"/>
          <a:ext cx="0" cy="0"/>
          <a:chOff x="0" y="0"/>
          <a:chExt cx="0" cy="0"/>
        </a:xfrm>
      </p:grpSpPr>
      <p:sp>
        <p:nvSpPr>
          <p:cNvPr id="163841" name="Rectangle 7">
            <a:extLst>
              <a:ext uri="{FF2B5EF4-FFF2-40B4-BE49-F238E27FC236}">
                <a16:creationId xmlns:a16="http://schemas.microsoft.com/office/drawing/2014/main" id="{18BC19F9-D35B-ACFE-7F9E-82DD0646919F}"/>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a:extLst>
              <a:ext uri="{FF2B5EF4-FFF2-40B4-BE49-F238E27FC236}">
                <a16:creationId xmlns:a16="http://schemas.microsoft.com/office/drawing/2014/main" id="{C31D366B-31D8-DE5F-9A47-033A7BE8EC2F}"/>
              </a:ext>
            </a:extLst>
          </p:cNvPr>
          <p:cNvSpPr>
            <a:spLocks noGrp="1" noRot="1" noChangeAspect="1" noChangeArrowheads="1"/>
          </p:cNvSpPr>
          <p:nvPr>
            <p:ph type="sldImg"/>
          </p:nvPr>
        </p:nvSpPr>
        <p:spPr>
          <a:solidFill>
            <a:srgbClr val="FFFFFF"/>
          </a:solidFill>
          <a:ln/>
        </p:spPr>
      </p:sp>
      <p:sp>
        <p:nvSpPr>
          <p:cNvPr id="163843" name="Rectangle 1027">
            <a:extLst>
              <a:ext uri="{FF2B5EF4-FFF2-40B4-BE49-F238E27FC236}">
                <a16:creationId xmlns:a16="http://schemas.microsoft.com/office/drawing/2014/main" id="{F91C3E5E-A6A4-B891-C65E-18464047376F}"/>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b="1" dirty="0">
                <a:latin typeface="Calibri" panose="020F0502020204030204" pitchFamily="34" charset="0"/>
                <a:ea typeface="ＭＳ Ｐゴシック" charset="0"/>
                <a:cs typeface="Calibri" panose="020F0502020204030204" pitchFamily="34" charset="0"/>
              </a:rPr>
              <a:t>Common-400</a:t>
            </a:r>
          </a:p>
          <a:p>
            <a:pPr eaLnBrk="1" hangingPunct="1"/>
            <a:r>
              <a:rPr lang="en-US" dirty="0">
                <a:latin typeface="Times New Roman" charset="0"/>
                <a:ea typeface="ＭＳ Ｐゴシック" charset="0"/>
                <a:cs typeface="ＭＳ Ｐゴシック" charset="0"/>
              </a:rPr>
              <a:t>BE-38-Zechariah-126</a:t>
            </a:r>
          </a:p>
          <a:p>
            <a:pPr eaLnBrk="1" hangingPunct="1"/>
            <a:r>
              <a:rPr lang="en-US" dirty="0">
                <a:latin typeface="Calibri" panose="020F0502020204030204" pitchFamily="34" charset="0"/>
                <a:ea typeface="ＭＳ Ｐゴシック" charset="0"/>
                <a:cs typeface="Calibri" panose="020F0502020204030204" pitchFamily="34" charset="0"/>
              </a:rPr>
              <a:t>ES-13-Tribulation-19</a:t>
            </a:r>
            <a:endParaRPr lang="ar-SA"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ES-26-Restoration of Israel-299</a:t>
            </a:r>
            <a:endParaRPr lang="en-US" b="0"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OB-40-Temples-35-Expanded in 6 Separate Slides</a:t>
            </a:r>
          </a:p>
          <a:p>
            <a:pPr eaLnBrk="1" hangingPunct="1"/>
            <a:r>
              <a:rPr lang="en-US" dirty="0">
                <a:latin typeface="Calibri" panose="020F0502020204030204" pitchFamily="34" charset="0"/>
                <a:ea typeface="ＭＳ Ｐゴシック" charset="0"/>
                <a:cs typeface="Calibri" panose="020F0502020204030204" pitchFamily="34" charset="0"/>
              </a:rPr>
              <a:t>OS-26-Ezek1-39-slide 178</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OS-26-Ezek40-43-slide 86</a:t>
            </a:r>
            <a:endParaRPr lang="en-US"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OS-38-Zechariah-179</a:t>
            </a:r>
          </a:p>
          <a:p>
            <a:pPr eaLnBrk="1" hangingPunct="1"/>
            <a:r>
              <a:rPr lang="en-US" dirty="0">
                <a:latin typeface="Calibri" panose="020F0502020204030204" pitchFamily="34" charset="0"/>
                <a:ea typeface="ＭＳ Ｐゴシック" charset="0"/>
                <a:cs typeface="Calibri" panose="020F0502020204030204" pitchFamily="34" charset="0"/>
              </a:rPr>
              <a:t>LC-06-Official Presentation-49</a:t>
            </a:r>
          </a:p>
          <a:p>
            <a:pPr eaLnBrk="1" hangingPunct="1"/>
            <a:r>
              <a:rPr lang="en-US" b="1" dirty="0">
                <a:latin typeface="Calibri" panose="020F0502020204030204" pitchFamily="34" charset="0"/>
                <a:ea typeface="ＭＳ Ｐゴシック" charset="0"/>
                <a:cs typeface="Calibri" panose="020F0502020204030204" pitchFamily="34" charset="0"/>
              </a:rPr>
              <a:t>NS-01-Matt15-28-slide 136</a:t>
            </a:r>
          </a:p>
          <a:p>
            <a:pPr eaLnBrk="1" hangingPunct="1"/>
            <a:r>
              <a:rPr lang="en-US"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dirty="0">
                <a:latin typeface="Calibri" panose="020F0502020204030204" pitchFamily="34" charset="0"/>
                <a:ea typeface="ＭＳ Ｐゴシック" charset="0"/>
                <a:cs typeface="Calibri" panose="020F0502020204030204" pitchFamily="34" charset="0"/>
              </a:rPr>
              <a:t>NS-Acts1-2-slide 215</a:t>
            </a:r>
          </a:p>
        </p:txBody>
      </p:sp>
    </p:spTree>
    <p:extLst>
      <p:ext uri="{BB962C8B-B14F-4D97-AF65-F5344CB8AC3E}">
        <p14:creationId xmlns:p14="http://schemas.microsoft.com/office/powerpoint/2010/main" val="39101517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17B614-6697-BB51-1A43-91C8593AAE85}"/>
            </a:ext>
          </a:extLst>
        </p:cNvPr>
        <p:cNvGrpSpPr/>
        <p:nvPr/>
      </p:nvGrpSpPr>
      <p:grpSpPr>
        <a:xfrm>
          <a:off x="0" y="0"/>
          <a:ext cx="0" cy="0"/>
          <a:chOff x="0" y="0"/>
          <a:chExt cx="0" cy="0"/>
        </a:xfrm>
      </p:grpSpPr>
      <p:sp>
        <p:nvSpPr>
          <p:cNvPr id="163841" name="Rectangle 7">
            <a:extLst>
              <a:ext uri="{FF2B5EF4-FFF2-40B4-BE49-F238E27FC236}">
                <a16:creationId xmlns:a16="http://schemas.microsoft.com/office/drawing/2014/main" id="{18BC19F9-D35B-ACFE-7F9E-82DD0646919F}"/>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a:extLst>
              <a:ext uri="{FF2B5EF4-FFF2-40B4-BE49-F238E27FC236}">
                <a16:creationId xmlns:a16="http://schemas.microsoft.com/office/drawing/2014/main" id="{C31D366B-31D8-DE5F-9A47-033A7BE8EC2F}"/>
              </a:ext>
            </a:extLst>
          </p:cNvPr>
          <p:cNvSpPr>
            <a:spLocks noGrp="1" noRot="1" noChangeAspect="1" noChangeArrowheads="1"/>
          </p:cNvSpPr>
          <p:nvPr>
            <p:ph type="sldImg"/>
          </p:nvPr>
        </p:nvSpPr>
        <p:spPr>
          <a:solidFill>
            <a:srgbClr val="FFFFFF"/>
          </a:solidFill>
          <a:ln/>
        </p:spPr>
      </p:sp>
      <p:sp>
        <p:nvSpPr>
          <p:cNvPr id="163843" name="Rectangle 1027">
            <a:extLst>
              <a:ext uri="{FF2B5EF4-FFF2-40B4-BE49-F238E27FC236}">
                <a16:creationId xmlns:a16="http://schemas.microsoft.com/office/drawing/2014/main" id="{F91C3E5E-A6A4-B891-C65E-18464047376F}"/>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b="1" dirty="0">
                <a:latin typeface="Calibri" panose="020F0502020204030204" pitchFamily="34" charset="0"/>
                <a:ea typeface="ＭＳ Ｐゴシック" charset="0"/>
                <a:cs typeface="Calibri" panose="020F0502020204030204" pitchFamily="34" charset="0"/>
              </a:rPr>
              <a:t>Common-400</a:t>
            </a:r>
          </a:p>
          <a:p>
            <a:pPr eaLnBrk="1" hangingPunct="1"/>
            <a:r>
              <a:rPr lang="en-US" dirty="0">
                <a:latin typeface="Times New Roman" charset="0"/>
                <a:ea typeface="ＭＳ Ｐゴシック" charset="0"/>
                <a:cs typeface="ＭＳ Ｐゴシック" charset="0"/>
              </a:rPr>
              <a:t>BE-38-Zechariah-126</a:t>
            </a:r>
          </a:p>
          <a:p>
            <a:pPr eaLnBrk="1" hangingPunct="1"/>
            <a:r>
              <a:rPr lang="en-US" dirty="0">
                <a:latin typeface="Calibri" panose="020F0502020204030204" pitchFamily="34" charset="0"/>
                <a:ea typeface="ＭＳ Ｐゴシック" charset="0"/>
                <a:cs typeface="Calibri" panose="020F0502020204030204" pitchFamily="34" charset="0"/>
              </a:rPr>
              <a:t>ES-13-Tribulation-19</a:t>
            </a:r>
            <a:endParaRPr lang="ar-SA"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ES-26-Restoration of Israel-299</a:t>
            </a:r>
            <a:endParaRPr lang="en-US" b="0"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OB-40-Temples-35-Expanded in 6 Separate Slides</a:t>
            </a:r>
          </a:p>
          <a:p>
            <a:pPr eaLnBrk="1" hangingPunct="1"/>
            <a:r>
              <a:rPr lang="en-US" dirty="0">
                <a:latin typeface="Calibri" panose="020F0502020204030204" pitchFamily="34" charset="0"/>
                <a:ea typeface="ＭＳ Ｐゴシック" charset="0"/>
                <a:cs typeface="Calibri" panose="020F0502020204030204" pitchFamily="34" charset="0"/>
              </a:rPr>
              <a:t>OS-26-Ezek1-39-slide 178</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OS-26-Ezek40-43-slide 86</a:t>
            </a:r>
            <a:endParaRPr lang="en-US"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OS-38-Zechariah-179</a:t>
            </a:r>
          </a:p>
          <a:p>
            <a:pPr eaLnBrk="1" hangingPunct="1"/>
            <a:r>
              <a:rPr lang="en-US" dirty="0">
                <a:latin typeface="Calibri" panose="020F0502020204030204" pitchFamily="34" charset="0"/>
                <a:ea typeface="ＭＳ Ｐゴシック" charset="0"/>
                <a:cs typeface="Calibri" panose="020F0502020204030204" pitchFamily="34" charset="0"/>
              </a:rPr>
              <a:t>LC-06-Official Presentation-49</a:t>
            </a:r>
          </a:p>
          <a:p>
            <a:pPr eaLnBrk="1" hangingPunct="1"/>
            <a:r>
              <a:rPr lang="en-US" b="1" dirty="0">
                <a:latin typeface="Calibri" panose="020F0502020204030204" pitchFamily="34" charset="0"/>
                <a:ea typeface="ＭＳ Ｐゴシック" charset="0"/>
                <a:cs typeface="Calibri" panose="020F0502020204030204" pitchFamily="34" charset="0"/>
              </a:rPr>
              <a:t>NS-01-Matt15-28-slide 136</a:t>
            </a:r>
          </a:p>
          <a:p>
            <a:pPr eaLnBrk="1" hangingPunct="1"/>
            <a:r>
              <a:rPr lang="en-US"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dirty="0">
                <a:latin typeface="Calibri" panose="020F0502020204030204" pitchFamily="34" charset="0"/>
                <a:ea typeface="ＭＳ Ｐゴシック" charset="0"/>
                <a:cs typeface="Calibri" panose="020F0502020204030204" pitchFamily="34" charset="0"/>
              </a:rPr>
              <a:t>NS-Acts1-2-slide 215</a:t>
            </a:r>
          </a:p>
        </p:txBody>
      </p:sp>
    </p:spTree>
    <p:extLst>
      <p:ext uri="{BB962C8B-B14F-4D97-AF65-F5344CB8AC3E}">
        <p14:creationId xmlns:p14="http://schemas.microsoft.com/office/powerpoint/2010/main" val="115212219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C50CEF-0FF9-CE54-9259-236E9AA0171F}"/>
            </a:ext>
          </a:extLst>
        </p:cNvPr>
        <p:cNvGrpSpPr/>
        <p:nvPr/>
      </p:nvGrpSpPr>
      <p:grpSpPr>
        <a:xfrm>
          <a:off x="0" y="0"/>
          <a:ext cx="0" cy="0"/>
          <a:chOff x="0" y="0"/>
          <a:chExt cx="0" cy="0"/>
        </a:xfrm>
      </p:grpSpPr>
      <p:sp>
        <p:nvSpPr>
          <p:cNvPr id="163841" name="Rectangle 7">
            <a:extLst>
              <a:ext uri="{FF2B5EF4-FFF2-40B4-BE49-F238E27FC236}">
                <a16:creationId xmlns:a16="http://schemas.microsoft.com/office/drawing/2014/main" id="{75581498-1348-8174-F285-29969A620869}"/>
              </a:ext>
            </a:extLst>
          </p:cNvPr>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a:extLst>
              <a:ext uri="{FF2B5EF4-FFF2-40B4-BE49-F238E27FC236}">
                <a16:creationId xmlns:a16="http://schemas.microsoft.com/office/drawing/2014/main" id="{BF4AB9F2-A852-B0D2-7D61-D1D93A096ED1}"/>
              </a:ext>
            </a:extLst>
          </p:cNvPr>
          <p:cNvSpPr>
            <a:spLocks noGrp="1" noRot="1" noChangeAspect="1" noChangeArrowheads="1"/>
          </p:cNvSpPr>
          <p:nvPr>
            <p:ph type="sldImg"/>
          </p:nvPr>
        </p:nvSpPr>
        <p:spPr>
          <a:solidFill>
            <a:srgbClr val="FFFFFF"/>
          </a:solidFill>
          <a:ln/>
        </p:spPr>
      </p:sp>
      <p:sp>
        <p:nvSpPr>
          <p:cNvPr id="163843" name="Rectangle 1027">
            <a:extLst>
              <a:ext uri="{FF2B5EF4-FFF2-40B4-BE49-F238E27FC236}">
                <a16:creationId xmlns:a16="http://schemas.microsoft.com/office/drawing/2014/main" id="{978E1E56-5462-8FFA-66E7-86AE854BE40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b="1" dirty="0">
                <a:latin typeface="Calibri" panose="020F0502020204030204" pitchFamily="34" charset="0"/>
                <a:ea typeface="ＭＳ Ｐゴシック" charset="0"/>
                <a:cs typeface="Calibri" panose="020F0502020204030204" pitchFamily="34" charset="0"/>
              </a:rPr>
              <a:t>Common-400</a:t>
            </a:r>
          </a:p>
          <a:p>
            <a:pPr eaLnBrk="1" hangingPunct="1"/>
            <a:r>
              <a:rPr lang="en-US" dirty="0">
                <a:latin typeface="Times New Roman" charset="0"/>
                <a:ea typeface="ＭＳ Ｐゴシック" charset="0"/>
                <a:cs typeface="ＭＳ Ｐゴシック" charset="0"/>
              </a:rPr>
              <a:t>BE-38-Zechariah-126</a:t>
            </a:r>
          </a:p>
          <a:p>
            <a:pPr eaLnBrk="1" hangingPunct="1"/>
            <a:r>
              <a:rPr lang="en-US" dirty="0">
                <a:latin typeface="Calibri" panose="020F0502020204030204" pitchFamily="34" charset="0"/>
                <a:ea typeface="ＭＳ Ｐゴシック" charset="0"/>
                <a:cs typeface="Calibri" panose="020F0502020204030204" pitchFamily="34" charset="0"/>
              </a:rPr>
              <a:t>ES-13-Tribulation-19</a:t>
            </a:r>
            <a:endParaRPr lang="ar-SA"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ES-26-Restoration of Israel-299</a:t>
            </a:r>
            <a:endParaRPr lang="en-US" b="0"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OB-40-Temples-35-Expanded in 6 Separate Slides</a:t>
            </a:r>
          </a:p>
          <a:p>
            <a:pPr eaLnBrk="1" hangingPunct="1"/>
            <a:r>
              <a:rPr lang="en-US" dirty="0">
                <a:latin typeface="Calibri" panose="020F0502020204030204" pitchFamily="34" charset="0"/>
                <a:ea typeface="ＭＳ Ｐゴシック" charset="0"/>
                <a:cs typeface="Calibri" panose="020F0502020204030204" pitchFamily="34" charset="0"/>
              </a:rPr>
              <a:t>OS-26-Ezek1-39-slide 178</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OS-26-Ezek40-43-slide 86</a:t>
            </a:r>
            <a:endParaRPr lang="en-US"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OS-38-Zechariah-179</a:t>
            </a:r>
          </a:p>
          <a:p>
            <a:pPr eaLnBrk="1" hangingPunct="1"/>
            <a:r>
              <a:rPr lang="en-US" dirty="0">
                <a:latin typeface="Calibri" panose="020F0502020204030204" pitchFamily="34" charset="0"/>
                <a:ea typeface="ＭＳ Ｐゴシック" charset="0"/>
                <a:cs typeface="Calibri" panose="020F0502020204030204" pitchFamily="34" charset="0"/>
              </a:rPr>
              <a:t>LC-06-Official Presentation-49</a:t>
            </a:r>
          </a:p>
          <a:p>
            <a:pPr eaLnBrk="1" hangingPunct="1"/>
            <a:r>
              <a:rPr lang="en-US" b="1" dirty="0">
                <a:latin typeface="Calibri" panose="020F0502020204030204" pitchFamily="34" charset="0"/>
                <a:ea typeface="ＭＳ Ｐゴシック" charset="0"/>
                <a:cs typeface="Calibri" panose="020F0502020204030204" pitchFamily="34" charset="0"/>
              </a:rPr>
              <a:t>NS-01-Matt15-28-slide 136</a:t>
            </a:r>
          </a:p>
          <a:p>
            <a:pPr eaLnBrk="1" hangingPunct="1"/>
            <a:r>
              <a:rPr lang="en-US"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dirty="0">
                <a:latin typeface="Calibri" panose="020F0502020204030204" pitchFamily="34" charset="0"/>
                <a:ea typeface="ＭＳ Ｐゴシック" charset="0"/>
                <a:cs typeface="Calibri" panose="020F0502020204030204" pitchFamily="34" charset="0"/>
              </a:rPr>
              <a:t>NS-Acts1-2-slide 215</a:t>
            </a:r>
          </a:p>
        </p:txBody>
      </p:sp>
    </p:spTree>
    <p:extLst>
      <p:ext uri="{BB962C8B-B14F-4D97-AF65-F5344CB8AC3E}">
        <p14:creationId xmlns:p14="http://schemas.microsoft.com/office/powerpoint/2010/main" val="164331622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9177365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39710576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94209863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27490780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7892741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6267398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14100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6528452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46102609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82506776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856357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52143252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7359861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3079454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3244528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630093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1774298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8845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zh-CN" altLang="en-US" sz="1200" b="0" kern="1200" dirty="0">
                <a:solidFill>
                  <a:schemeClr val="tx1"/>
                </a:solidFill>
                <a:effectLst/>
                <a:latin typeface="+mn-lt"/>
                <a:ea typeface="+mn-ea"/>
                <a:cs typeface="+mn-cs"/>
              </a:rPr>
              <a:t>棕榈星期天是一个有趣的名字，不是吗？</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921313458"/>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0243"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We know that today recalls the palm branches waved at Jesus as he entered Jerusalem at the beginning of his last week of his life.  Yet the focus really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the </a:t>
            </a:r>
            <a:r>
              <a:rPr lang="en-US" sz="1200" i="1" kern="1200" dirty="0">
                <a:solidFill>
                  <a:schemeClr val="tx1"/>
                </a:solidFill>
                <a:effectLst/>
                <a:latin typeface="+mn-lt"/>
                <a:ea typeface="+mn-ea"/>
                <a:cs typeface="+mn-cs"/>
              </a:rPr>
              <a:t>tree</a:t>
            </a:r>
            <a:r>
              <a:rPr lang="en-US" sz="1200" kern="1200" dirty="0">
                <a:solidFill>
                  <a:schemeClr val="tx1"/>
                </a:solidFill>
                <a:effectLst/>
                <a:latin typeface="+mn-lt"/>
                <a:ea typeface="+mn-ea"/>
                <a:cs typeface="+mn-cs"/>
              </a:rPr>
              <a:t> palms, but the </a:t>
            </a:r>
            <a:r>
              <a:rPr lang="en-US" sz="1200" i="1" kern="1200" dirty="0">
                <a:solidFill>
                  <a:schemeClr val="tx1"/>
                </a:solidFill>
                <a:effectLst/>
                <a:latin typeface="+mn-lt"/>
                <a:ea typeface="+mn-ea"/>
                <a:cs typeface="+mn-cs"/>
              </a:rPr>
              <a:t>hand</a:t>
            </a:r>
            <a:r>
              <a:rPr lang="en-US" sz="1200" kern="1200" dirty="0">
                <a:solidFill>
                  <a:schemeClr val="tx1"/>
                </a:solidFill>
                <a:effectLst/>
                <a:latin typeface="+mn-lt"/>
                <a:ea typeface="+mn-ea"/>
                <a:cs typeface="+mn-cs"/>
              </a:rPr>
              <a:t> palms of Jesus that would stretch out on a cross but a few days later. </a:t>
            </a:r>
            <a:endParaRPr lang="en-US" dirty="0">
              <a:latin typeface="Calibri" charset="0"/>
            </a:endParaRPr>
          </a:p>
        </p:txBody>
      </p:sp>
      <p:sp>
        <p:nvSpPr>
          <p:cNvPr id="10244"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68DFD0D-7E45-3B40-BB26-E6844740DDC0}" type="slidenum">
              <a:rPr lang="en-US">
                <a:solidFill>
                  <a:prstClr val="black"/>
                </a:solidFill>
              </a:rPr>
              <a:pPr/>
              <a:t>161</a:t>
            </a:fld>
            <a:endParaRPr lang="en-US">
              <a:solidFill>
                <a:prstClr val="black"/>
              </a:solidFill>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AFC742-518F-464D-BCBC-BAA48F99879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44770"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Tree palms were but a prelude to the cross</a:t>
            </a:r>
            <a:r>
              <a:rPr lang="en-SG" dirty="0">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361469516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7" name="Slide Image Placeholder 1"/>
          <p:cNvSpPr>
            <a:spLocks noGrp="1" noRot="1" noChangeAspect="1" noTextEdit="1"/>
          </p:cNvSpPr>
          <p:nvPr>
            <p:ph type="sldImg"/>
          </p:nvPr>
        </p:nvSpPr>
        <p:spPr>
          <a:ln/>
        </p:spPr>
      </p:sp>
      <p:sp>
        <p:nvSpPr>
          <p:cNvPr id="7171" name="Notes Placeholder 2"/>
          <p:cNvSpPr>
            <a:spLocks noGrp="1"/>
          </p:cNvSpPr>
          <p:nvPr>
            <p:ph type="body" idx="1"/>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lstStyle/>
          <a:p>
            <a:pPr>
              <a:spcBef>
                <a:spcPct val="0"/>
              </a:spcBef>
              <a:defRPr/>
            </a:pPr>
            <a:r>
              <a:rPr lang="en-US" dirty="0">
                <a:latin typeface="+mn-lt"/>
                <a:ea typeface="+mn-ea"/>
                <a:cs typeface="+mn-cs"/>
              </a:rPr>
              <a:t>Even the alternate name—Triumphant Entry—is also perplexing</a:t>
            </a:r>
            <a:r>
              <a:rPr lang="en-SG" dirty="0">
                <a:latin typeface="+mn-lt"/>
                <a:ea typeface="+mn-ea"/>
                <a:cs typeface="+mn-cs"/>
              </a:rPr>
              <a:t>.</a:t>
            </a:r>
            <a:endParaRPr lang="en-US" dirty="0">
              <a:latin typeface="Calibri" charset="0"/>
            </a:endParaRPr>
          </a:p>
        </p:txBody>
      </p:sp>
      <p:sp>
        <p:nvSpPr>
          <p:cNvPr id="5468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858D462-3C87-3147-883C-BB5C961B028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4232454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6C5FD6-C55F-1F4F-927C-0B061622C71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48866"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dirty="0">
                <a:latin typeface="+mn-lt"/>
                <a:ea typeface="+mn-ea"/>
                <a:cs typeface="+mn-cs"/>
              </a:rPr>
              <a:t>True, Jesus rode into Jesus and the crowds cheered his arrival.</a:t>
            </a:r>
            <a:r>
              <a:rPr lang="en-SG" dirty="0"/>
              <a:t> </a:t>
            </a:r>
            <a:endParaRPr lang="en-US" dirty="0">
              <a:cs typeface="ＭＳ Ｐゴシック" charset="0"/>
            </a:endParaRPr>
          </a:p>
        </p:txBody>
      </p:sp>
    </p:spTree>
    <p:extLst>
      <p:ext uri="{BB962C8B-B14F-4D97-AF65-F5344CB8AC3E}">
        <p14:creationId xmlns:p14="http://schemas.microsoft.com/office/powerpoint/2010/main" val="226697660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3" name="Slide Image Placeholder 1"/>
          <p:cNvSpPr>
            <a:spLocks noGrp="1" noRot="1" noChangeAspect="1" noTextEdit="1"/>
          </p:cNvSpPr>
          <p:nvPr>
            <p:ph type="sldImg"/>
          </p:nvPr>
        </p:nvSpPr>
        <p:spPr>
          <a:ln/>
        </p:spPr>
      </p:sp>
      <p:sp>
        <p:nvSpPr>
          <p:cNvPr id="7171" name="Notes Placeholder 2"/>
          <p:cNvSpPr>
            <a:spLocks noGrp="1"/>
          </p:cNvSpPr>
          <p:nvPr>
            <p:ph type="body" idx="1"/>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lstStyle/>
          <a:p>
            <a:pPr algn="r" rtl="1">
              <a:spcBef>
                <a:spcPct val="0"/>
              </a:spcBef>
              <a:defRPr/>
            </a:pPr>
            <a:r>
              <a:rPr lang="ar-JO" dirty="0">
                <a:latin typeface="+mn-lt"/>
                <a:ea typeface="+mn-ea"/>
                <a:cs typeface="Arial" panose="020B0604020202020204" pitchFamily="34" charset="0"/>
              </a:rPr>
              <a:t>نقرأ في متَّى 21: 9 الكلمات الآتية: "</a:t>
            </a:r>
            <a:r>
              <a:rPr kumimoji="0" lang="ar-SA" sz="1200" b="0" i="0" u="none" strike="noStrike" kern="1200" cap="none" spc="0" normalizeH="0" baseline="0" noProof="0" dirty="0">
                <a:ln>
                  <a:noFill/>
                </a:ln>
                <a:solidFill>
                  <a:srgbClr val="800000"/>
                </a:solidFill>
                <a:effectLst/>
                <a:uLnTx/>
                <a:uFillTx/>
                <a:latin typeface="Traditional Arabic" panose="02020603050405020304" pitchFamily="18" charset="-78"/>
                <a:cs typeface="Traditional Arabic" panose="02020603050405020304" pitchFamily="18" charset="-78"/>
              </a:rPr>
              <a:t>وَالْجُمُوعُ الَّذِينَ تَقَدَّمُوا وَالَّذِينَ تَبِعُوا كَانُوا يَصْرَخُونَ: «أُوصَنَّا لاِبْنِ دَاوُدَ! مُبَارَكٌ الآتِي بِاسْمِ الرَّبِّ! أُوصَنَّا فِي الأَعَالِي!»</a:t>
            </a:r>
            <a:r>
              <a:rPr lang="ar-JO" dirty="0">
                <a:latin typeface="+mn-lt"/>
                <a:ea typeface="+mn-ea"/>
                <a:cs typeface="Arial" panose="020B0604020202020204" pitchFamily="34" charset="0"/>
              </a:rPr>
              <a:t>".</a:t>
            </a:r>
            <a:endParaRPr lang="en-US" dirty="0">
              <a:latin typeface="+mn-lt"/>
              <a:ea typeface="+mn-ea"/>
              <a:cs typeface="+mn-cs"/>
            </a:endParaRPr>
          </a:p>
        </p:txBody>
      </p:sp>
      <p:sp>
        <p:nvSpPr>
          <p:cNvPr id="5509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7BF11A-3BBD-5043-9523-847BFF84233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3087514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Normally a king rode into the city as the victor over his enemies, while that very week would culminate in Jesus</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death on Friday, which we call Good Friday</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347985946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that name is equally puzzling.  Why is Good Friday called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good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a:t>
            </a:r>
            <a:r>
              <a:rPr lang="en-SG" dirty="0">
                <a:effectLst/>
              </a:rPr>
              <a:t> </a:t>
            </a:r>
          </a:p>
          <a:p>
            <a:r>
              <a:rPr lang="en-SG" dirty="0"/>
              <a:t>Our leader died on that day, so it seems strange to call the day </a:t>
            </a:r>
            <a:r>
              <a:rPr lang="mr-IN" dirty="0"/>
              <a:t>"</a:t>
            </a:r>
            <a:r>
              <a:rPr lang="en-SG" dirty="0"/>
              <a:t>good.</a:t>
            </a:r>
            <a:r>
              <a:rPr lang="mr-IN" dirty="0"/>
              <a:t>"</a:t>
            </a:r>
            <a:r>
              <a:rPr lang="en-SG" dirty="0"/>
              <a:t>  No other religion refers to the death of their leader as </a:t>
            </a:r>
            <a:r>
              <a:rPr lang="mr-IN" dirty="0"/>
              <a:t>"</a:t>
            </a:r>
            <a:r>
              <a:rPr lang="en-SG" dirty="0"/>
              <a:t>good.</a:t>
            </a:r>
            <a:r>
              <a:rPr lang="mr-IN" dirty="0"/>
              <a:t>"</a:t>
            </a:r>
            <a:endParaRPr lang="en-SG" dirty="0"/>
          </a:p>
          <a:p>
            <a:r>
              <a:rPr lang="en-SG" dirty="0"/>
              <a:t>We believe that his death was good.  How was that?</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7688905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0369F5-840B-3640-8B7E-16ABC71C3D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573442" name="Rectangle 1026"/>
          <p:cNvSpPr>
            <a:spLocks noGrp="1" noRot="1" noChangeAspect="1" noChangeArrowheads="1" noTextEdit="1"/>
          </p:cNvSpPr>
          <p:nvPr>
            <p:ph type="sldImg"/>
          </p:nvPr>
        </p:nvSpPr>
        <p:spPr>
          <a:ln/>
        </p:spPr>
      </p:sp>
      <p:sp>
        <p:nvSpPr>
          <p:cNvPr id="57344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Jesus invested his final week in Jerusalem and Bethany east of it, going back and forth from Bethany to the city in a purposeful series of events designed to end in his crucifixion and resurrection.</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Common-432</a:t>
            </a:r>
          </a:p>
          <a:p>
            <a:pPr eaLnBrk="1" hangingPunct="1"/>
            <a:r>
              <a:rPr lang="en-US" dirty="0">
                <a:latin typeface="Times New Roman" charset="0"/>
                <a:ea typeface="ＭＳ Ｐゴシック" charset="0"/>
                <a:cs typeface="ＭＳ Ｐゴシック" charset="0"/>
              </a:rPr>
              <a:t>LC-00-NT Chronology-43</a:t>
            </a:r>
          </a:p>
          <a:p>
            <a:pPr eaLnBrk="1" hangingPunct="1"/>
            <a:r>
              <a:rPr lang="en-US" dirty="0">
                <a:latin typeface="Times New Roman" charset="0"/>
                <a:ea typeface="ＭＳ Ｐゴシック" charset="0"/>
                <a:cs typeface="ＭＳ Ｐゴシック" charset="0"/>
              </a:rPr>
              <a:t>NS-01-Matt15-28-slide 141</a:t>
            </a:r>
          </a:p>
          <a:p>
            <a:pPr eaLnBrk="1" hangingPunct="1"/>
            <a:r>
              <a:rPr lang="en-US" dirty="0">
                <a:latin typeface="Times New Roman" charset="0"/>
                <a:ea typeface="ＭＳ Ｐゴシック" charset="0"/>
                <a:cs typeface="ＭＳ Ｐゴシック" charset="0"/>
              </a:rPr>
              <a:t>NS-02-Mark9-16-slide 105</a:t>
            </a:r>
          </a:p>
          <a:p>
            <a:pPr eaLnBrk="1" hangingPunct="1"/>
            <a:r>
              <a:rPr lang="en-US" dirty="0">
                <a:latin typeface="Times New Roman" charset="0"/>
                <a:ea typeface="ＭＳ Ｐゴシック" charset="0"/>
                <a:cs typeface="ＭＳ Ｐゴシック" charset="0"/>
              </a:rPr>
              <a:t>NS-03-Luke13-24-slide 224</a:t>
            </a:r>
          </a:p>
          <a:p>
            <a:pPr eaLnBrk="1" hangingPunct="1"/>
            <a:r>
              <a:rPr lang="en-US" dirty="0">
                <a:latin typeface="Times New Roman" charset="0"/>
                <a:ea typeface="ＭＳ Ｐゴシック" charset="0"/>
                <a:cs typeface="ＭＳ Ｐゴシック" charset="0"/>
              </a:rPr>
              <a:t>NS-04-John12-21-slide 295</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a:t>
            </a:r>
          </a:p>
          <a:p>
            <a:r>
              <a:rPr lang="en-US" sz="1200" b="0" kern="1200">
                <a:solidFill>
                  <a:schemeClr val="tx1"/>
                </a:solidFill>
                <a:effectLst/>
                <a:latin typeface="Arial"/>
                <a:ea typeface="+mn-ea"/>
                <a:cs typeface="Arial"/>
              </a:rPr>
              <a:t>LC-Presentation-102</a:t>
            </a:r>
          </a:p>
          <a:p>
            <a:r>
              <a:rPr lang="en-US" sz="1200" b="0" kern="1200">
                <a:solidFill>
                  <a:schemeClr val="tx1"/>
                </a:solidFill>
                <a:effectLst/>
                <a:latin typeface="Arial"/>
                <a:ea typeface="+mn-ea"/>
                <a:cs typeface="Arial"/>
              </a:rPr>
              <a:t>NS-01-Matt15-28—slide 163</a:t>
            </a:r>
            <a:endParaRPr lang="en-US" b="0">
              <a:latin typeface="Arial"/>
              <a:cs typeface="Arial"/>
            </a:endParaRPr>
          </a:p>
        </p:txBody>
      </p:sp>
      <p:sp>
        <p:nvSpPr>
          <p:cNvPr id="4" name="Slide Number Placeholder 3"/>
          <p:cNvSpPr>
            <a:spLocks noGrp="1"/>
          </p:cNvSpPr>
          <p:nvPr>
            <p:ph type="sldNum" sz="quarter" idx="5"/>
          </p:nvPr>
        </p:nvSpPr>
        <p:spPr/>
        <p:txBody>
          <a:bodyPr/>
          <a:lstStyle/>
          <a:p>
            <a:pPr>
              <a:defRPr/>
            </a:pPr>
            <a:fld id="{F371F489-9317-2742-8EE6-9975ED4BAE9F}" type="slidenum">
              <a:rPr lang="en-US"/>
              <a:pPr>
                <a:defRPr/>
              </a:pPr>
              <a:t>171</a:t>
            </a:fld>
            <a:endParaRPr lang="en-US"/>
          </a:p>
        </p:txBody>
      </p:sp>
    </p:spTree>
    <p:extLst>
      <p:ext uri="{BB962C8B-B14F-4D97-AF65-F5344CB8AC3E}">
        <p14:creationId xmlns:p14="http://schemas.microsoft.com/office/powerpoint/2010/main" val="37246955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334644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ea typeface="ＭＳ Ｐゴシック" panose="020B0600070205080204" pitchFamily="34" charset="-128"/>
                <a:cs typeface="Arial" panose="020B0604020202020204" pitchFamily="34" charset="0"/>
              </a:rPr>
              <a:t>What do you think is the most important thing we do as a church?  Worship? Evangelism? Fellowship? Bible study?  Prayer?  A few weeks ago a man inquiring about our church asked me, “So what is most important to your church?  What is unique?”  If he had asked you, what would you have said?  I told him one word: LOVE!</a:t>
            </a:r>
            <a:endParaRPr lang="en-US" altLang="en-US" dirty="0">
              <a:solidFill>
                <a:srgbClr val="FFFFFF"/>
              </a:solidFill>
              <a:ea typeface="ＭＳ Ｐゴシック" panose="020B0600070205080204" pitchFamily="34" charset="-128"/>
              <a:cs typeface="Arial" panose="020B0604020202020204" pitchFamily="34" charset="0"/>
            </a:endParaRPr>
          </a:p>
          <a:p>
            <a:pPr eaLnBrk="1" hangingPunct="1"/>
            <a:endParaRPr lang="en-US" altLang="en-US" dirty="0">
              <a:solidFill>
                <a:srgbClr val="FFFFFF"/>
              </a:solidFill>
              <a:ea typeface="ＭＳ Ｐゴシック" panose="020B0600070205080204" pitchFamily="34" charset="-128"/>
              <a:cs typeface="Arial" panose="020B0604020202020204" pitchFamily="34" charset="0"/>
            </a:endParaRPr>
          </a:p>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dirty="0">
                <a:ea typeface="ＭＳ Ｐゴシック" panose="020B0600070205080204" pitchFamily="34" charset="-128"/>
                <a:cs typeface="Arial" panose="020B0604020202020204" pitchFamily="34" charset="0"/>
              </a:rPr>
              <a:t> </a:t>
            </a:r>
          </a:p>
          <a:p>
            <a:pPr eaLnBrk="1" hangingPunct="1"/>
            <a:r>
              <a:rPr lang="en-US" altLang="en-US" dirty="0">
                <a:solidFill>
                  <a:srgbClr val="FFFFFF"/>
                </a:solidFill>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143</a:t>
            </a:r>
          </a:p>
          <a:p>
            <a:pPr eaLnBrk="1" hangingPunct="1"/>
            <a:r>
              <a:rPr lang="en-US" dirty="0">
                <a:ea typeface="ＭＳ Ｐゴシック" charset="0"/>
                <a:cs typeface="Arial" panose="020B0604020202020204" pitchFamily="34" charset="0"/>
              </a:rPr>
              <a:t>NS-02-Mark9-16-slide 107</a:t>
            </a: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She obviously could not see beyond herself.</a:t>
            </a:r>
          </a:p>
          <a:p>
            <a:pPr eaLnBrk="1" hangingPunct="1"/>
            <a:r>
              <a:rPr lang="en-US" altLang="en-US" dirty="0">
                <a:solidFill>
                  <a:srgbClr val="FFFFFF"/>
                </a:solidFill>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143</a:t>
            </a:r>
          </a:p>
          <a:p>
            <a:pPr eaLnBrk="1" hangingPunct="1"/>
            <a:r>
              <a:rPr lang="en-US" dirty="0">
                <a:ea typeface="ＭＳ Ｐゴシック" charset="0"/>
                <a:cs typeface="Arial" panose="020B0604020202020204" pitchFamily="34" charset="0"/>
              </a:rPr>
              <a:t>NS-02-Mark9-16-slide 107</a:t>
            </a:r>
          </a:p>
          <a:p>
            <a:endParaRPr lang="en-US" dirty="0"/>
          </a:p>
        </p:txBody>
      </p:sp>
    </p:spTree>
    <p:extLst>
      <p:ext uri="{BB962C8B-B14F-4D97-AF65-F5344CB8AC3E}">
        <p14:creationId xmlns:p14="http://schemas.microsoft.com/office/powerpoint/2010/main" val="126974081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She died young through suicide.</a:t>
            </a:r>
          </a:p>
          <a:p>
            <a:pPr eaLnBrk="1" hangingPunct="1"/>
            <a:r>
              <a:rPr lang="en-US" altLang="en-US" dirty="0">
                <a:solidFill>
                  <a:srgbClr val="FFFFFF"/>
                </a:solidFill>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144</a:t>
            </a:r>
          </a:p>
          <a:p>
            <a:pPr eaLnBrk="1" hangingPunct="1"/>
            <a:r>
              <a:rPr lang="en-US" dirty="0">
                <a:ea typeface="ＭＳ Ｐゴシック" charset="0"/>
                <a:cs typeface="Arial" panose="020B0604020202020204" pitchFamily="34" charset="0"/>
              </a:rPr>
              <a:t>NS-02-Mark9-16-slide 109</a:t>
            </a:r>
            <a:endParaRPr lang="en-US" dirty="0"/>
          </a:p>
        </p:txBody>
      </p:sp>
    </p:spTree>
    <p:extLst>
      <p:ext uri="{BB962C8B-B14F-4D97-AF65-F5344CB8AC3E}">
        <p14:creationId xmlns:p14="http://schemas.microsoft.com/office/powerpoint/2010/main" val="367980731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dirty="0">
                <a:ea typeface="ＭＳ Ｐゴシック" panose="020B0600070205080204" pitchFamily="34" charset="-128"/>
              </a:rPr>
              <a:t>  Jesus answered…</a:t>
            </a:r>
          </a:p>
          <a:p>
            <a:pPr eaLnBrk="1" hangingPunct="1"/>
            <a:r>
              <a:rPr lang="en-US" dirty="0">
                <a:ea typeface="ＭＳ Ｐゴシック" charset="0"/>
                <a:cs typeface="Arial" panose="020B0604020202020204" pitchFamily="34" charset="0"/>
              </a:rPr>
              <a:t>——————————</a:t>
            </a:r>
          </a:p>
          <a:p>
            <a:pPr eaLnBrk="1" hangingPunct="1"/>
            <a:r>
              <a:rPr lang="en-US" dirty="0">
                <a:ea typeface="ＭＳ Ｐゴシック" charset="0"/>
                <a:cs typeface="Arial" panose="020B0604020202020204" pitchFamily="34" charset="0"/>
              </a:rPr>
              <a:t>Common-293</a:t>
            </a:r>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OS-05-Deut-154</a:t>
            </a:r>
          </a:p>
          <a:p>
            <a:pPr eaLnBrk="1" hangingPunct="1"/>
            <a:r>
              <a:rPr lang="en-US" dirty="0">
                <a:ea typeface="ＭＳ Ｐゴシック" charset="0"/>
                <a:cs typeface="ＭＳ Ｐゴシック" charset="0"/>
              </a:rPr>
              <a:t>OS-32-Jonah-22, 157</a:t>
            </a:r>
          </a:p>
          <a:p>
            <a:pPr eaLnBrk="1" hangingPunct="1"/>
            <a:r>
              <a:rPr lang="en-US" dirty="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b="0" kern="1200" dirty="0">
                <a:solidFill>
                  <a:schemeClr val="tx1"/>
                </a:solidFill>
                <a:effectLst/>
                <a:ea typeface="ＭＳ Ｐゴシック" pitchFamily="-112" charset="-128"/>
                <a:cs typeface="Arial" panose="020B0604020202020204" pitchFamily="34" charset="0"/>
              </a:rPr>
              <a:t>Repentance will bring restoration in a church: God wants our church to really trust him</a:t>
            </a:r>
            <a:r>
              <a:rPr kumimoji="1" lang="en-SG" sz="1200" b="0" kern="1200" dirty="0">
                <a:solidFill>
                  <a:schemeClr val="tx1"/>
                </a:solidFill>
                <a:effectLst/>
                <a:ea typeface="ＭＳ Ｐゴシック" pitchFamily="-112" charset="-128"/>
                <a:cs typeface="Arial" panose="020B0604020202020204" pitchFamily="34" charset="0"/>
              </a:rPr>
              <a:t>.</a:t>
            </a:r>
          </a:p>
          <a:p>
            <a:pPr eaLnBrk="1" hangingPunct="1"/>
            <a:r>
              <a:rPr lang="en-SG" b="0" dirty="0">
                <a:ea typeface="ＭＳ Ｐゴシック" charset="0"/>
                <a:cs typeface="Arial" panose="020B0604020202020204" pitchFamily="34" charset="0"/>
              </a:rPr>
              <a:t>We still don’t see our need for him as we don’t see our need to pray.</a:t>
            </a:r>
          </a:p>
          <a:p>
            <a:pPr eaLnBrk="1" hangingPunct="1"/>
            <a:r>
              <a:rPr lang="en-SG" b="0" dirty="0">
                <a:ea typeface="ＭＳ Ｐゴシック" charset="0"/>
                <a:cs typeface="Arial" panose="020B0604020202020204" pitchFamily="34" charset="0"/>
              </a:rPr>
              <a:t>We also need to be involved in his work: missions, teaching, accountability groups, finances, etc. </a:t>
            </a:r>
          </a:p>
          <a:p>
            <a:pPr eaLnBrk="1" hangingPunct="1"/>
            <a:endParaRPr lang="en-US" b="0" dirty="0">
              <a:ea typeface="ＭＳ Ｐゴシック" charset="0"/>
              <a:cs typeface="Arial" panose="020B0604020202020204" pitchFamily="34" charset="0"/>
            </a:endParaRPr>
          </a:p>
          <a:p>
            <a:pPr eaLnBrk="1" hangingPunct="1"/>
            <a:r>
              <a:rPr lang="en-US" b="0" dirty="0">
                <a:ea typeface="ＭＳ Ｐゴシック" charset="0"/>
                <a:cs typeface="Arial" panose="020B0604020202020204" pitchFamily="34" charset="0"/>
              </a:rPr>
              <a:t>——————————</a:t>
            </a:r>
          </a:p>
          <a:p>
            <a:pPr eaLnBrk="1" hangingPunct="1"/>
            <a:r>
              <a:rPr lang="en-US" b="0" dirty="0">
                <a:ea typeface="ＭＳ Ｐゴシック" charset="0"/>
                <a:cs typeface="Arial" panose="020B0604020202020204" pitchFamily="34" charset="0"/>
              </a:rPr>
              <a:t>Common-294</a:t>
            </a:r>
          </a:p>
          <a:p>
            <a:pPr eaLnBrk="1" hangingPunct="1"/>
            <a:r>
              <a:rPr lang="en-US" b="0" dirty="0">
                <a:ea typeface="ＭＳ Ｐゴシック" charset="0"/>
                <a:cs typeface="Arial" panose="020B0604020202020204" pitchFamily="34" charset="0"/>
              </a:rPr>
              <a:t>BE-05-Deut-82</a:t>
            </a:r>
          </a:p>
          <a:p>
            <a:pPr eaLnBrk="1" hangingPunct="1"/>
            <a:r>
              <a:rPr lang="en-US" b="0" dirty="0">
                <a:ea typeface="ＭＳ Ｐゴシック" charset="0"/>
                <a:cs typeface="ＭＳ Ｐゴシック" charset="0"/>
              </a:rPr>
              <a:t>OP-05-Deut-71</a:t>
            </a:r>
          </a:p>
          <a:p>
            <a:pPr eaLnBrk="1" hangingPunct="1"/>
            <a:r>
              <a:rPr lang="en-US" b="0" dirty="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a typeface="ＭＳ Ｐゴシック" charset="0"/>
                <a:cs typeface="Arial" panose="020B0604020202020204" pitchFamily="34" charset="0"/>
              </a:rPr>
              <a:t>OS-29-Joel-128</a:t>
            </a:r>
          </a:p>
          <a:p>
            <a:pPr eaLnBrk="1" hangingPunct="1"/>
            <a:r>
              <a:rPr lang="en-US" b="0" dirty="0">
                <a:ea typeface="ＭＳ Ｐゴシック" charset="0"/>
                <a:cs typeface="ＭＳ Ｐゴシック" charset="0"/>
              </a:rPr>
              <a:t>NS-02-Mark1-8-slide 111</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p>
          <a:p>
            <a:r>
              <a:rPr lang="en-US" sz="1200" kern="1200">
                <a:solidFill>
                  <a:schemeClr val="tx1"/>
                </a:solidFill>
                <a:effectLst/>
                <a:latin typeface="Arial"/>
                <a:ea typeface="+mn-ea"/>
                <a:cs typeface="Arial"/>
              </a:rPr>
              <a:t>________________</a:t>
            </a:r>
          </a:p>
          <a:p>
            <a:r>
              <a:rPr lang="en-US" sz="1200" kern="1200">
                <a:solidFill>
                  <a:schemeClr val="tx1"/>
                </a:solidFill>
                <a:effectLst/>
                <a:latin typeface="Arial"/>
                <a:ea typeface="+mn-ea"/>
                <a:cs typeface="Arial"/>
              </a:rPr>
              <a:t>OS-08-Ruth-129</a:t>
            </a:r>
          </a:p>
          <a:p>
            <a:r>
              <a:rPr lang="en-US" sz="1200" kern="1200">
                <a:solidFill>
                  <a:schemeClr val="tx1"/>
                </a:solidFill>
                <a:effectLst/>
                <a:latin typeface="Arial"/>
                <a:ea typeface="+mn-ea"/>
                <a:cs typeface="Arial"/>
              </a:rPr>
              <a:t>LC-Presentation-104</a:t>
            </a:r>
          </a:p>
          <a:p>
            <a:r>
              <a:rPr lang="en-US" sz="1200" kern="1200">
                <a:solidFill>
                  <a:schemeClr val="tx1"/>
                </a:solidFill>
                <a:effectLst/>
                <a:latin typeface="Arial"/>
                <a:ea typeface="+mn-ea"/>
                <a:cs typeface="Arial"/>
              </a:rPr>
              <a:t>NS-01-Matt15-28—slide 169</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0231683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goel (Hebrew). If the deceased man had no living brother then the goel was the closest male relative.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first husband, Mahlon (4:10), had no living brother, thus making the next closest kin responsible (3:12), but since he refused to marry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(4:5-6), Boaz became the closest kin.  This emphasis on the goel in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is evident as the kinsman-redeemer appears 13 times in only four chapters.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196728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climactic event of the seven-year Tribulation is the center when the Antichrist declares himself God. This was prophesied in Daniel 9:27 and further explained in Revelation. (Slide by Randall Price)</a:t>
            </a:r>
          </a:p>
          <a:p>
            <a:r>
              <a:rPr lang="en-US" b="0" dirty="0"/>
              <a:t>______________</a:t>
            </a:r>
          </a:p>
          <a:p>
            <a:r>
              <a:rPr lang="en-US" b="0" dirty="0"/>
              <a:t>OD-04-Matt_24v15_Middle_of_the_Tribulation_(</a:t>
            </a:r>
            <a:r>
              <a:rPr lang="en-US" b="0" dirty="0" err="1"/>
              <a:t>Randall_Price</a:t>
            </a:r>
            <a:r>
              <a:rPr lang="en-US" b="0" dirty="0"/>
              <a:t>)-33</a:t>
            </a:r>
          </a:p>
          <a:p>
            <a:r>
              <a:rPr lang="en-US" b="0" dirty="0"/>
              <a:t>NS-01-Matt15-28—slide 183</a:t>
            </a:r>
          </a:p>
          <a:p>
            <a:r>
              <a:rPr lang="en-US" b="0" dirty="0"/>
              <a:t>NS-27-Rev 4-20—</a:t>
            </a:r>
            <a:r>
              <a:rPr lang="en-US" b="0"/>
              <a:t>slide 135</a:t>
            </a:r>
            <a:endParaRPr lang="en-US" b="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80FF7B-11EA-1249-B57C-E010507D739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7364402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C9169-DA84-4644-8E58-370A14F6684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Correlation Between Trumpets &amp;</a:t>
            </a:r>
            <a:r>
              <a:rPr lang="en-US" sz="1200" b="0" i="0" kern="1200" baseline="0" dirty="0">
                <a:solidFill>
                  <a:schemeClr val="tx1"/>
                </a:solidFill>
                <a:effectLst/>
                <a:latin typeface="Times New Roman" pitchFamily="-112" charset="0"/>
                <a:ea typeface="ＭＳ Ｐゴシック" pitchFamily="-108" charset="-128"/>
                <a:cs typeface="ＭＳ Ｐゴシック" pitchFamily="-108" charset="-128"/>
              </a:rPr>
              <a:t> Bowls (Wiersbe):</a:t>
            </a:r>
          </a:p>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1 The Judgment</a:t>
            </a:r>
          </a:p>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2 The earth</a:t>
            </a:r>
          </a:p>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3 The sea</a:t>
            </a:r>
          </a:p>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4 The rivers</a:t>
            </a:r>
          </a:p>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5 The heavens</a:t>
            </a:r>
          </a:p>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6 Mankind—torment</a:t>
            </a:r>
          </a:p>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7 An army</a:t>
            </a:r>
          </a:p>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Angry nations</a:t>
            </a:r>
          </a:p>
          <a:p>
            <a:endParaRPr lang="en-US" sz="1200" b="0" i="0" kern="1200" dirty="0">
              <a:solidFill>
                <a:schemeClr val="tx1"/>
              </a:solidFill>
              <a:effectLst/>
              <a:latin typeface="Times New Roman" pitchFamily="-112" charset="0"/>
              <a:ea typeface="ＭＳ Ｐゴシック" pitchFamily="-108" charset="-128"/>
              <a:cs typeface="ＭＳ Ｐゴシック" pitchFamily="-108" charset="-128"/>
            </a:endParaRPr>
          </a:p>
          <a:p>
            <a:r>
              <a:rPr lang="en-US" sz="1200" b="0" i="0" kern="1200" dirty="0">
                <a:solidFill>
                  <a:schemeClr val="tx1"/>
                </a:solidFill>
                <a:effectLst/>
                <a:latin typeface="Times New Roman" pitchFamily="-112" charset="0"/>
                <a:ea typeface="ＭＳ Ｐゴシック" pitchFamily="-108" charset="-128"/>
                <a:cs typeface="ＭＳ Ｐゴシック" pitchFamily="-108" charset="-128"/>
              </a:rPr>
              <a:t>Correlation between the Olivet Discourse (Matt 24) and Seals (Rev 6) is also striking.</a:t>
            </a:r>
          </a:p>
          <a:p>
            <a:r>
              <a:rPr lang="en-US" b="0" dirty="0">
                <a:latin typeface="Times New Roman" charset="0"/>
                <a:ea typeface="ＭＳ Ｐゴシック" charset="0"/>
                <a:cs typeface="ＭＳ Ｐゴシック" charset="0"/>
              </a:rPr>
              <a:t>_____________</a:t>
            </a:r>
          </a:p>
          <a:p>
            <a:r>
              <a:rPr lang="en-US" b="0" dirty="0">
                <a:latin typeface="Times New Roman" charset="0"/>
                <a:ea typeface="ＭＳ Ｐゴシック" charset="0"/>
                <a:cs typeface="ＭＳ Ｐゴシック" charset="0"/>
              </a:rPr>
              <a:t>Common-476</a:t>
            </a:r>
          </a:p>
          <a:p>
            <a:r>
              <a:rPr lang="en-US" b="0" dirty="0">
                <a:latin typeface="Times New Roman" charset="0"/>
                <a:ea typeface="ＭＳ Ｐゴシック" charset="0"/>
                <a:cs typeface="ＭＳ Ｐゴシック" charset="0"/>
              </a:rPr>
              <a:t>NS-01-Matt15-28-slide 153</a:t>
            </a:r>
          </a:p>
          <a:p>
            <a:r>
              <a:rPr lang="en-US" b="0" dirty="0">
                <a:latin typeface="Times New Roman" charset="0"/>
                <a:ea typeface="ＭＳ Ｐゴシック" charset="0"/>
                <a:cs typeface="ＭＳ Ｐゴシック" charset="0"/>
              </a:rPr>
              <a:t>NS-27-Rev1-2-slide 177</a:t>
            </a:r>
          </a:p>
          <a:p>
            <a:r>
              <a:rPr lang="en-US" b="0" dirty="0">
                <a:latin typeface="Times New Roman" charset="0"/>
                <a:ea typeface="ＭＳ Ｐゴシック" charset="0"/>
                <a:cs typeface="ＭＳ Ｐゴシック" charset="0"/>
              </a:rPr>
              <a:t>NS-27-Rev4-6-slide 133</a:t>
            </a:r>
          </a:p>
          <a:p>
            <a:r>
              <a:rPr lang="en-US" b="0" dirty="0">
                <a:latin typeface="Times New Roman" charset="0"/>
                <a:ea typeface="ＭＳ Ｐゴシック" charset="0"/>
                <a:cs typeface="ＭＳ Ｐゴシック" charset="0"/>
              </a:rPr>
              <a:t>NS-27-Rev7-12-slide 31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NS-27-Rev13-19-slide 85</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1A98-9049-8242-A817-A14A6F023CB6}"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190</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6834" name="Rectangle 2"/>
          <p:cNvSpPr>
            <a:spLocks noGrp="1" noRot="1" noChangeAspect="1" noChangeArrowheads="1"/>
          </p:cNvSpPr>
          <p:nvPr>
            <p:ph type="sldImg"/>
          </p:nvPr>
        </p:nvSpPr>
        <p:spPr>
          <a:solidFill>
            <a:srgbClr val="FFFFFF"/>
          </a:solidFill>
          <a:ln/>
        </p:spPr>
      </p:sp>
      <p:sp>
        <p:nvSpPr>
          <p:cNvPr id="302083" name="Rectangle 3"/>
          <p:cNvSpPr>
            <a:spLocks noGrp="1" noChangeArrowheads="1"/>
          </p:cNvSpPr>
          <p:nvPr>
            <p:ph type="body" idx="1"/>
          </p:nvPr>
        </p:nvSpPr>
        <p:spPr>
          <a:solidFill>
            <a:srgbClr val="FFFFFF"/>
          </a:solidFill>
          <a:ln>
            <a:solidFill>
              <a:srgbClr val="000000"/>
            </a:solidFill>
          </a:ln>
        </p:spPr>
        <p:txBody>
          <a:bodyPr/>
          <a:lstStyle/>
          <a:p>
            <a:pPr>
              <a:defRPr/>
            </a:pPr>
            <a:r>
              <a:rPr lang="en-US" dirty="0">
                <a:cs typeface="+mn-cs"/>
              </a:rPr>
              <a:t>The Book of Revelation expands upon the teaching of Jesus in Matthew 24–25.</a:t>
            </a:r>
          </a:p>
          <a:p>
            <a:pPr>
              <a:defRPr/>
            </a:pPr>
            <a:r>
              <a:rPr lang="en-US" dirty="0">
                <a:cs typeface="+mn-cs"/>
              </a:rPr>
              <a:t>_____________</a:t>
            </a:r>
          </a:p>
          <a:p>
            <a:pPr>
              <a:defRPr/>
            </a:pPr>
            <a:r>
              <a:rPr lang="en-US" dirty="0">
                <a:cs typeface="+mn-cs"/>
              </a:rPr>
              <a:t>LC-08-Preparation-7</a:t>
            </a:r>
          </a:p>
          <a:p>
            <a:pPr>
              <a:defRPr/>
            </a:pPr>
            <a:r>
              <a:rPr lang="en-US" dirty="0">
                <a:cs typeface="+mn-cs"/>
              </a:rPr>
              <a:t>NS-01-Matt15-28—slide 185</a:t>
            </a:r>
          </a:p>
          <a:p>
            <a:pPr>
              <a:defRPr/>
            </a:pPr>
            <a:r>
              <a:rPr lang="en-US" dirty="0">
                <a:cs typeface="+mn-cs"/>
              </a:rPr>
              <a:t>NS-27-Rev4-6—slide 160</a:t>
            </a:r>
          </a:p>
        </p:txBody>
      </p:sp>
    </p:spTree>
    <p:extLst>
      <p:ext uri="{BB962C8B-B14F-4D97-AF65-F5344CB8AC3E}">
        <p14:creationId xmlns:p14="http://schemas.microsoft.com/office/powerpoint/2010/main" val="39821014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603354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r" defTabSz="914400" rtl="1" eaLnBrk="0" fontAlgn="base" latinLnBrk="0" hangingPunct="0">
              <a:lnSpc>
                <a:spcPct val="100000"/>
              </a:lnSpc>
              <a:spcBef>
                <a:spcPct val="30000"/>
              </a:spcBef>
              <a:spcAft>
                <a:spcPct val="0"/>
              </a:spcAft>
              <a:buClrTx/>
              <a:buSzTx/>
              <a:buFontTx/>
              <a:buNone/>
              <a:tabLst/>
              <a:defRPr/>
            </a:pPr>
            <a:r>
              <a:rPr lang="ar-JO" b="1" dirty="0">
                <a:cs typeface="Arial" panose="020B0604020202020204" pitchFamily="34" charset="0"/>
              </a:rPr>
              <a:t>ليوناردو كوستا ، "تحقيق متى 24: 4-31 في التقليد التدبيري" ، موقع التدبيرية التكاملية
</a:t>
            </a:r>
            <a:r>
              <a:rPr lang="en-US" dirty="0"/>
              <a:t>http://</a:t>
            </a:r>
            <a:r>
              <a:rPr lang="en-US" dirty="0" err="1"/>
              <a:t>i-disp.com</a:t>
            </a:r>
            <a:r>
              <a:rPr lang="en-US" dirty="0"/>
              <a:t>/the-fulfillment-of-</a:t>
            </a:r>
            <a:r>
              <a:rPr lang="ar-JO" b="1" dirty="0">
                <a:cs typeface="Arial" panose="020B0604020202020204" pitchFamily="34" charset="0"/>
              </a:rPr>
              <a:t>متى-244-31-</a:t>
            </a:r>
            <a:r>
              <a:rPr lang="en-US" dirty="0"/>
              <a:t>in-dispensational-tradition/ </a:t>
            </a:r>
            <a:r>
              <a:rPr lang="ar-JO" b="1" dirty="0">
                <a:cs typeface="Arial" panose="020B0604020202020204" pitchFamily="34" charset="0"/>
              </a:rPr>
              <a:t>تم الوصول إليه في 24 يوليو 2015</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191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741458269"/>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a:t>
            </a:r>
            <a:r>
              <a:rPr lang="ar-SA" b="1" baseline="0" dirty="0">
                <a:cs typeface="Arial" panose="020B0604020202020204" pitchFamily="34" charset="0"/>
              </a:rPr>
              <a:t>متى</a:t>
            </a:r>
            <a:r>
              <a:rPr lang="en-US" baseline="0" dirty="0"/>
              <a:t> 24:4-31 in Dispensational Tradition,</a:t>
            </a:r>
            <a:r>
              <a:rPr lang="mr-IN" baseline="0" dirty="0"/>
              <a:t>"</a:t>
            </a:r>
            <a:r>
              <a:rPr lang="en-US" baseline="0" dirty="0"/>
              <a:t> Integrative Dispensationalism website</a:t>
            </a:r>
            <a:endParaRPr lang="en-US" dirty="0"/>
          </a:p>
          <a:p>
            <a:r>
              <a:rPr lang="en-US" dirty="0"/>
              <a:t>http://i-</a:t>
            </a:r>
            <a:r>
              <a:rPr lang="en-US" dirty="0" err="1"/>
              <a:t>disp.com</a:t>
            </a:r>
            <a:r>
              <a:rPr lang="en-US" dirty="0"/>
              <a:t>/the-fulfillment-of-</a:t>
            </a:r>
            <a:r>
              <a:rPr lang="ar-SA" b="1" dirty="0">
                <a:cs typeface="Arial" panose="020B0604020202020204" pitchFamily="34" charset="0"/>
              </a:rPr>
              <a:t>متى</a:t>
            </a:r>
            <a:r>
              <a:rPr lang="en-US" dirty="0"/>
              <a:t>-244-31-in-dispensational-tradition/ accessed 24 July 2015</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192</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4826006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a:t>
            </a:r>
            <a:r>
              <a:rPr lang="ar-SA" b="1" baseline="0" dirty="0">
                <a:cs typeface="Arial" panose="020B0604020202020204" pitchFamily="34" charset="0"/>
              </a:rPr>
              <a:t>متى</a:t>
            </a:r>
            <a:r>
              <a:rPr lang="en-US" baseline="0" dirty="0"/>
              <a:t> 24:4-31 in Dispensational Tradition,</a:t>
            </a:r>
            <a:r>
              <a:rPr lang="mr-IN" baseline="0" dirty="0"/>
              <a:t>"</a:t>
            </a:r>
            <a:r>
              <a:rPr lang="en-US" baseline="0" dirty="0"/>
              <a:t> Integrative Dispensationalism website</a:t>
            </a:r>
            <a:endParaRPr lang="en-US" dirty="0"/>
          </a:p>
          <a:p>
            <a:r>
              <a:rPr lang="en-US" dirty="0"/>
              <a:t>http://i-</a:t>
            </a:r>
            <a:r>
              <a:rPr lang="en-US" dirty="0" err="1"/>
              <a:t>disp.com</a:t>
            </a:r>
            <a:r>
              <a:rPr lang="en-US" dirty="0"/>
              <a:t>/the-fulfillment-of-</a:t>
            </a:r>
            <a:r>
              <a:rPr lang="ar-SA" b="1" dirty="0">
                <a:cs typeface="Arial" panose="020B0604020202020204" pitchFamily="34" charset="0"/>
              </a:rPr>
              <a:t>متى</a:t>
            </a:r>
            <a:r>
              <a:rPr lang="en-US" dirty="0"/>
              <a:t>-244-31-in-dispensational-tradition/ accessed 24 July 2015</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193</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4826006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JO" b="1" dirty="0">
                <a:cs typeface="Arial" panose="020B0604020202020204" pitchFamily="34" charset="0"/>
              </a:rPr>
              <a:t>
ليوناردو كوستا ، "تحقيق متى 24: 4-31 في التقليد التدبيري" ، موقع التدبيرية التكاملية
</a:t>
            </a:r>
            <a:r>
              <a:rPr lang="en-US" dirty="0"/>
              <a:t>http://</a:t>
            </a:r>
            <a:r>
              <a:rPr lang="en-US" dirty="0" err="1"/>
              <a:t>i-disp.com</a:t>
            </a:r>
            <a:r>
              <a:rPr lang="en-US" dirty="0"/>
              <a:t>/the-fulfillment-of-</a:t>
            </a:r>
            <a:r>
              <a:rPr lang="ar-JO" b="1" dirty="0">
                <a:cs typeface="Arial" panose="020B0604020202020204" pitchFamily="34" charset="0"/>
              </a:rPr>
              <a:t>متى-244-31-</a:t>
            </a:r>
            <a:r>
              <a:rPr lang="en-US" dirty="0"/>
              <a:t>in-dispensational-tradition/ </a:t>
            </a:r>
            <a:r>
              <a:rPr lang="ar-JO" b="1" dirty="0">
                <a:cs typeface="Arial" panose="020B0604020202020204" pitchFamily="34" charset="0"/>
              </a:rPr>
              <a:t>تم الوصول إليه في 24 يوليو 2015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194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48260063"/>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14180-5406-EF4C-AD35-7EED0A3F4350}"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92239791"/>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Some critics say Antiochus IV fulfilled Dan 9:27 in 167 BC when he desecrated the temple by offering a pig on the altar. Yet Jesus noted that the fulfillment was still future. I will take the word of Jesus over the critics.</a:t>
            </a: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47987"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47987" rtl="0" eaLnBrk="1" fontAlgn="auto" latinLnBrk="0" hangingPunct="1">
                <a:lnSpc>
                  <a:spcPct val="100000"/>
                </a:lnSpc>
                <a:spcBef>
                  <a:spcPts val="0"/>
                </a:spcBef>
                <a:spcAft>
                  <a:spcPts val="0"/>
                </a:spcAft>
                <a:buClrTx/>
                <a:buSzTx/>
                <a:buFontTx/>
                <a:buNone/>
                <a:tabLst/>
                <a:defRPr/>
              </a:pPr>
              <a:t>203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2828435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112296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621094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006699"/>
                </a:solidFill>
                <a:effectLst/>
                <a:latin typeface="Helvetica Neue" panose="02000503000000020004" pitchFamily="2" charset="0"/>
              </a:rPr>
              <a:t>Matt. 25:14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“Again, the Kingdom of Heaven can be illustrated by the story of a man going on a long trip. He called together his servants and entrusted his money to them while he was gone.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15</a:t>
            </a:r>
            <a:r>
              <a:rPr lang="en-US" dirty="0">
                <a:solidFill>
                  <a:srgbClr val="FF2500"/>
                </a:solidFill>
                <a:effectLst/>
                <a:latin typeface="Lucida Grande" panose="020B0600040502020204" pitchFamily="34" charset="0"/>
              </a:rPr>
              <a:t> He gave five bags of silver to one…</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69504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do the disciples respond?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019490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FF2500"/>
                </a:solidFill>
                <a:effectLst/>
                <a:latin typeface="Lucida Grande" panose="020B0600040502020204" pitchFamily="34" charset="0"/>
              </a:rPr>
              <a:t>…two bags of silver to another…</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041940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a:t>
            </a:r>
            <a:r>
              <a:rPr lang="en-US" dirty="0">
                <a:solidFill>
                  <a:srgbClr val="FF2500"/>
                </a:solidFill>
                <a:effectLst/>
                <a:latin typeface="Lucida Grande" panose="020B0600040502020204" pitchFamily="34" charset="0"/>
              </a:rPr>
              <a:t>and one bag of silver to the last—dividing it in proportion to their abilities. He then left on his trip.</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FF2500"/>
              </a:solidFill>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Matt. 25:16</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 servant who received the five bags of silver began to invest the money and earned five more.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17</a:t>
            </a:r>
            <a:r>
              <a:rPr lang="en-US" dirty="0">
                <a:solidFill>
                  <a:srgbClr val="FF2500"/>
                </a:solidFill>
                <a:effectLst/>
                <a:latin typeface="Lucida Grande" panose="020B0600040502020204" pitchFamily="34" charset="0"/>
              </a:rPr>
              <a:t> The servant with two bags of silver also went to work and earned two more.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18</a:t>
            </a:r>
            <a:r>
              <a:rPr lang="en-US" dirty="0">
                <a:solidFill>
                  <a:srgbClr val="FF2500"/>
                </a:solidFill>
                <a:effectLst/>
                <a:latin typeface="Lucida Grande" panose="020B0600040502020204" pitchFamily="34" charset="0"/>
              </a:rPr>
              <a:t> But the servant who received the one bag of silver dug a hole in the ground and hid the master’s money.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r>
              <a:rPr lang="en-US"/>
              <a:t>—————————</a:t>
            </a:r>
          </a:p>
          <a:p>
            <a:endParaRPr lang="en-US"/>
          </a:p>
          <a:p>
            <a:r>
              <a:rPr lang="en-US"/>
              <a:t>Does this last servant depict a Christian or an unbeliever? Some facts support his saved state:</a:t>
            </a:r>
          </a:p>
          <a:p>
            <a:pPr marL="228600" indent="-228600">
              <a:buAutoNum type="arabicParenBoth"/>
            </a:pPr>
            <a:r>
              <a:rPr lang="en-US"/>
              <a:t> The context of Jesus speaking to his disciples.</a:t>
            </a:r>
          </a:p>
          <a:p>
            <a:pPr marL="228600" indent="-228600">
              <a:buAutoNum type="arabicParenBoth"/>
            </a:pPr>
            <a:r>
              <a:rPr lang="en-US"/>
              <a:t> It would seem strange for Jesus to speak of an unbeliever as a servant of the master.</a:t>
            </a:r>
          </a:p>
          <a:p>
            <a:pPr marL="228600" indent="-228600">
              <a:buAutoNum type="arabicParenBoth"/>
            </a:pPr>
            <a:r>
              <a:rPr lang="en-US"/>
              <a:t>The remorse of the servant after confrontation by the master is better understood as by one saved.</a:t>
            </a:r>
          </a:p>
          <a:p>
            <a:pPr marL="228600" indent="-228600">
              <a:buAutoNum type="arabicParenBoth"/>
            </a:pPr>
            <a:r>
              <a:rPr lang="en-US"/>
              <a:t>He is deemed a hypocrite, which can be used a believers who lead carnal lives.</a:t>
            </a:r>
          </a:p>
          <a:p>
            <a:pPr marL="228600" indent="-228600">
              <a:buAutoNum type="arabicParenBoth"/>
            </a:pPr>
            <a:r>
              <a:rPr lang="en-US"/>
              <a:t>The opposite of  the first two servants being "faithful" is to be "unfaithful," not unbelieving.</a:t>
            </a:r>
          </a:p>
          <a:p>
            <a:pPr marL="228600" indent="-228600">
              <a:buAutoNum type="arabicParenBoth"/>
            </a:pPr>
            <a:endParaRPr lang="en-US"/>
          </a:p>
          <a:p>
            <a:r>
              <a:rPr lang="en-US" sz="1200" kern="1200">
                <a:solidFill>
                  <a:schemeClr val="tx1"/>
                </a:solidFill>
                <a:effectLst/>
                <a:latin typeface="+mn-lt"/>
                <a:ea typeface="+mn-ea"/>
                <a:cs typeface="+mn-cs"/>
              </a:rPr>
              <a:t>From Joseph Dillow, </a:t>
            </a:r>
            <a:r>
              <a:rPr lang="en-US" sz="1200" i="1" kern="1200">
                <a:solidFill>
                  <a:schemeClr val="tx1"/>
                </a:solidFill>
                <a:effectLst/>
                <a:latin typeface="+mn-lt"/>
                <a:ea typeface="+mn-ea"/>
                <a:cs typeface="+mn-cs"/>
              </a:rPr>
              <a:t>Final </a:t>
            </a:r>
            <a:r>
              <a:rPr lang="en-US" sz="1200" i="0" kern="1200">
                <a:solidFill>
                  <a:schemeClr val="tx1"/>
                </a:solidFill>
                <a:effectLst/>
                <a:latin typeface="+mn-lt"/>
                <a:ea typeface="+mn-ea"/>
                <a:cs typeface="+mn-cs"/>
              </a:rPr>
              <a:t>Destiny, 791:</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"Like</a:t>
            </a:r>
            <a:r>
              <a:rPr lang="en-US" sz="1200" kern="1200">
                <a:solidFill>
                  <a:schemeClr val="tx1"/>
                </a:solidFill>
                <a:effectLst/>
                <a:latin typeface="+mn-lt"/>
                <a:ea typeface="+mn-ea"/>
                <a:cs typeface="+mn-cs"/>
              </a:rPr>
              <a:t> Bock, those holding this view that Luke 12:46 refers to “unbelievers,” point to Matthew 24:51 where the “unfaithful” are called “hypocrites.” Luke calls them “unfaithful” and Matthew calls them “hypocrites.” The word “hypocrisy” (Matthew 24:51) was used of a play actor.</a:t>
            </a:r>
            <a:r>
              <a:rPr lang="en-US" sz="1200" kern="1200" baseline="30000">
                <a:solidFill>
                  <a:schemeClr val="tx1"/>
                </a:solidFill>
                <a:effectLst/>
                <a:latin typeface="+mn-lt"/>
                <a:ea typeface="+mn-ea"/>
                <a:cs typeface="+mn-cs"/>
              </a:rPr>
              <a:t>2554</a:t>
            </a:r>
            <a:r>
              <a:rPr lang="en-US" sz="1200" kern="1200">
                <a:solidFill>
                  <a:schemeClr val="tx1"/>
                </a:solidFill>
                <a:effectLst/>
                <a:latin typeface="+mn-lt"/>
                <a:ea typeface="+mn-ea"/>
                <a:cs typeface="+mn-cs"/>
              </a:rPr>
              <a:t> The wicked servant claims to be a servant of his master, but his hypocrisy is that he does not live like it, he is acting. Bock is correct that it is normally used of non-Christians,</a:t>
            </a:r>
            <a:r>
              <a:rPr lang="en-US" sz="1200" kern="1200" baseline="30000">
                <a:solidFill>
                  <a:schemeClr val="tx1"/>
                </a:solidFill>
                <a:effectLst/>
                <a:latin typeface="+mn-lt"/>
                <a:ea typeface="+mn-ea"/>
                <a:cs typeface="+mn-cs"/>
              </a:rPr>
              <a:t>2555</a:t>
            </a:r>
            <a:r>
              <a:rPr lang="en-US" sz="1200" kern="1200">
                <a:solidFill>
                  <a:schemeClr val="tx1"/>
                </a:solidFill>
                <a:effectLst/>
                <a:latin typeface="+mn-lt"/>
                <a:ea typeface="+mn-ea"/>
                <a:cs typeface="+mn-cs"/>
              </a:rPr>
              <a:t> but it is also used by Christ of true Christians who judge others (their “brother”), while ignoring their own sin (Matthew 7:5). Barnabas and Peter were charged with hypocrisy by Paul (Galatians 2:13), and Peter speaks of “newborn babes” who are to put hypocrisy aside (1 Peter 2:1-2). The servant in Matthew 24:51 is the opposite of a “faithful and sensible” steward (v. 45). The opposite of “faithful and sensible” is “unfaithful,” or, as Jesus puts it, he “</a:t>
            </a:r>
            <a:r>
              <a:rPr lang="en-US" sz="1200" i="1" kern="1200">
                <a:solidFill>
                  <a:schemeClr val="tx1"/>
                </a:solidFill>
                <a:effectLst/>
                <a:latin typeface="+mn-lt"/>
                <a:ea typeface="+mn-ea"/>
                <a:cs typeface="+mn-cs"/>
              </a:rPr>
              <a:t>did not get ready or act in accord with his will</a:t>
            </a:r>
            <a:r>
              <a:rPr lang="en-US" sz="1200" kern="1200">
                <a:solidFill>
                  <a:schemeClr val="tx1"/>
                </a:solidFill>
                <a:effectLst/>
                <a:latin typeface="+mn-lt"/>
                <a:ea typeface="+mn-ea"/>
                <a:cs typeface="+mn-cs"/>
              </a:rPr>
              <a:t>” (v. 47).</a:t>
            </a:r>
          </a:p>
          <a:p>
            <a:r>
              <a:rPr lang="en-US" sz="1200" kern="1200">
                <a:solidFill>
                  <a:schemeClr val="tx1"/>
                </a:solidFill>
                <a:effectLst/>
                <a:latin typeface="+mn-lt"/>
                <a:ea typeface="+mn-ea"/>
                <a:cs typeface="+mn-cs"/>
              </a:rPr>
              <a:t>This man was not an unbeliever; he believed in his “master” and that his master was coming back. The fact that Luke’s </a:t>
            </a:r>
            <a:r>
              <a:rPr lang="en-US" sz="1200" i="1" kern="1200">
                <a:solidFill>
                  <a:schemeClr val="tx1"/>
                </a:solidFill>
                <a:effectLst/>
                <a:latin typeface="+mn-lt"/>
                <a:ea typeface="+mn-ea"/>
                <a:cs typeface="+mn-cs"/>
              </a:rPr>
              <a:t>apiston </a:t>
            </a:r>
            <a:r>
              <a:rPr lang="en-US" sz="1200" kern="1200">
                <a:solidFill>
                  <a:schemeClr val="tx1"/>
                </a:solidFill>
                <a:effectLst/>
                <a:latin typeface="+mn-lt"/>
                <a:ea typeface="+mn-ea"/>
                <a:cs typeface="+mn-cs"/>
              </a:rPr>
              <a:t>is replaced by </a:t>
            </a:r>
            <a:r>
              <a:rPr lang="en-US" sz="1200" i="1" kern="1200">
                <a:solidFill>
                  <a:schemeClr val="tx1"/>
                </a:solidFill>
                <a:effectLst/>
                <a:latin typeface="+mn-lt"/>
                <a:ea typeface="+mn-ea"/>
                <a:cs typeface="+mn-cs"/>
              </a:rPr>
              <a:t>hypokriton </a:t>
            </a:r>
            <a:r>
              <a:rPr lang="en-US" sz="1200" kern="1200">
                <a:solidFill>
                  <a:schemeClr val="tx1"/>
                </a:solidFill>
                <a:effectLst/>
                <a:latin typeface="+mn-lt"/>
                <a:ea typeface="+mn-ea"/>
                <a:cs typeface="+mn-cs"/>
              </a:rPr>
              <a:t>(hypocrisy) in the parallel passage in Matthew suggests that </a:t>
            </a:r>
            <a:r>
              <a:rPr lang="en-US" sz="1200" i="1" kern="1200">
                <a:solidFill>
                  <a:schemeClr val="tx1"/>
                </a:solidFill>
                <a:effectLst/>
                <a:latin typeface="+mn-lt"/>
                <a:ea typeface="+mn-ea"/>
                <a:cs typeface="+mn-cs"/>
              </a:rPr>
              <a:t>apiston </a:t>
            </a:r>
            <a:r>
              <a:rPr lang="en-US" sz="1200" kern="1200">
                <a:solidFill>
                  <a:schemeClr val="tx1"/>
                </a:solidFill>
                <a:effectLst/>
                <a:latin typeface="+mn-lt"/>
                <a:ea typeface="+mn-ea"/>
                <a:cs typeface="+mn-cs"/>
              </a:rPr>
              <a:t>in Luke 12:46 should not be translated as “unbeliever” but as “unfaithful.” His hypocrisy was not that he professed Christ outwardly but did not “truly” believe, but that even though he was assigned the role of a servant, he did not take care of the other servants and ended up serving only himself. The servant was not a non-Christian; he was an unfaithful Christian. It is for this that he will be judged and given a place with the other “unfaithful” believers.</a:t>
            </a:r>
          </a:p>
          <a:p>
            <a:endParaRPr lang="en-US" sz="120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baseline="30000">
                <a:solidFill>
                  <a:schemeClr val="tx1"/>
                </a:solidFill>
                <a:effectLst/>
                <a:latin typeface="+mn-lt"/>
                <a:ea typeface="+mn-ea"/>
                <a:cs typeface="+mn-cs"/>
              </a:rPr>
              <a:t>2554</a:t>
            </a:r>
            <a:r>
              <a:rPr lang="en-US" sz="1200" kern="1200">
                <a:solidFill>
                  <a:schemeClr val="tx1"/>
                </a:solidFill>
                <a:effectLst/>
                <a:latin typeface="+mn-lt"/>
                <a:ea typeface="+mn-ea"/>
                <a:cs typeface="+mn-cs"/>
              </a:rPr>
              <a:t> Ulrich Wilckens, “</a:t>
            </a:r>
            <a:r>
              <a:rPr lang="en-US" sz="1200" i="1" kern="1200">
                <a:solidFill>
                  <a:schemeClr val="tx1"/>
                </a:solidFill>
                <a:effectLst/>
                <a:latin typeface="+mn-lt"/>
                <a:ea typeface="+mn-ea"/>
                <a:cs typeface="+mn-cs"/>
              </a:rPr>
              <a:t>hypokrinomai</a:t>
            </a:r>
            <a:r>
              <a:rPr lang="en-US" sz="1200" kern="1200">
                <a:solidFill>
                  <a:schemeClr val="tx1"/>
                </a:solidFill>
                <a:effectLst/>
                <a:latin typeface="+mn-lt"/>
                <a:ea typeface="+mn-ea"/>
                <a:cs typeface="+mn-cs"/>
              </a:rPr>
              <a:t>,” in TDNTA, 1235.</a:t>
            </a:r>
          </a:p>
          <a:p>
            <a:r>
              <a:rPr lang="en-US" sz="1200" kern="1200" baseline="30000">
                <a:solidFill>
                  <a:schemeClr val="tx1"/>
                </a:solidFill>
                <a:effectLst/>
                <a:latin typeface="+mn-lt"/>
                <a:ea typeface="+mn-ea"/>
                <a:cs typeface="+mn-cs"/>
              </a:rPr>
              <a:t>2555</a:t>
            </a:r>
            <a:r>
              <a:rPr lang="en-US" sz="1200" kern="1200">
                <a:solidFill>
                  <a:schemeClr val="tx1"/>
                </a:solidFill>
                <a:effectLst/>
                <a:latin typeface="+mn-lt"/>
                <a:ea typeface="+mn-ea"/>
                <a:cs typeface="+mn-cs"/>
              </a:rPr>
              <a:t> Matthew 6:2, 5, 16.</a:t>
            </a:r>
          </a:p>
          <a:p>
            <a:r>
              <a:rPr lang="en-US" sz="1200" kern="1200" baseline="30000">
                <a:solidFill>
                  <a:schemeClr val="tx1"/>
                </a:solidFill>
                <a:effectLst/>
                <a:latin typeface="+mn-lt"/>
                <a:ea typeface="+mn-ea"/>
                <a:cs typeface="+mn-cs"/>
              </a:rPr>
              <a:t>2556</a:t>
            </a:r>
            <a:r>
              <a:rPr lang="en-US" sz="1200" kern="1200">
                <a:solidFill>
                  <a:schemeClr val="tx1"/>
                </a:solidFill>
                <a:effectLst/>
                <a:latin typeface="+mn-lt"/>
                <a:ea typeface="+mn-ea"/>
                <a:cs typeface="+mn-cs"/>
              </a:rPr>
              <a:t> Roy B. Zuck, Darrell L. Bock, and Dallas Theological Seminary, </a:t>
            </a:r>
            <a:r>
              <a:rPr lang="en-US" sz="1200" i="1" kern="1200">
                <a:solidFill>
                  <a:schemeClr val="tx1"/>
                </a:solidFill>
                <a:effectLst/>
                <a:latin typeface="+mn-lt"/>
                <a:ea typeface="+mn-ea"/>
                <a:cs typeface="+mn-cs"/>
              </a:rPr>
              <a:t>A Biblical Theology of the New Testament </a:t>
            </a:r>
            <a:r>
              <a:rPr lang="en-US" sz="1200" kern="1200">
                <a:solidFill>
                  <a:schemeClr val="tx1"/>
                </a:solidFill>
                <a:effectLst/>
                <a:latin typeface="+mn-lt"/>
                <a:ea typeface="+mn-ea"/>
                <a:cs typeface="+mn-cs"/>
              </a:rPr>
              <a:t>(Chicago: Moody Press, 1994), 1183.</a:t>
            </a:r>
          </a:p>
          <a:p>
            <a:endParaRPr lang="en-US" sz="1200" kern="1200">
              <a:solidFill>
                <a:schemeClr val="tx1"/>
              </a:solidFill>
              <a:effectLst/>
              <a:latin typeface="+mn-lt"/>
              <a:ea typeface="+mn-ea"/>
              <a:cs typeface="+mn-cs"/>
            </a:endParaRPr>
          </a:p>
          <a:p>
            <a:pPr marL="228600" indent="-228600">
              <a:buAutoNum type="arabicParenBoth"/>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200992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006699"/>
                </a:solidFill>
                <a:effectLst/>
                <a:latin typeface="Helvetica Neue" panose="02000503000000020004" pitchFamily="2" charset="0"/>
              </a:rPr>
              <a:t>Matt. 25:19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“After a long time their master returned from his trip and called them to give an account of how they had used his money.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20</a:t>
            </a:r>
            <a:r>
              <a:rPr lang="en-US" dirty="0">
                <a:solidFill>
                  <a:srgbClr val="FF2500"/>
                </a:solidFill>
                <a:effectLst/>
                <a:latin typeface="Lucida Grande" panose="020B0600040502020204" pitchFamily="34" charset="0"/>
              </a:rPr>
              <a:t> The servant to whom he had entrusted the five bags of silver came forward with five more and said, ‘Master, you gave me five bags of silver to invest, and I have earned five more.’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25:21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 master was full of praise. ‘Well done, my good and faithful servant. You have been faithful in handling this small amount, so now I will give you many more responsibilities. Let’s celebrate together!’</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366822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006699"/>
                </a:solidFill>
                <a:effectLst/>
                <a:latin typeface="Helvetica Neue" panose="02000503000000020004" pitchFamily="2" charset="0"/>
              </a:rPr>
              <a:t>Matt. 25:22</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 servant who had received the two bags of silver came forward and said, ‘Master, you gave me two bags of silver to invest, and I have earned two more.’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25:23</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 master said, ‘Well done, my good and faithful servant. You have been faithful in handling this small amount, so now I will give you many more responsibilities. Let’s celebrate together!’</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658998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006699"/>
                </a:solidFill>
                <a:effectLst/>
                <a:latin typeface="Helvetica Neue" panose="02000503000000020004" pitchFamily="2" charset="0"/>
              </a:rPr>
              <a:t>Matt. 25:24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“Then the servant with the one bag of silver came and said, ‘Master, I knew you were a harsh man, harvesting crops you didn’t plant and gathering crops you didn’t cultivate.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I was afraid I would lose your money, so I hid it in the earth. Look, here is your money back.’</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25:26</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“But the master replied, ‘You wicked and lazy servant! If you knew I harvested crops I didn’t plant and gathered crops I didn’t cultivate,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27</a:t>
            </a:r>
            <a:r>
              <a:rPr lang="en-US" dirty="0">
                <a:solidFill>
                  <a:srgbClr val="FF2500"/>
                </a:solidFill>
                <a:effectLst/>
                <a:latin typeface="Lucida Grande" panose="020B0600040502020204" pitchFamily="34" charset="0"/>
              </a:rPr>
              <a:t> why didn’t you deposit my money in the bank? At least I could have gotten some interest on it.’</a:t>
            </a:r>
          </a:p>
          <a:p>
            <a:endParaRPr lang="en-US" dirty="0">
              <a:solidFill>
                <a:srgbClr val="FF2500"/>
              </a:solidFill>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Matt. 25:28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“Then he ordered, ‘Take the money from this servant, and give it to the one with the ten bags of silver.</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29</a:t>
            </a:r>
            <a:r>
              <a:rPr lang="en-US" dirty="0">
                <a:solidFill>
                  <a:srgbClr val="FF2500"/>
                </a:solidFill>
                <a:effectLst/>
                <a:latin typeface="Lucida Grande" panose="020B0600040502020204" pitchFamily="34" charset="0"/>
              </a:rPr>
              <a:t> To those who use well what they are given, even more will be given, and they will have an abundance. But from those who do nothing, even what little they have will be taken away.</a:t>
            </a:r>
          </a:p>
          <a:p>
            <a:endParaRPr lang="en-US" dirty="0">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177000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Matt. 25:30</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Now throw this useless servant into outer darkness, where there will be weeping and gnashing of teeth.’</a:t>
            </a:r>
          </a:p>
          <a:p>
            <a:r>
              <a:rPr lang="en-US"/>
              <a:t>—————————————</a:t>
            </a:r>
          </a:p>
          <a:p>
            <a:r>
              <a:rPr lang="en-US" sz="1200" kern="1200">
                <a:solidFill>
                  <a:schemeClr val="tx1"/>
                </a:solidFill>
                <a:effectLst/>
                <a:latin typeface="+mn-lt"/>
                <a:ea typeface="+mn-ea"/>
                <a:cs typeface="+mn-cs"/>
              </a:rPr>
              <a:t>The Hebrew noun (</a:t>
            </a:r>
            <a:r>
              <a:rPr lang="en-US" sz="1200" i="1" kern="1200">
                <a:solidFill>
                  <a:schemeClr val="tx1"/>
                </a:solidFill>
                <a:effectLst/>
                <a:latin typeface="+mn-lt"/>
                <a:ea typeface="+mn-ea"/>
                <a:cs typeface="+mn-cs"/>
              </a:rPr>
              <a:t>bĕkî</a:t>
            </a:r>
            <a:r>
              <a:rPr lang="en-US" sz="1200" kern="1200">
                <a:solidFill>
                  <a:schemeClr val="tx1"/>
                </a:solidFill>
                <a:effectLst/>
                <a:latin typeface="+mn-lt"/>
                <a:ea typeface="+mn-ea"/>
                <a:cs typeface="+mn-cs"/>
              </a:rPr>
              <a:t>) means “a lamentation” or “weeping” cf. Jeremiah 31:15. The Hebrew verb (</a:t>
            </a:r>
            <a:r>
              <a:rPr lang="en-US" sz="1200" i="1" kern="1200">
                <a:solidFill>
                  <a:schemeClr val="tx1"/>
                </a:solidFill>
                <a:effectLst/>
                <a:latin typeface="+mn-lt"/>
                <a:ea typeface="+mn-ea"/>
                <a:cs typeface="+mn-cs"/>
              </a:rPr>
              <a:t>bākâ</a:t>
            </a:r>
            <a:r>
              <a:rPr lang="en-US" sz="1200" kern="1200">
                <a:solidFill>
                  <a:schemeClr val="tx1"/>
                </a:solidFill>
                <a:effectLst/>
                <a:latin typeface="+mn-lt"/>
                <a:ea typeface="+mn-ea"/>
                <a:cs typeface="+mn-cs"/>
              </a:rPr>
              <a:t>)</a:t>
            </a:r>
            <a:r>
              <a:rPr lang="en-US" sz="1200" kern="1200" baseline="30000">
                <a:solidFill>
                  <a:schemeClr val="tx1"/>
                </a:solidFill>
                <a:effectLst/>
                <a:latin typeface="+mn-lt"/>
                <a:ea typeface="+mn-ea"/>
                <a:cs typeface="+mn-cs"/>
              </a:rPr>
              <a:t>2516</a:t>
            </a:r>
            <a:r>
              <a:rPr lang="en-US" sz="1200" kern="1200">
                <a:solidFill>
                  <a:schemeClr val="tx1"/>
                </a:solidFill>
                <a:effectLst/>
                <a:latin typeface="+mn-lt"/>
                <a:ea typeface="+mn-ea"/>
                <a:cs typeface="+mn-cs"/>
              </a:rPr>
              <a:t> means “‘to weep, cry, shed tears”</a:t>
            </a:r>
            <a:r>
              <a:rPr lang="en-US" sz="1200" kern="1200" baseline="30000">
                <a:solidFill>
                  <a:schemeClr val="tx1"/>
                </a:solidFill>
                <a:effectLst/>
                <a:latin typeface="+mn-lt"/>
                <a:ea typeface="+mn-ea"/>
                <a:cs typeface="+mn-cs"/>
              </a:rPr>
              <a:t>2517</a:t>
            </a:r>
            <a:r>
              <a:rPr lang="en-US" sz="1200" kern="1200">
                <a:solidFill>
                  <a:schemeClr val="tx1"/>
                </a:solidFill>
                <a:effectLst/>
                <a:latin typeface="+mn-lt"/>
                <a:ea typeface="+mn-ea"/>
                <a:cs typeface="+mn-cs"/>
              </a:rPr>
              <a:t> (cf. Deuteronomy 34:8).”</a:t>
            </a:r>
            <a:r>
              <a:rPr lang="en-US" sz="1200" kern="1200" baseline="30000">
                <a:solidFill>
                  <a:schemeClr val="tx1"/>
                </a:solidFill>
                <a:effectLst/>
                <a:latin typeface="+mn-lt"/>
                <a:ea typeface="+mn-ea"/>
                <a:cs typeface="+mn-cs"/>
              </a:rPr>
              <a:t>2518</a:t>
            </a:r>
            <a:r>
              <a:rPr lang="en-US" sz="1200" kern="1200">
                <a:solidFill>
                  <a:schemeClr val="tx1"/>
                </a:solidFill>
                <a:effectLst/>
                <a:latin typeface="+mn-lt"/>
                <a:ea typeface="+mn-ea"/>
                <a:cs typeface="+mn-cs"/>
              </a:rPr>
              <a:t> Isaiah wept bitterly (Heb </a:t>
            </a:r>
            <a:r>
              <a:rPr lang="en-US" sz="1200" i="1" kern="1200">
                <a:solidFill>
                  <a:schemeClr val="tx1"/>
                </a:solidFill>
                <a:effectLst/>
                <a:latin typeface="+mn-lt"/>
                <a:ea typeface="+mn-ea"/>
                <a:cs typeface="+mn-cs"/>
              </a:rPr>
              <a:t>bākâ</a:t>
            </a:r>
            <a:r>
              <a:rPr lang="en-US" sz="1200" kern="1200">
                <a:solidFill>
                  <a:schemeClr val="tx1"/>
                </a:solidFill>
                <a:effectLst/>
                <a:latin typeface="+mn-lt"/>
                <a:ea typeface="+mn-ea"/>
                <a:cs typeface="+mn-cs"/>
              </a:rPr>
              <a:t>) over Israel (Isaiah 22:4). Peter wept bitterly (same expression) over his denial of Christ (Matthew 26:70). If God can weep bitterly, violently, and with tears over our sin (Jeremiah 10:10),</a:t>
            </a:r>
            <a:r>
              <a:rPr lang="en-US" sz="1200" kern="1200" baseline="30000">
                <a:solidFill>
                  <a:schemeClr val="tx1"/>
                </a:solidFill>
                <a:effectLst/>
                <a:latin typeface="+mn-lt"/>
                <a:ea typeface="+mn-ea"/>
                <a:cs typeface="+mn-cs"/>
              </a:rPr>
              <a:t>2519</a:t>
            </a:r>
            <a:r>
              <a:rPr lang="en-US" sz="1200" kern="1200">
                <a:solidFill>
                  <a:schemeClr val="tx1"/>
                </a:solidFill>
                <a:effectLst/>
                <a:latin typeface="+mn-lt"/>
                <a:ea typeface="+mn-ea"/>
                <a:cs typeface="+mn-cs"/>
              </a:rPr>
              <a:t> why cannot the carnal Christian do the same at the Judgment Seat of Christ? Bitter weeping is not confined to remorse in the lake of fire. After denying the Lord three times, Peter, full of shame and remorse, “went out and </a:t>
            </a:r>
            <a:r>
              <a:rPr lang="en-US" sz="1200" i="1" kern="1200">
                <a:solidFill>
                  <a:schemeClr val="tx1"/>
                </a:solidFill>
                <a:effectLst/>
                <a:latin typeface="+mn-lt"/>
                <a:ea typeface="+mn-ea"/>
                <a:cs typeface="+mn-cs"/>
              </a:rPr>
              <a:t>wept bitterly</a:t>
            </a:r>
            <a:r>
              <a:rPr lang="en-US" sz="1200" kern="1200">
                <a:solidFill>
                  <a:schemeClr val="tx1"/>
                </a:solidFill>
                <a:effectLst/>
                <a:latin typeface="+mn-lt"/>
                <a:ea typeface="+mn-ea"/>
                <a:cs typeface="+mn-cs"/>
              </a:rPr>
              <a:t>” (Luke 22:61–62).</a:t>
            </a:r>
          </a:p>
          <a:p>
            <a:r>
              <a:rPr lang="en-US" sz="1200" kern="1200">
                <a:solidFill>
                  <a:schemeClr val="tx1"/>
                </a:solidFill>
                <a:effectLst/>
                <a:latin typeface="+mn-lt"/>
                <a:ea typeface="+mn-ea"/>
                <a:cs typeface="+mn-cs"/>
              </a:rPr>
              <a:t>While there is an understandable tendency among many commentators to assume that these sobering words could not possibly describe the experience of true believers, we must ask, “Why not?” To assume that this phrase speaks of damnation is an assumption imported into the passage. Spiros Zodhiates correctly observes, “These terms may be applied to believers who have failed the Lord in their service. ‘Outer darkness’ may be a reference to a place or position of far less rewards for the servants who proved themselves less diligent than those who used and exercised their talents to the fullest.”</a:t>
            </a:r>
            <a:r>
              <a:rPr lang="en-US" sz="1200" kern="1200" baseline="30000">
                <a:solidFill>
                  <a:schemeClr val="tx1"/>
                </a:solidFill>
                <a:effectLst/>
                <a:latin typeface="+mn-lt"/>
                <a:ea typeface="+mn-ea"/>
                <a:cs typeface="+mn-cs"/>
              </a:rPr>
              <a:t>2520</a:t>
            </a:r>
            <a:r>
              <a:rPr lang="en-US">
                <a:effectLst/>
              </a:rPr>
              <a:t> </a:t>
            </a:r>
          </a:p>
          <a:p>
            <a:r>
              <a:rPr lang="en-US" sz="1200" kern="1200">
                <a:solidFill>
                  <a:schemeClr val="tx1"/>
                </a:solidFill>
                <a:effectLst/>
                <a:latin typeface="+mn-lt"/>
                <a:ea typeface="+mn-ea"/>
                <a:cs typeface="+mn-cs"/>
              </a:rPr>
              <a:t> </a:t>
            </a:r>
          </a:p>
          <a:p>
            <a:r>
              <a:rPr lang="en-US" sz="1200" kern="1200" baseline="30000">
                <a:solidFill>
                  <a:schemeClr val="tx1"/>
                </a:solidFill>
                <a:effectLst/>
                <a:latin typeface="+mn-lt"/>
                <a:ea typeface="+mn-ea"/>
                <a:cs typeface="+mn-cs"/>
              </a:rPr>
              <a:t>2516</a:t>
            </a:r>
            <a:r>
              <a:rPr lang="en-US" sz="1200" kern="1200">
                <a:solidFill>
                  <a:schemeClr val="tx1"/>
                </a:solidFill>
                <a:effectLst/>
                <a:latin typeface="+mn-lt"/>
                <a:ea typeface="+mn-ea"/>
                <a:cs typeface="+mn-cs"/>
              </a:rPr>
              <a:t> Qal imperfect verb.</a:t>
            </a:r>
          </a:p>
          <a:p>
            <a:r>
              <a:rPr lang="en-US" sz="1200" kern="1200" baseline="30000">
                <a:solidFill>
                  <a:schemeClr val="tx1"/>
                </a:solidFill>
                <a:effectLst/>
                <a:latin typeface="+mn-lt"/>
                <a:ea typeface="+mn-ea"/>
                <a:cs typeface="+mn-cs"/>
              </a:rPr>
              <a:t>2517</a:t>
            </a:r>
            <a:r>
              <a:rPr lang="en-US" sz="1200" kern="1200">
                <a:solidFill>
                  <a:schemeClr val="tx1"/>
                </a:solidFill>
                <a:effectLst/>
                <a:latin typeface="+mn-lt"/>
                <a:ea typeface="+mn-ea"/>
                <a:cs typeface="+mn-cs"/>
              </a:rPr>
              <a:t> TWOT, 107.</a:t>
            </a:r>
          </a:p>
          <a:p>
            <a:r>
              <a:rPr lang="en-US" sz="1200" kern="1200" baseline="30000">
                <a:solidFill>
                  <a:schemeClr val="tx1"/>
                </a:solidFill>
                <a:effectLst/>
                <a:latin typeface="+mn-lt"/>
                <a:ea typeface="+mn-ea"/>
                <a:cs typeface="+mn-cs"/>
              </a:rPr>
              <a:t>2518</a:t>
            </a:r>
            <a:r>
              <a:rPr lang="en-US" sz="1200" kern="1200">
                <a:solidFill>
                  <a:schemeClr val="tx1"/>
                </a:solidFill>
                <a:effectLst/>
                <a:latin typeface="+mn-lt"/>
                <a:ea typeface="+mn-ea"/>
                <a:cs typeface="+mn-cs"/>
              </a:rPr>
              <a:t> HAL, 130.</a:t>
            </a:r>
          </a:p>
          <a:p>
            <a:r>
              <a:rPr lang="en-US" sz="1200" kern="1200" baseline="30000">
                <a:solidFill>
                  <a:schemeClr val="tx1"/>
                </a:solidFill>
                <a:effectLst/>
                <a:latin typeface="+mn-lt"/>
                <a:ea typeface="+mn-ea"/>
                <a:cs typeface="+mn-cs"/>
              </a:rPr>
              <a:t>2519</a:t>
            </a:r>
            <a:r>
              <a:rPr lang="en-US" sz="1200" kern="1200">
                <a:solidFill>
                  <a:schemeClr val="tx1"/>
                </a:solidFill>
                <a:effectLst/>
                <a:latin typeface="+mn-lt"/>
                <a:ea typeface="+mn-ea"/>
                <a:cs typeface="+mn-cs"/>
              </a:rPr>
              <a:t> “The concept of a God who suffers is rejected by many because it implies that He is weak and finite. The impossibility of God suffering is a central teaching in some of the great world religions and is even advocated in some Christian circles. However, the notion of a God who cannot suffer, while perhaps making theology more manageable, nevertheless leaves it placid and spiritless. If the love of God is more than an empty metaphor, then the suffering of God must also be regarded as real. This passage has traditionally been emended in such a way as to make the prophet, and not God, the sufferer. It seems best, however, to leave the text as it is and to interpret it as the response of God to the unyielding stubbornness of his people.” See Peter C. Craigie, Kelly Page H., and Joel F. Drinkard, </a:t>
            </a:r>
            <a:r>
              <a:rPr lang="en-US" sz="1200" i="1" kern="1200">
                <a:solidFill>
                  <a:schemeClr val="tx1"/>
                </a:solidFill>
                <a:effectLst/>
                <a:latin typeface="+mn-lt"/>
                <a:ea typeface="+mn-ea"/>
                <a:cs typeface="+mn-cs"/>
              </a:rPr>
              <a:t>Jeremiah 1-26</a:t>
            </a:r>
            <a:r>
              <a:rPr lang="en-US" sz="1200" kern="1200">
                <a:solidFill>
                  <a:schemeClr val="tx1"/>
                </a:solidFill>
                <a:effectLst/>
                <a:latin typeface="+mn-lt"/>
                <a:ea typeface="+mn-ea"/>
                <a:cs typeface="+mn-cs"/>
              </a:rPr>
              <a:t>, Word Biblical Commentary (Dallas: Word Books, 1991), 145.</a:t>
            </a:r>
          </a:p>
          <a:p>
            <a:r>
              <a:rPr lang="en-US" sz="1200" kern="1200" baseline="30000">
                <a:solidFill>
                  <a:schemeClr val="tx1"/>
                </a:solidFill>
                <a:effectLst/>
                <a:latin typeface="+mn-lt"/>
                <a:ea typeface="+mn-ea"/>
                <a:cs typeface="+mn-cs"/>
              </a:rPr>
              <a:t>2520</a:t>
            </a:r>
            <a:r>
              <a:rPr lang="en-US" sz="1200" kern="1200">
                <a:solidFill>
                  <a:schemeClr val="tx1"/>
                </a:solidFill>
                <a:effectLst/>
                <a:latin typeface="+mn-lt"/>
                <a:ea typeface="+mn-ea"/>
                <a:cs typeface="+mn-cs"/>
              </a:rPr>
              <a:t> Spiros Zodhiates, </a:t>
            </a:r>
            <a:r>
              <a:rPr lang="en-US" sz="1200" i="1" kern="1200">
                <a:solidFill>
                  <a:schemeClr val="tx1"/>
                </a:solidFill>
                <a:effectLst/>
                <a:latin typeface="+mn-lt"/>
                <a:ea typeface="+mn-ea"/>
                <a:cs typeface="+mn-cs"/>
              </a:rPr>
              <a:t>The Complete Word Study New Testament: King James Version </a:t>
            </a:r>
            <a:r>
              <a:rPr lang="en-US" sz="1200" kern="1200">
                <a:solidFill>
                  <a:schemeClr val="tx1"/>
                </a:solidFill>
                <a:effectLst/>
                <a:latin typeface="+mn-lt"/>
                <a:ea typeface="+mn-ea"/>
                <a:cs typeface="+mn-cs"/>
              </a:rPr>
              <a:t>(Chattanooga: AMG Publishers, 1991), 25. This writer does not agree that “outer darkness” is a place, but it may be a metaphor for a “position.”</a:t>
            </a:r>
          </a:p>
          <a:p>
            <a:endParaRPr lang="en-US" sz="1200" kern="1200">
              <a:solidFill>
                <a:schemeClr val="tx1"/>
              </a:solidFill>
              <a:effectLst/>
              <a:latin typeface="+mn-lt"/>
              <a:ea typeface="+mn-ea"/>
              <a:cs typeface="+mn-cs"/>
            </a:endParaRPr>
          </a:p>
          <a:p>
            <a:r>
              <a:rPr lang="en-US"/>
              <a:t>—Joseph Dillow, </a:t>
            </a:r>
            <a:r>
              <a:rPr lang="en-US" i="1"/>
              <a:t>Final Destiny</a:t>
            </a:r>
            <a:r>
              <a:rPr lang="en-US" i="0"/>
              <a:t>, 780</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406551"/>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a:solidFill>
                  <a:schemeClr val="tx1"/>
                </a:solidFill>
                <a:effectLst/>
                <a:latin typeface="+mn-lt"/>
                <a:ea typeface="+mn-ea"/>
                <a:cs typeface="+mn-cs"/>
              </a:rPr>
              <a:t>Must all of these passages refer to the same judgment of eternal hell? While they all mention weeping, note that the descriptions are not identical and that only the Matthew 13 passages clearly refer to hellfire.</a:t>
            </a:r>
          </a:p>
          <a:p>
            <a:endParaRPr lang="en-US" sz="1200" b="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8:12</a:t>
            </a:r>
            <a:r>
              <a:rPr lang="en-US" sz="1200" kern="1200">
                <a:solidFill>
                  <a:schemeClr val="tx1"/>
                </a:solidFill>
                <a:effectLst/>
                <a:latin typeface="+mn-lt"/>
                <a:ea typeface="+mn-ea"/>
                <a:cs typeface="+mn-cs"/>
              </a:rPr>
              <a:t> But many Israelites—those for whom the Kingdom was prepared—will be thrown into outer darkness, where there will be weeping and gnashing of teeth.</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13:42</a:t>
            </a:r>
            <a:r>
              <a:rPr lang="en-US" sz="1200" kern="1200">
                <a:solidFill>
                  <a:schemeClr val="tx1"/>
                </a:solidFill>
                <a:effectLst/>
                <a:latin typeface="+mn-lt"/>
                <a:ea typeface="+mn-ea"/>
                <a:cs typeface="+mn-cs"/>
              </a:rPr>
              <a:t> And the angels will throw them into the fiery furnace,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13:50</a:t>
            </a:r>
            <a:r>
              <a:rPr lang="en-US" sz="1200" kern="1200">
                <a:solidFill>
                  <a:schemeClr val="tx1"/>
                </a:solidFill>
                <a:effectLst/>
                <a:latin typeface="+mn-lt"/>
                <a:ea typeface="+mn-ea"/>
                <a:cs typeface="+mn-cs"/>
              </a:rPr>
              <a:t> throwing the wicked into the fiery furnace,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22:13</a:t>
            </a:r>
            <a:r>
              <a:rPr lang="en-US" sz="1200" kern="1200">
                <a:solidFill>
                  <a:schemeClr val="tx1"/>
                </a:solidFill>
                <a:effectLst/>
                <a:latin typeface="+mn-lt"/>
                <a:ea typeface="+mn-ea"/>
                <a:cs typeface="+mn-cs"/>
              </a:rPr>
              <a:t> Then the king said to his aides, ‘Bind his hands and feet and throw him into the outer darkness,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24:51</a:t>
            </a:r>
            <a:r>
              <a:rPr lang="en-US" sz="1200" kern="1200">
                <a:solidFill>
                  <a:schemeClr val="tx1"/>
                </a:solidFill>
                <a:effectLst/>
                <a:latin typeface="+mn-lt"/>
                <a:ea typeface="+mn-ea"/>
                <a:cs typeface="+mn-cs"/>
              </a:rPr>
              <a:t> and he will cut the servant to pieces and assign him a place with the hypocrites. In that place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25:30</a:t>
            </a:r>
            <a:r>
              <a:rPr lang="en-US" sz="1200" kern="1200">
                <a:solidFill>
                  <a:schemeClr val="tx1"/>
                </a:solidFill>
                <a:effectLst/>
                <a:latin typeface="+mn-lt"/>
                <a:ea typeface="+mn-ea"/>
                <a:cs typeface="+mn-cs"/>
              </a:rPr>
              <a:t> Now throw this useless servant into outer darkness, where there will be weeping and gnashing of teeth.’</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Luke 13:28</a:t>
            </a:r>
            <a:r>
              <a:rPr lang="en-US" sz="1200" kern="1200">
                <a:solidFill>
                  <a:schemeClr val="tx1"/>
                </a:solidFill>
                <a:effectLst/>
                <a:latin typeface="+mn-lt"/>
                <a:ea typeface="+mn-ea"/>
                <a:cs typeface="+mn-cs"/>
              </a:rPr>
              <a:t>    “There will be weeping and gnashing of teeth, for you will see Abraham, Isaac, Jacob, and all the prophets in the Kingdom of God, but you will be thrown out. </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Does the "darkness outside" imply hell? Not necessarily, as even Christians can live in darkness:</a:t>
            </a:r>
          </a:p>
          <a:p>
            <a:endParaRPr lang="en-US" sz="1200" kern="1200">
              <a:solidFill>
                <a:schemeClr val="tx1"/>
              </a:solidFill>
              <a:effectLst/>
              <a:latin typeface="+mn-lt"/>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i="1" kern="1200">
                <a:solidFill>
                  <a:schemeClr val="tx1"/>
                </a:solidFill>
                <a:effectLst/>
                <a:latin typeface="+mn-lt"/>
                <a:ea typeface="+mn-ea"/>
                <a:cs typeface="+mn-cs"/>
              </a:rPr>
              <a:t>Anyone who claims to be in the light but hates his brother is still in the darkness. Whoever loves his brother lives in the light, and there is nothing in him to make him stumble. But whoever hates his brother is in the darkness and walks around in the darkness; he does not know where he is going, because the darkness has blinded him (1 John 2:9-11, NIV).</a:t>
            </a:r>
            <a:endParaRPr lang="en-US" sz="1200" kern="1200">
              <a:solidFill>
                <a:schemeClr val="tx1"/>
              </a:solidFill>
              <a:effectLst/>
              <a:latin typeface="+mn-lt"/>
              <a:ea typeface="+mn-ea"/>
              <a:cs typeface="+mn-cs"/>
            </a:endParaRP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This is clearly distinguished from the "furnance of fire" that parallels the "lake of fire" for unbelievers in Matthew 13:42, 50…</a:t>
            </a:r>
          </a:p>
          <a:p>
            <a:endParaRPr lang="en-US" sz="1200" kern="1200">
              <a:solidFill>
                <a:schemeClr val="tx1"/>
              </a:solidFill>
              <a:effectLst/>
              <a:latin typeface="+mn-lt"/>
              <a:ea typeface="+mn-ea"/>
              <a:cs typeface="+mn-cs"/>
            </a:endParaRPr>
          </a:p>
          <a:p>
            <a:pPr lvl="1"/>
            <a:r>
              <a:rPr lang="en-US" sz="1200" b="1" kern="1200">
                <a:solidFill>
                  <a:schemeClr val="tx1"/>
                </a:solidFill>
                <a:effectLst/>
                <a:latin typeface="+mn-lt"/>
                <a:ea typeface="+mn-ea"/>
                <a:cs typeface="+mn-cs"/>
              </a:rPr>
              <a:t>Matt. 13:42</a:t>
            </a:r>
            <a:r>
              <a:rPr lang="en-US" sz="1200" kern="1200">
                <a:solidFill>
                  <a:schemeClr val="tx1"/>
                </a:solidFill>
                <a:effectLst/>
                <a:latin typeface="+mn-lt"/>
                <a:ea typeface="+mn-ea"/>
                <a:cs typeface="+mn-cs"/>
              </a:rPr>
              <a:t> And the angels will throw them into the fiery furnace, where there will be weeping and gnashing of teeth.</a:t>
            </a:r>
          </a:p>
          <a:p>
            <a:pPr lvl="1"/>
            <a:endParaRPr lang="en-US" sz="1200" kern="1200">
              <a:solidFill>
                <a:schemeClr val="tx1"/>
              </a:solidFill>
              <a:effectLst/>
              <a:latin typeface="+mn-lt"/>
              <a:ea typeface="+mn-ea"/>
              <a:cs typeface="+mn-cs"/>
            </a:endParaRPr>
          </a:p>
          <a:p>
            <a:pPr lvl="1"/>
            <a:r>
              <a:rPr lang="en-US" sz="1200" b="1" kern="1200">
                <a:solidFill>
                  <a:schemeClr val="tx1"/>
                </a:solidFill>
                <a:effectLst/>
                <a:latin typeface="+mn-lt"/>
                <a:ea typeface="+mn-ea"/>
                <a:cs typeface="+mn-cs"/>
              </a:rPr>
              <a:t>Matt. 13:50</a:t>
            </a:r>
            <a:r>
              <a:rPr lang="en-US" sz="1200" kern="1200">
                <a:solidFill>
                  <a:schemeClr val="tx1"/>
                </a:solidFill>
                <a:effectLst/>
                <a:latin typeface="+mn-lt"/>
                <a:ea typeface="+mn-ea"/>
                <a:cs typeface="+mn-cs"/>
              </a:rPr>
              <a:t> throwing the wicked into the fiery furnace, where there will be weeping and gnashing of teeth.</a:t>
            </a:r>
          </a:p>
          <a:p>
            <a:endParaRPr lang="en-US" sz="1200" kern="1200">
              <a:solidFill>
                <a:schemeClr val="tx1"/>
              </a:solidFill>
              <a:effectLst/>
              <a:latin typeface="+mn-lt"/>
              <a:ea typeface="+mn-ea"/>
              <a:cs typeface="+mn-cs"/>
            </a:endParaRPr>
          </a:p>
          <a:p>
            <a:r>
              <a:rPr lang="en-US" sz="1200" b="0" kern="1200">
                <a:solidFill>
                  <a:schemeClr val="tx1"/>
                </a:solidFill>
                <a:effectLst/>
                <a:latin typeface="+mn-lt"/>
                <a:ea typeface="+mn-ea"/>
                <a:cs typeface="+mn-cs"/>
              </a:rPr>
              <a:t>———————————</a:t>
            </a:r>
          </a:p>
          <a:p>
            <a:endParaRPr lang="en-US" sz="1200" b="0" kern="1200">
              <a:solidFill>
                <a:schemeClr val="tx1"/>
              </a:solidFill>
              <a:effectLst/>
              <a:latin typeface="+mn-lt"/>
              <a:ea typeface="+mn-ea"/>
              <a:cs typeface="+mn-cs"/>
            </a:endParaRPr>
          </a:p>
          <a:p>
            <a:r>
              <a:rPr lang="en-US"/>
              <a:t>Joseph Dillow, </a:t>
            </a:r>
            <a:r>
              <a:rPr lang="en-US" i="1"/>
              <a:t>Final Destiny</a:t>
            </a:r>
            <a:r>
              <a:rPr lang="en-US" i="0"/>
              <a:t>, 773-777, notes the following:</a:t>
            </a:r>
          </a:p>
          <a:p>
            <a:endParaRPr lang="en-US" sz="1200" b="1" kern="1200">
              <a:solidFill>
                <a:schemeClr val="tx1"/>
              </a:solidFill>
              <a:effectLst/>
              <a:latin typeface="+mn-lt"/>
              <a:ea typeface="+mn-ea"/>
              <a:cs typeface="+mn-cs"/>
            </a:endParaRPr>
          </a:p>
          <a:p>
            <a:r>
              <a:rPr lang="en-US" sz="1200" kern="1200">
                <a:solidFill>
                  <a:schemeClr val="tx1"/>
                </a:solidFill>
                <a:effectLst/>
                <a:latin typeface="+mn-lt"/>
                <a:ea typeface="+mn-ea"/>
                <a:cs typeface="+mn-cs"/>
              </a:rPr>
              <a:t>But where are they sent? The term, “the darkness outside” is often associated in Experimental Predestinarian thinking with final damnation and torture.</a:t>
            </a:r>
            <a:r>
              <a:rPr lang="en-US" sz="1200" kern="1200" baseline="30000">
                <a:solidFill>
                  <a:schemeClr val="tx1"/>
                </a:solidFill>
                <a:effectLst/>
                <a:latin typeface="+mn-lt"/>
                <a:ea typeface="+mn-ea"/>
                <a:cs typeface="+mn-cs"/>
              </a:rPr>
              <a:t>2489</a:t>
            </a:r>
            <a:r>
              <a:rPr lang="en-US" sz="1200" kern="1200">
                <a:solidFill>
                  <a:schemeClr val="tx1"/>
                </a:solidFill>
                <a:effectLst/>
                <a:latin typeface="+mn-lt"/>
                <a:ea typeface="+mn-ea"/>
                <a:cs typeface="+mn-cs"/>
              </a:rPr>
              <a:t> The phrase is associated with eschatological judgment in three places (Matthew 8:12; 22:13; 25:30).</a:t>
            </a:r>
          </a:p>
          <a:p>
            <a:endParaRPr lang="en-US">
              <a:effectLst/>
            </a:endParaRPr>
          </a:p>
          <a:p>
            <a:r>
              <a:rPr lang="en-US" sz="1200" kern="1200">
                <a:solidFill>
                  <a:schemeClr val="tx1"/>
                </a:solidFill>
                <a:effectLst/>
                <a:latin typeface="+mn-lt"/>
                <a:ea typeface="+mn-ea"/>
                <a:cs typeface="+mn-cs"/>
              </a:rPr>
              <a:t>A related phrase, “weeping and gnashing of teeth,” is used seven times; the phrase “darkness outside” is used three times. The phrase “furnace of fire,” which does refer to damnation, is used only twice and never in association with the darkness outside. Why? The simplest suggestion is that they refer to two different experiences. The furnace of fire is clearly the experience of eternal separation from God, which will be the fate of the “sons of the devil” (the tares, Matthew 13:48) and of the bad fish (the wicked, Matthew 13:47-50). The darkness that is outside is a metaphor for exclusion from the joy of the light of the wedding festivities which occur in the New Jerusalem during the tribulation (Matthew 22:13; 25:30), or from the Messianic Banquet at the beginning of the millennium (Matthew 8:12).</a:t>
            </a:r>
            <a:r>
              <a:rPr lang="en-US" sz="1200" kern="1200" baseline="30000">
                <a:solidFill>
                  <a:schemeClr val="tx1"/>
                </a:solidFill>
                <a:effectLst/>
                <a:latin typeface="+mn-lt"/>
                <a:ea typeface="+mn-ea"/>
                <a:cs typeface="+mn-cs"/>
              </a:rPr>
              <a:t>2490</a:t>
            </a:r>
          </a:p>
          <a:p>
            <a:endParaRPr lang="en-US" sz="1200" kern="1200" baseline="30000">
              <a:solidFill>
                <a:schemeClr val="tx1"/>
              </a:solidFill>
              <a:effectLst/>
              <a:latin typeface="+mn-lt"/>
              <a:ea typeface="+mn-ea"/>
              <a:cs typeface="+mn-cs"/>
            </a:endParaRPr>
          </a:p>
          <a:p>
            <a:r>
              <a:rPr lang="en-US" sz="1200" kern="1200">
                <a:solidFill>
                  <a:schemeClr val="tx1"/>
                </a:solidFill>
                <a:effectLst/>
                <a:latin typeface="+mn-lt"/>
                <a:ea typeface="+mn-ea"/>
                <a:cs typeface="+mn-cs"/>
              </a:rPr>
              <a:t>Banquets in the Middle East were held at night. The key phrase in Greek is </a:t>
            </a:r>
            <a:r>
              <a:rPr lang="en-US" sz="1200" i="1" kern="1200">
                <a:solidFill>
                  <a:schemeClr val="tx1"/>
                </a:solidFill>
                <a:effectLst/>
                <a:latin typeface="+mn-lt"/>
                <a:ea typeface="+mn-ea"/>
                <a:cs typeface="+mn-cs"/>
              </a:rPr>
              <a:t>to skotos to exōteron</a:t>
            </a:r>
            <a:r>
              <a:rPr lang="en-US" sz="1200" kern="1200">
                <a:solidFill>
                  <a:schemeClr val="tx1"/>
                </a:solidFill>
                <a:effectLst/>
                <a:latin typeface="+mn-lt"/>
                <a:ea typeface="+mn-ea"/>
                <a:cs typeface="+mn-cs"/>
              </a:rPr>
              <a:t>, simply translated “the darkness outside.” If there is anything to be made of the word order, it would be that the adjective “outside” is specifying either the kind or the location of the darkness. This is not the farthest darkness, that is, the lake of fire. John Nolland is correct in saying, “‘The darkness outside [the building which has the banquet hall]’ fits the imagery better than ‘the farthest darkness.’ We are to think of an evening banquet well lit inside but surrounded by darkness outside.”</a:t>
            </a:r>
            <a:r>
              <a:rPr lang="en-US" sz="1200" kern="1200" baseline="30000">
                <a:solidFill>
                  <a:schemeClr val="tx1"/>
                </a:solidFill>
                <a:effectLst/>
                <a:latin typeface="+mn-lt"/>
                <a:ea typeface="+mn-ea"/>
                <a:cs typeface="+mn-cs"/>
              </a:rPr>
              <a:t>2491</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Experimental Predestinarians translate it “outermost darkness,” in order to emphasize damnation. In this discussion we choose to render the phrase as “the darkness outside,” rather than “outer darkness,” for two reasons. One is to keep this specifying aspect before us. The second relates to the connotation of the phrase “the outer darkness.” Because it has come to be strongly associated with judgment in the lake of fire, it makes an objective consideration of this passage more difficult.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“Darkness” (</a:t>
            </a:r>
            <a:r>
              <a:rPr lang="en-US" sz="1200" i="1" kern="1200">
                <a:solidFill>
                  <a:schemeClr val="tx1"/>
                </a:solidFill>
                <a:effectLst/>
                <a:latin typeface="+mn-lt"/>
                <a:ea typeface="+mn-ea"/>
                <a:cs typeface="+mn-cs"/>
              </a:rPr>
              <a:t>skotos</a:t>
            </a:r>
            <a:r>
              <a:rPr lang="en-US" sz="1200" kern="1200">
                <a:solidFill>
                  <a:schemeClr val="tx1"/>
                </a:solidFill>
                <a:effectLst/>
                <a:latin typeface="+mn-lt"/>
                <a:ea typeface="+mn-ea"/>
                <a:cs typeface="+mn-cs"/>
              </a:rPr>
              <a:t>) can simply refer to physical darkness (Luke 23:44-45).</a:t>
            </a:r>
            <a:r>
              <a:rPr lang="en-US" sz="1200" kern="1200" baseline="30000">
                <a:solidFill>
                  <a:schemeClr val="tx1"/>
                </a:solidFill>
                <a:effectLst/>
                <a:latin typeface="+mn-lt"/>
                <a:ea typeface="+mn-ea"/>
                <a:cs typeface="+mn-cs"/>
              </a:rPr>
              <a:t>2492</a:t>
            </a:r>
            <a:r>
              <a:rPr lang="en-US" sz="1200" kern="1200">
                <a:solidFill>
                  <a:schemeClr val="tx1"/>
                </a:solidFill>
                <a:effectLst/>
                <a:latin typeface="+mn-lt"/>
                <a:ea typeface="+mn-ea"/>
                <a:cs typeface="+mn-cs"/>
              </a:rPr>
              <a:t> The notion of “judgment in the lake of fire” is not part of the semantic value of the word. The phrase is used thee times in the New Testament and it is never associated with the “furnace of fire.” In Matthew 22:13, it is associated with the relative darkness outside of a banquet hall.</a:t>
            </a:r>
            <a:r>
              <a:rPr lang="en-US" sz="1200" kern="1200" baseline="30000">
                <a:solidFill>
                  <a:schemeClr val="tx1"/>
                </a:solidFill>
                <a:effectLst/>
                <a:latin typeface="+mn-lt"/>
                <a:ea typeface="+mn-ea"/>
                <a:cs typeface="+mn-cs"/>
              </a:rPr>
              <a:t>2493</a:t>
            </a:r>
            <a:r>
              <a:rPr lang="en-US" sz="1200" kern="1200">
                <a:solidFill>
                  <a:schemeClr val="tx1"/>
                </a:solidFill>
                <a:effectLst/>
                <a:latin typeface="+mn-lt"/>
                <a:ea typeface="+mn-ea"/>
                <a:cs typeface="+mn-cs"/>
              </a:rPr>
              <a:t> It is clear that genuine believers, “the sons of the Kingdom,” might be cast into the “outer darkness.” In Matthew 8:12, these “the sons of the Kingdom, are defined as saved people, “the wheat,” (13:38).</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Some argue against the above interpretation by suggesting that there is an incongruity between a true believer who is a “son of light” and who no longer remains in darkness (John 12:46; cf. Matt 5:14; 16; Luke 16:8) and the scene in the parable.</a:t>
            </a:r>
            <a:r>
              <a:rPr lang="en-US" sz="1200" kern="1200" baseline="30000">
                <a:solidFill>
                  <a:schemeClr val="tx1"/>
                </a:solidFill>
                <a:effectLst/>
                <a:latin typeface="+mn-lt"/>
                <a:ea typeface="+mn-ea"/>
                <a:cs typeface="+mn-cs"/>
              </a:rPr>
              <a:t>2494</a:t>
            </a:r>
            <a:r>
              <a:rPr lang="en-US" sz="1200" kern="1200">
                <a:solidFill>
                  <a:schemeClr val="tx1"/>
                </a:solidFill>
                <a:effectLst/>
                <a:latin typeface="+mn-lt"/>
                <a:ea typeface="+mn-ea"/>
                <a:cs typeface="+mn-cs"/>
              </a:rPr>
              <a:t> This is a classic usage of the illegitimate identify transfer where the term “darkness” in John 12:46, meaning a lost state, is imported into the meaning of the word and then brought into a completely unrelated context by a different author who wrote 30 or 40 years earlier. John himself understands that true believers, when they are angry with their brothers, are “in the darkness” and walk around “in the darkness” (1 John 2:9-11). He says,</a:t>
            </a:r>
          </a:p>
          <a:p>
            <a:pPr lvl="1"/>
            <a:r>
              <a:rPr lang="en-US" sz="1200" i="1" kern="1200">
                <a:solidFill>
                  <a:schemeClr val="tx1"/>
                </a:solidFill>
                <a:effectLst/>
                <a:latin typeface="+mn-lt"/>
                <a:ea typeface="+mn-ea"/>
                <a:cs typeface="+mn-cs"/>
              </a:rPr>
              <a:t>Anyone who claims to be in the light but hates his brother is still in the darkness. Whoever loves his brother lives in the light, and there is nothing in him to make him stumble. But whoever hates his brother is in the darkness and walks around in the darkness; he does not know where he is going, because the darkness has blinded him (1 John 2:9-11, NIV).</a:t>
            </a:r>
          </a:p>
          <a:p>
            <a:pPr lvl="1"/>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To be in darkness is used here as a metaphor for exclusion from fellowship with the Lord.</a:t>
            </a:r>
            <a:r>
              <a:rPr lang="en-US" sz="1200" kern="1200" baseline="30000">
                <a:solidFill>
                  <a:schemeClr val="tx1"/>
                </a:solidFill>
                <a:effectLst/>
                <a:latin typeface="+mn-lt"/>
                <a:ea typeface="+mn-ea"/>
                <a:cs typeface="+mn-cs"/>
              </a:rPr>
              <a:t>2495</a:t>
            </a:r>
            <a:br>
              <a:rPr lang="en-US" sz="1200" kern="1200">
                <a:solidFill>
                  <a:schemeClr val="tx1"/>
                </a:solidFill>
                <a:effectLst/>
                <a:latin typeface="+mn-lt"/>
                <a:ea typeface="+mn-ea"/>
                <a:cs typeface="+mn-cs"/>
              </a:rPr>
            </a:br>
            <a:endParaRPr lang="en-US">
              <a:effectLst/>
            </a:endParaRPr>
          </a:p>
          <a:p>
            <a:r>
              <a:rPr lang="en-US" sz="1200" kern="1200">
                <a:solidFill>
                  <a:schemeClr val="tx1"/>
                </a:solidFill>
                <a:effectLst/>
                <a:latin typeface="+mn-lt"/>
                <a:ea typeface="+mn-ea"/>
                <a:cs typeface="+mn-cs"/>
              </a:rPr>
              <a:t>By using the phrase “the darkness outside” rather than “outer darkness,” we are freed from traditional usage that might color our thinking, enabling us to more easily discern what the phrase means in context. When we do that, it becomes highly probable that this phrase refers to the darkness outside the relative light of the banquet hall.</a:t>
            </a:r>
            <a:r>
              <a:rPr lang="en-US" sz="1200" kern="1200" baseline="30000">
                <a:solidFill>
                  <a:schemeClr val="tx1"/>
                </a:solidFill>
                <a:effectLst/>
                <a:latin typeface="+mn-lt"/>
                <a:ea typeface="+mn-ea"/>
                <a:cs typeface="+mn-cs"/>
              </a:rPr>
              <a:t>2496</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Presumably, </a:t>
            </a:r>
            <a:r>
              <a:rPr lang="en-US" sz="1200" i="1" kern="1200">
                <a:solidFill>
                  <a:schemeClr val="tx1"/>
                </a:solidFill>
                <a:effectLst/>
                <a:latin typeface="+mn-lt"/>
                <a:ea typeface="+mn-ea"/>
                <a:cs typeface="+mn-cs"/>
              </a:rPr>
              <a:t>in the story </a:t>
            </a:r>
            <a:r>
              <a:rPr lang="en-US" sz="1200" kern="1200">
                <a:solidFill>
                  <a:schemeClr val="tx1"/>
                </a:solidFill>
                <a:effectLst/>
                <a:latin typeface="+mn-lt"/>
                <a:ea typeface="+mn-ea"/>
                <a:cs typeface="+mn-cs"/>
              </a:rPr>
              <a:t>this is a local area immediately outside the banquet hall. The phrase is a metaphor for an experience of exclusion from the joy. If it has a spatial inference, it refers to a region in the New Jerusalem in heaven which is outside the banquet hall where the wedding festivities occur. This does not mean they are on the “edge of the kingdom,” but they are outside the celebration.</a:t>
            </a:r>
            <a:r>
              <a:rPr lang="en-US" sz="1200" kern="1200" baseline="30000">
                <a:solidFill>
                  <a:schemeClr val="tx1"/>
                </a:solidFill>
                <a:effectLst/>
                <a:latin typeface="+mn-lt"/>
                <a:ea typeface="+mn-ea"/>
                <a:cs typeface="+mn-cs"/>
              </a:rPr>
              <a:t>2497</a:t>
            </a:r>
            <a:r>
              <a:rPr lang="en-US" sz="1200" kern="1200">
                <a:solidFill>
                  <a:schemeClr val="tx1"/>
                </a:solidFill>
                <a:effectLst/>
                <a:latin typeface="+mn-lt"/>
                <a:ea typeface="+mn-ea"/>
                <a:cs typeface="+mn-cs"/>
              </a:rPr>
              <a:t> This is a parable and it is inappropriate to speculate regarding all the details and then draw inferences from them. The present writer doubts there is a spatial inference. Rather this is a metaphor for the experience of exclusion.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If one chooses to take all the details literally, significant problems arise. For example, it is difficult to imagine that there is a literal table with food set for a hundred million faithful believers (or however many millions) in some gigantic banquet hall. Imagine ten people at each table. This would require ten million tables! Yet if one chooses to press for spatial inferences to the outer darkness in this parable, it would be inconsistent to deny that spatial inferences regarding the banquet can lead to absurdities. This parable is a story with two main points – exclusion/regret or joy/celebration. In my opinion one over interprets by insisting a literal spatial location for the darkness outside. That said, it </a:t>
            </a:r>
            <a:r>
              <a:rPr lang="en-US" sz="1200" i="1" kern="1200">
                <a:solidFill>
                  <a:schemeClr val="tx1"/>
                </a:solidFill>
                <a:effectLst/>
                <a:latin typeface="+mn-lt"/>
                <a:ea typeface="+mn-ea"/>
                <a:cs typeface="+mn-cs"/>
              </a:rPr>
              <a:t>is a metaphor for an </a:t>
            </a:r>
            <a:r>
              <a:rPr lang="en-US" sz="1200" b="1" i="1" kern="1200">
                <a:solidFill>
                  <a:schemeClr val="tx1"/>
                </a:solidFill>
                <a:effectLst/>
                <a:latin typeface="+mn-lt"/>
                <a:ea typeface="+mn-ea"/>
                <a:cs typeface="+mn-cs"/>
              </a:rPr>
              <a:t>experience </a:t>
            </a:r>
            <a:r>
              <a:rPr lang="en-US" sz="1200" i="1" kern="1200">
                <a:solidFill>
                  <a:schemeClr val="tx1"/>
                </a:solidFill>
                <a:effectLst/>
                <a:latin typeface="+mn-lt"/>
                <a:ea typeface="+mn-ea"/>
                <a:cs typeface="+mn-cs"/>
              </a:rPr>
              <a:t>and any spatial reference is an incidental inference. </a:t>
            </a:r>
            <a:r>
              <a:rPr lang="en-US" sz="1200" kern="1200">
                <a:solidFill>
                  <a:schemeClr val="tx1"/>
                </a:solidFill>
                <a:effectLst/>
                <a:latin typeface="+mn-lt"/>
                <a:ea typeface="+mn-ea"/>
                <a:cs typeface="+mn-cs"/>
              </a:rPr>
              <a:t>As Walvoord has stressed, “It should be remembered that this will not be a literal feast with millions of people attending, but it is a symbolic concept where the guests, or friends, of the bride and the bridegroom will join in on the celebration of the marriage of the bridegroom and the bride.”</a:t>
            </a:r>
            <a:r>
              <a:rPr lang="en-US" sz="1200" kern="1200" baseline="30000">
                <a:solidFill>
                  <a:schemeClr val="tx1"/>
                </a:solidFill>
                <a:effectLst/>
                <a:latin typeface="+mn-lt"/>
                <a:ea typeface="+mn-ea"/>
                <a:cs typeface="+mn-cs"/>
              </a:rPr>
              <a:t>2498</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Experimental Predestinarians say this man is being tortured in the lake of fire.</a:t>
            </a:r>
            <a:r>
              <a:rPr lang="en-US" sz="1200" kern="1200" baseline="30000">
                <a:solidFill>
                  <a:schemeClr val="tx1"/>
                </a:solidFill>
                <a:effectLst/>
                <a:latin typeface="+mn-lt"/>
                <a:ea typeface="+mn-ea"/>
                <a:cs typeface="+mn-cs"/>
              </a:rPr>
              <a:t>2499</a:t>
            </a:r>
            <a:r>
              <a:rPr lang="en-US" sz="1200" kern="1200">
                <a:solidFill>
                  <a:schemeClr val="tx1"/>
                </a:solidFill>
                <a:effectLst/>
                <a:latin typeface="+mn-lt"/>
                <a:ea typeface="+mn-ea"/>
                <a:cs typeface="+mn-cs"/>
              </a:rPr>
              <a:t> We disagree. The expression implies nothing about the damnation of the one who “weeps and wails.” Charles Stanley correctly states, “To be in the ‘outer darkness’ is to be in the kingdom of God but outside the circle of men and women whose faithfulness on this earth earned them a special rank or position of authority.” </a:t>
            </a:r>
            <a:r>
              <a:rPr lang="en-US" sz="1200" kern="1200" baseline="30000">
                <a:solidFill>
                  <a:schemeClr val="tx1"/>
                </a:solidFill>
                <a:effectLst/>
                <a:latin typeface="+mn-lt"/>
                <a:ea typeface="+mn-ea"/>
                <a:cs typeface="+mn-cs"/>
              </a:rPr>
              <a:t>2500</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Karl Pagenkemper rejects the Partner interpretation of this parable, in part, on the grounds that if the punishment is experienced by the carnal Christian, it is not severe enough. He asserts, “To suggest that the expulsion from the banquet into the ‘outer darkness’ refers </a:t>
            </a:r>
            <a:r>
              <a:rPr lang="en-US" sz="1200" i="1" kern="1200">
                <a:solidFill>
                  <a:schemeClr val="tx1"/>
                </a:solidFill>
                <a:effectLst/>
                <a:latin typeface="+mn-lt"/>
                <a:ea typeface="+mn-ea"/>
                <a:cs typeface="+mn-cs"/>
              </a:rPr>
              <a:t>only </a:t>
            </a:r>
            <a:r>
              <a:rPr lang="en-US" sz="1200" kern="1200">
                <a:solidFill>
                  <a:schemeClr val="tx1"/>
                </a:solidFill>
                <a:effectLst/>
                <a:latin typeface="+mn-lt"/>
                <a:ea typeface="+mn-ea"/>
                <a:cs typeface="+mn-cs"/>
              </a:rPr>
              <a:t>to missing the initial banquet at the beginning of the [millennial] kingdom is to suggest that such a lack of faith simply is a </a:t>
            </a:r>
            <a:r>
              <a:rPr lang="en-US" sz="1200" i="1" kern="1200">
                <a:solidFill>
                  <a:schemeClr val="tx1"/>
                </a:solidFill>
                <a:effectLst/>
                <a:latin typeface="+mn-lt"/>
                <a:ea typeface="+mn-ea"/>
                <a:cs typeface="+mn-cs"/>
              </a:rPr>
              <a:t>temporary inconvenience</a:t>
            </a:r>
            <a:r>
              <a:rPr lang="en-US" sz="1200" kern="1200">
                <a:solidFill>
                  <a:schemeClr val="tx1"/>
                </a:solidFill>
                <a:effectLst/>
                <a:latin typeface="+mn-lt"/>
                <a:ea typeface="+mn-ea"/>
                <a:cs typeface="+mn-cs"/>
              </a:rPr>
              <a:t>.”</a:t>
            </a:r>
            <a:r>
              <a:rPr lang="en-US" sz="1200" kern="1200" baseline="30000">
                <a:solidFill>
                  <a:schemeClr val="tx1"/>
                </a:solidFill>
                <a:effectLst/>
                <a:latin typeface="+mn-lt"/>
                <a:ea typeface="+mn-ea"/>
                <a:cs typeface="+mn-cs"/>
              </a:rPr>
              <a:t>2501</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a:t>
            </a:r>
            <a:r>
              <a:rPr lang="en-US" sz="1200" i="1" kern="1200">
                <a:solidFill>
                  <a:schemeClr val="tx1"/>
                </a:solidFill>
                <a:effectLst/>
                <a:latin typeface="+mn-lt"/>
                <a:ea typeface="+mn-ea"/>
                <a:cs typeface="+mn-cs"/>
              </a:rPr>
              <a:t>Only</a:t>
            </a:r>
            <a:r>
              <a:rPr lang="en-US" sz="1200" kern="1200">
                <a:solidFill>
                  <a:schemeClr val="tx1"/>
                </a:solidFill>
                <a:effectLst/>
                <a:latin typeface="+mn-lt"/>
                <a:ea typeface="+mn-ea"/>
                <a:cs typeface="+mn-cs"/>
              </a:rPr>
              <a:t>” missing the initial banquet!? </a:t>
            </a:r>
            <a:r>
              <a:rPr lang="en-US" sz="1200" i="1" kern="1200">
                <a:solidFill>
                  <a:schemeClr val="tx1"/>
                </a:solidFill>
                <a:effectLst/>
                <a:latin typeface="+mn-lt"/>
                <a:ea typeface="+mn-ea"/>
                <a:cs typeface="+mn-cs"/>
              </a:rPr>
              <a:t>Simply </a:t>
            </a:r>
            <a:r>
              <a:rPr lang="en-US" sz="1200" kern="1200">
                <a:solidFill>
                  <a:schemeClr val="tx1"/>
                </a:solidFill>
                <a:effectLst/>
                <a:latin typeface="+mn-lt"/>
                <a:ea typeface="+mn-ea"/>
                <a:cs typeface="+mn-cs"/>
              </a:rPr>
              <a:t>a “</a:t>
            </a:r>
            <a:r>
              <a:rPr lang="en-US" sz="1200" i="1" kern="1200">
                <a:solidFill>
                  <a:schemeClr val="tx1"/>
                </a:solidFill>
                <a:effectLst/>
                <a:latin typeface="+mn-lt"/>
                <a:ea typeface="+mn-ea"/>
                <a:cs typeface="+mn-cs"/>
              </a:rPr>
              <a:t>temporary inconvenience”</a:t>
            </a:r>
            <a:r>
              <a:rPr lang="en-US" sz="1200" kern="1200">
                <a:solidFill>
                  <a:schemeClr val="tx1"/>
                </a:solidFill>
                <a:effectLst/>
                <a:latin typeface="+mn-lt"/>
                <a:ea typeface="+mn-ea"/>
                <a:cs typeface="+mn-cs"/>
              </a:rPr>
              <a:t>!? Behind this shocking perspective is the notion that only a threat of the lake of fire is adequate to motivate a Christian who does not live up to the demands of discipleship. Apparently, having the Savior dismiss the totality, or even the majority of one’s life work as worthless is a matter of little consequence. Is it really reasonable to think that to face rebuke by Christ, to be excluded from the Marriage Banquet of the Lamb and then to be denied the privilege of co-reigning with Him </a:t>
            </a:r>
            <a:r>
              <a:rPr lang="en-US" sz="1200" b="1" kern="1200">
                <a:solidFill>
                  <a:schemeClr val="tx1"/>
                </a:solidFill>
                <a:effectLst/>
                <a:latin typeface="+mn-lt"/>
                <a:ea typeface="+mn-ea"/>
                <a:cs typeface="+mn-cs"/>
              </a:rPr>
              <a:t>throughout the thousand year millennium and eternity </a:t>
            </a:r>
            <a:r>
              <a:rPr lang="en-US" sz="1200" kern="1200">
                <a:solidFill>
                  <a:schemeClr val="tx1"/>
                </a:solidFill>
                <a:effectLst/>
                <a:latin typeface="+mn-lt"/>
                <a:ea typeface="+mn-ea"/>
                <a:cs typeface="+mn-cs"/>
              </a:rPr>
              <a:t>are only </a:t>
            </a:r>
            <a:r>
              <a:rPr lang="en-US" sz="1200" i="1" kern="1200">
                <a:solidFill>
                  <a:schemeClr val="tx1"/>
                </a:solidFill>
                <a:effectLst/>
                <a:latin typeface="+mn-lt"/>
                <a:ea typeface="+mn-ea"/>
                <a:cs typeface="+mn-cs"/>
              </a:rPr>
              <a:t>temporary inconveniences</a:t>
            </a:r>
            <a:r>
              <a:rPr lang="en-US" sz="1200" kern="1200">
                <a:solidFill>
                  <a:schemeClr val="tx1"/>
                </a:solidFill>
                <a:effectLst/>
                <a:latin typeface="+mn-lt"/>
                <a:ea typeface="+mn-ea"/>
                <a:cs typeface="+mn-cs"/>
              </a:rPr>
              <a:t>? Eternity is not temporary! Nor are such privileges merely conveniences! Would Pagenkemper actually have us believe that hearing Christ say, “Well done” and granting us rulership with Him are insignificant results? He slights the Savior’s promises when he loses sight of their significance by calling their loss nothing more than </a:t>
            </a:r>
            <a:r>
              <a:rPr lang="en-US" sz="1200" i="1" kern="1200">
                <a:solidFill>
                  <a:schemeClr val="tx1"/>
                </a:solidFill>
                <a:effectLst/>
                <a:latin typeface="+mn-lt"/>
                <a:ea typeface="+mn-ea"/>
                <a:cs typeface="+mn-cs"/>
              </a:rPr>
              <a:t>temporary inconveniences</a:t>
            </a:r>
            <a:r>
              <a:rPr lang="en-US" sz="1200" kern="1200">
                <a:solidFill>
                  <a:schemeClr val="tx1"/>
                </a:solidFill>
                <a:effectLst/>
                <a:latin typeface="+mn-lt"/>
                <a:ea typeface="+mn-ea"/>
                <a:cs typeface="+mn-cs"/>
              </a:rPr>
              <a:t>. The Scripture says that it will be a time of “weeping and gnashing of teeth,” that is, profound regret.</a:t>
            </a:r>
            <a:r>
              <a:rPr lang="en-US" sz="1200" kern="1200" baseline="30000">
                <a:solidFill>
                  <a:schemeClr val="tx1"/>
                </a:solidFill>
                <a:effectLst/>
                <a:latin typeface="+mn-lt"/>
                <a:ea typeface="+mn-ea"/>
                <a:cs typeface="+mn-cs"/>
              </a:rPr>
              <a:t>2502</a:t>
            </a:r>
            <a:r>
              <a:rPr lang="en-US" sz="1200" kern="1200">
                <a:solidFill>
                  <a:schemeClr val="tx1"/>
                </a:solidFill>
                <a:effectLst/>
                <a:latin typeface="+mn-lt"/>
                <a:ea typeface="+mn-ea"/>
                <a:cs typeface="+mn-cs"/>
              </a:rPr>
              <a:t> There is something strangely disturbing about a viewpoint of eternity that can dismiss as unimportant, greater capacity for intimacy with God and opportunities to serve Him, simply because, by the grace of God there will be no regrets or comparison in the new heavens and the new earth.</a:t>
            </a:r>
            <a:r>
              <a:rPr lang="en-US" sz="1200" kern="1200" baseline="30000">
                <a:solidFill>
                  <a:schemeClr val="tx1"/>
                </a:solidFill>
                <a:effectLst/>
                <a:latin typeface="+mn-lt"/>
                <a:ea typeface="+mn-ea"/>
                <a:cs typeface="+mn-cs"/>
              </a:rPr>
              <a:t>2503</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Matthew therefore leads us to imagine a feast of great rejoicing. All the faithful Christians of the church are there to celebrate their wedding feast with their King. This joyful banquet is portrayed by the Lord as occurring in the evening in a brightly lit banquet hall. Outside the banquet, where the shining lights of the feast are not present, into </a:t>
            </a:r>
            <a:r>
              <a:rPr lang="en-US" sz="1200" i="1" kern="1200">
                <a:solidFill>
                  <a:schemeClr val="tx1"/>
                </a:solidFill>
                <a:effectLst/>
                <a:latin typeface="+mn-lt"/>
                <a:ea typeface="+mn-ea"/>
                <a:cs typeface="+mn-cs"/>
              </a:rPr>
              <a:t>that place</a:t>
            </a:r>
            <a:r>
              <a:rPr lang="en-US" sz="1200" kern="1200">
                <a:solidFill>
                  <a:schemeClr val="tx1"/>
                </a:solidFill>
                <a:effectLst/>
                <a:latin typeface="+mn-lt"/>
                <a:ea typeface="+mn-ea"/>
                <a:cs typeface="+mn-cs"/>
              </a:rPr>
              <a:t>, where the evening darkness prevails, the unfaithful will be led. This darkness is not literal, but is a metaphor for the exclusion of the carnal Christian from the glorious reign of the </a:t>
            </a:r>
            <a:r>
              <a:rPr lang="en-US" sz="1200" i="1" kern="1200">
                <a:solidFill>
                  <a:schemeClr val="tx1"/>
                </a:solidFill>
                <a:effectLst/>
                <a:latin typeface="+mn-lt"/>
                <a:ea typeface="+mn-ea"/>
                <a:cs typeface="+mn-cs"/>
              </a:rPr>
              <a:t>Metochoi</a:t>
            </a:r>
            <a:r>
              <a:rPr lang="en-US" sz="1200" kern="1200">
                <a:solidFill>
                  <a:schemeClr val="tx1"/>
                </a:solidFill>
                <a:effectLst/>
                <a:latin typeface="+mn-lt"/>
                <a:ea typeface="+mn-ea"/>
                <a:cs typeface="+mn-cs"/>
              </a:rPr>
              <a:t>. It is not the darkness of eternal exclusion from heaven.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a:t>
            </a:r>
          </a:p>
          <a:p>
            <a:r>
              <a:rPr lang="en-US" sz="1200" kern="1200" baseline="30000">
                <a:solidFill>
                  <a:schemeClr val="tx1"/>
                </a:solidFill>
                <a:effectLst/>
                <a:latin typeface="+mn-lt"/>
                <a:ea typeface="+mn-ea"/>
                <a:cs typeface="+mn-cs"/>
              </a:rPr>
              <a:t>2487</a:t>
            </a:r>
            <a:r>
              <a:rPr lang="en-US" sz="1200" kern="1200">
                <a:solidFill>
                  <a:schemeClr val="tx1"/>
                </a:solidFill>
                <a:effectLst/>
                <a:latin typeface="+mn-lt"/>
                <a:ea typeface="+mn-ea"/>
                <a:cs typeface="+mn-cs"/>
              </a:rPr>
              <a:t> BDAG, 16. This text, however, may refer to Jesus’ being led around in the wilderness after he arrived there.</a:t>
            </a:r>
          </a:p>
          <a:p>
            <a:r>
              <a:rPr lang="en-US" sz="1200" kern="1200" baseline="30000">
                <a:solidFill>
                  <a:schemeClr val="tx1"/>
                </a:solidFill>
                <a:effectLst/>
                <a:latin typeface="+mn-lt"/>
                <a:ea typeface="+mn-ea"/>
                <a:cs typeface="+mn-cs"/>
              </a:rPr>
              <a:t>2488</a:t>
            </a:r>
            <a:r>
              <a:rPr lang="en-US" sz="1200" kern="1200">
                <a:solidFill>
                  <a:schemeClr val="tx1"/>
                </a:solidFill>
                <a:effectLst/>
                <a:latin typeface="+mn-lt"/>
                <a:ea typeface="+mn-ea"/>
                <a:cs typeface="+mn-cs"/>
              </a:rPr>
              <a:t> Louw-Nida, 51-56.</a:t>
            </a:r>
          </a:p>
          <a:p>
            <a:r>
              <a:rPr lang="en-US" sz="1200" kern="1200" baseline="30000">
                <a:solidFill>
                  <a:schemeClr val="tx1"/>
                </a:solidFill>
                <a:effectLst/>
                <a:latin typeface="+mn-lt"/>
                <a:ea typeface="+mn-ea"/>
                <a:cs typeface="+mn-cs"/>
              </a:rPr>
              <a:t>2489</a:t>
            </a:r>
            <a:r>
              <a:rPr lang="en-US" sz="1200" kern="1200">
                <a:solidFill>
                  <a:schemeClr val="tx1"/>
                </a:solidFill>
                <a:effectLst/>
                <a:latin typeface="+mn-lt"/>
                <a:ea typeface="+mn-ea"/>
                <a:cs typeface="+mn-cs"/>
              </a:rPr>
              <a:t> For the most comprehensive study of the “outer darkness” in print, see Marty Cauley’s extensive 1220 page treatment of the subject that decisively rejects the notion that it always refers to damnation. Cauley, </a:t>
            </a:r>
            <a:r>
              <a:rPr lang="en-US" sz="1200" i="1" kern="1200">
                <a:solidFill>
                  <a:schemeClr val="tx1"/>
                </a:solidFill>
                <a:effectLst/>
                <a:latin typeface="+mn-lt"/>
                <a:ea typeface="+mn-ea"/>
                <a:cs typeface="+mn-cs"/>
              </a:rPr>
              <a:t>The Outer Darkness</a:t>
            </a:r>
            <a:r>
              <a:rPr lang="en-US" sz="1200" kern="1200">
                <a:solidFill>
                  <a:schemeClr val="tx1"/>
                </a:solidFill>
                <a:effectLst/>
                <a:latin typeface="+mn-lt"/>
                <a:ea typeface="+mn-ea"/>
                <a:cs typeface="+mn-cs"/>
              </a:rPr>
              <a:t>, 1220.</a:t>
            </a:r>
          </a:p>
          <a:p>
            <a:r>
              <a:rPr lang="en-US" sz="1200" kern="1200">
                <a:solidFill>
                  <a:schemeClr val="tx1"/>
                </a:solidFill>
                <a:effectLst/>
                <a:latin typeface="+mn-lt"/>
                <a:ea typeface="+mn-ea"/>
                <a:cs typeface="+mn-cs"/>
              </a:rPr>
              <a:t>LORD and rely on his God” (Isaiah 50:10, NIV). This passage appears to be a call to a true believer to cease from walking in the dark and to start trusting in God and rely on Him.</a:t>
            </a:r>
          </a:p>
          <a:p>
            <a:r>
              <a:rPr lang="en-US" sz="1200" kern="1200" baseline="30000">
                <a:solidFill>
                  <a:schemeClr val="tx1"/>
                </a:solidFill>
                <a:effectLst/>
                <a:latin typeface="+mn-lt"/>
                <a:ea typeface="+mn-ea"/>
                <a:cs typeface="+mn-cs"/>
              </a:rPr>
              <a:t>2490</a:t>
            </a:r>
            <a:r>
              <a:rPr lang="en-US" sz="1200" kern="1200">
                <a:solidFill>
                  <a:schemeClr val="tx1"/>
                </a:solidFill>
                <a:effectLst/>
                <a:latin typeface="+mn-lt"/>
                <a:ea typeface="+mn-ea"/>
                <a:cs typeface="+mn-cs"/>
              </a:rPr>
              <a:t> The Partner interpretation of the “outer darkness,” while not common, is found among a number of evangelicals. Warren Wiersbe, for example, says, “Some feel that this unprofitable servant was not a true believer. But it seems that he </a:t>
            </a:r>
            <a:r>
              <a:rPr lang="en-US" sz="1200" i="1" kern="1200">
                <a:solidFill>
                  <a:schemeClr val="tx1"/>
                </a:solidFill>
                <a:effectLst/>
                <a:latin typeface="+mn-lt"/>
                <a:ea typeface="+mn-ea"/>
                <a:cs typeface="+mn-cs"/>
              </a:rPr>
              <a:t>was </a:t>
            </a:r>
            <a:r>
              <a:rPr lang="en-US" sz="1200" kern="1200">
                <a:solidFill>
                  <a:schemeClr val="tx1"/>
                </a:solidFill>
                <a:effectLst/>
                <a:latin typeface="+mn-lt"/>
                <a:ea typeface="+mn-ea"/>
                <a:cs typeface="+mn-cs"/>
              </a:rPr>
              <a:t>a true servant, even though he proved to be unprofitable. The “outer darkness” of Matthew 25:30 need not refer to hell, even though that is often the case in the Gospels (Matt. 8:12; 22:13). It is dangerous to build theology on parables, for parables illustrate truth in vivid ways. The man was dealt with by the Lord, he lost his opportunity for service, and he gained no praise or reward. To me, that is outer darkness.” See Warren W. Wiersbe, </a:t>
            </a:r>
            <a:r>
              <a:rPr lang="en-US" sz="1200" i="1" kern="1200">
                <a:solidFill>
                  <a:schemeClr val="tx1"/>
                </a:solidFill>
                <a:effectLst/>
                <a:latin typeface="+mn-lt"/>
                <a:ea typeface="+mn-ea"/>
                <a:cs typeface="+mn-cs"/>
              </a:rPr>
              <a:t>The Bible Exposition Commentary </a:t>
            </a:r>
            <a:r>
              <a:rPr lang="en-US" sz="1200" kern="1200">
                <a:solidFill>
                  <a:schemeClr val="tx1"/>
                </a:solidFill>
                <a:effectLst/>
                <a:latin typeface="+mn-lt"/>
                <a:ea typeface="+mn-ea"/>
                <a:cs typeface="+mn-cs"/>
              </a:rPr>
              <a:t>(Wheaton: Victor Books, 1996), s.v. "Matthew 24:25". Spiros Zodhiates says, “In the first two instances, ‘outer darkness’ refers to the place of suffering for the unbelievers contrasted to the light where the believers dwell. The expression ‘outer darkness’ in Matthew 25:30 occurs at the end of the</a:t>
            </a:r>
          </a:p>
          <a:p>
            <a:r>
              <a:rPr lang="en-US" sz="1200" kern="1200">
                <a:solidFill>
                  <a:schemeClr val="tx1"/>
                </a:solidFill>
                <a:effectLst/>
                <a:latin typeface="+mn-lt"/>
                <a:ea typeface="+mn-ea"/>
                <a:cs typeface="+mn-cs"/>
              </a:rPr>
              <a:t>parable of the talents, a parable to show the necessity of serving Christ faithfully according to His investment in us. Therefore, in this instance, the ‘outer darkness’ must mean a place of far less reward for the servants who proved themselves less diligent than those who used and exercise their talents to the fullest.” See Spiros Zodhiates, </a:t>
            </a:r>
            <a:r>
              <a:rPr lang="en-US" sz="1200" i="1" kern="1200">
                <a:solidFill>
                  <a:schemeClr val="tx1"/>
                </a:solidFill>
                <a:effectLst/>
                <a:latin typeface="+mn-lt"/>
                <a:ea typeface="+mn-ea"/>
                <a:cs typeface="+mn-cs"/>
              </a:rPr>
              <a:t>Hebrew-Greek Key Word Study Bible </a:t>
            </a:r>
            <a:r>
              <a:rPr lang="en-US" sz="1200" kern="1200">
                <a:solidFill>
                  <a:schemeClr val="tx1"/>
                </a:solidFill>
                <a:effectLst/>
                <a:latin typeface="+mn-lt"/>
                <a:ea typeface="+mn-ea"/>
                <a:cs typeface="+mn-cs"/>
              </a:rPr>
              <a:t>(Chattanooga: AMG Publishers, 2008), 1270-71. Marty Cauley alerted me to these two citations. See Cauley, </a:t>
            </a:r>
            <a:r>
              <a:rPr lang="en-US" sz="1200" i="1" kern="1200">
                <a:solidFill>
                  <a:schemeClr val="tx1"/>
                </a:solidFill>
                <a:effectLst/>
                <a:latin typeface="+mn-lt"/>
                <a:ea typeface="+mn-ea"/>
                <a:cs typeface="+mn-cs"/>
              </a:rPr>
              <a:t>The Outer Darkness</a:t>
            </a:r>
            <a:r>
              <a:rPr lang="en-US" sz="1200" kern="1200">
                <a:solidFill>
                  <a:schemeClr val="tx1"/>
                </a:solidFill>
                <a:effectLst/>
                <a:latin typeface="+mn-lt"/>
                <a:ea typeface="+mn-ea"/>
                <a:cs typeface="+mn-cs"/>
              </a:rPr>
              <a:t>, 453.</a:t>
            </a:r>
          </a:p>
          <a:p>
            <a:r>
              <a:rPr lang="en-US" sz="1200" kern="1200" baseline="30000">
                <a:solidFill>
                  <a:schemeClr val="tx1"/>
                </a:solidFill>
                <a:effectLst/>
                <a:latin typeface="+mn-lt"/>
                <a:ea typeface="+mn-ea"/>
                <a:cs typeface="+mn-cs"/>
              </a:rPr>
              <a:t>2491</a:t>
            </a:r>
            <a:r>
              <a:rPr lang="en-US" sz="1200" kern="1200">
                <a:solidFill>
                  <a:schemeClr val="tx1"/>
                </a:solidFill>
                <a:effectLst/>
                <a:latin typeface="+mn-lt"/>
                <a:ea typeface="+mn-ea"/>
                <a:cs typeface="+mn-cs"/>
              </a:rPr>
              <a:t> Nolland, </a:t>
            </a:r>
            <a:r>
              <a:rPr lang="en-US" sz="1200" i="1" kern="1200">
                <a:solidFill>
                  <a:schemeClr val="tx1"/>
                </a:solidFill>
                <a:effectLst/>
                <a:latin typeface="+mn-lt"/>
                <a:ea typeface="+mn-ea"/>
                <a:cs typeface="+mn-cs"/>
              </a:rPr>
              <a:t>The Gospel of Matthew: A Commentary on the Greek Text</a:t>
            </a:r>
            <a:r>
              <a:rPr lang="en-US" sz="1200" kern="1200">
                <a:solidFill>
                  <a:schemeClr val="tx1"/>
                </a:solidFill>
                <a:effectLst/>
                <a:latin typeface="+mn-lt"/>
                <a:ea typeface="+mn-ea"/>
                <a:cs typeface="+mn-cs"/>
              </a:rPr>
              <a:t>, 357. However, Nolland equates this darkness with damnation. To prove this Nolland cites references to darkness in the Pseudepigrapha, </a:t>
            </a:r>
            <a:r>
              <a:rPr lang="en-US" sz="1200" i="1" kern="1200">
                <a:solidFill>
                  <a:schemeClr val="tx1"/>
                </a:solidFill>
                <a:effectLst/>
                <a:latin typeface="+mn-lt"/>
                <a:ea typeface="+mn-ea"/>
                <a:cs typeface="+mn-cs"/>
              </a:rPr>
              <a:t>Wis</a:t>
            </a:r>
            <a:r>
              <a:rPr lang="en-US" sz="1200" kern="1200">
                <a:solidFill>
                  <a:schemeClr val="tx1"/>
                </a:solidFill>
                <a:effectLst/>
                <a:latin typeface="+mn-lt"/>
                <a:ea typeface="+mn-ea"/>
                <a:cs typeface="+mn-cs"/>
              </a:rPr>
              <a:t>. 17:21</a:t>
            </a:r>
            <a:r>
              <a:rPr lang="en-US" sz="1200" i="1" kern="1200">
                <a:solidFill>
                  <a:schemeClr val="tx1"/>
                </a:solidFill>
                <a:effectLst/>
                <a:latin typeface="+mn-lt"/>
                <a:ea typeface="+mn-ea"/>
                <a:cs typeface="+mn-cs"/>
              </a:rPr>
              <a:t>; Pss. Sol</a:t>
            </a:r>
            <a:r>
              <a:rPr lang="en-US" sz="1200" kern="1200">
                <a:solidFill>
                  <a:schemeClr val="tx1"/>
                </a:solidFill>
                <a:effectLst/>
                <a:latin typeface="+mn-lt"/>
                <a:ea typeface="+mn-ea"/>
                <a:cs typeface="+mn-cs"/>
              </a:rPr>
              <a:t>. 14:9; and the Apocrypha, Tob. 14:10 with possible allusions to 2 Peter 2:17; Jude 13. The only justification is that when one sees the word “darkness,” it must mean final damnation. Is this not reading one’s theology into the passages?</a:t>
            </a:r>
          </a:p>
          <a:p>
            <a:r>
              <a:rPr lang="en-US" sz="1200" kern="1200" baseline="30000">
                <a:solidFill>
                  <a:schemeClr val="tx1"/>
                </a:solidFill>
                <a:effectLst/>
                <a:latin typeface="+mn-lt"/>
                <a:ea typeface="+mn-ea"/>
                <a:cs typeface="+mn-cs"/>
              </a:rPr>
              <a:t>2492</a:t>
            </a:r>
            <a:r>
              <a:rPr lang="en-US" sz="1200" kern="1200">
                <a:solidFill>
                  <a:schemeClr val="tx1"/>
                </a:solidFill>
                <a:effectLst/>
                <a:latin typeface="+mn-lt"/>
                <a:ea typeface="+mn-ea"/>
                <a:cs typeface="+mn-cs"/>
              </a:rPr>
              <a:t> See also Matthew 27:45; Mark 15:33; Acts 13:11.</a:t>
            </a:r>
          </a:p>
          <a:p>
            <a:r>
              <a:rPr lang="en-US" sz="1200" kern="1200" baseline="30000">
                <a:solidFill>
                  <a:schemeClr val="tx1"/>
                </a:solidFill>
                <a:effectLst/>
                <a:latin typeface="+mn-lt"/>
                <a:ea typeface="+mn-ea"/>
                <a:cs typeface="+mn-cs"/>
              </a:rPr>
              <a:t>2493</a:t>
            </a:r>
            <a:r>
              <a:rPr lang="en-US" sz="1200" kern="1200">
                <a:solidFill>
                  <a:schemeClr val="tx1"/>
                </a:solidFill>
                <a:effectLst/>
                <a:latin typeface="+mn-lt"/>
                <a:ea typeface="+mn-ea"/>
                <a:cs typeface="+mn-cs"/>
              </a:rPr>
              <a:t> Only Christ uses the term, and it is found only in Matthew 8:12; 22:13; 25:30. The region in view is simply outside some other region, contiguous to it. As Matthew puts it, it is in “that place.” In two of the references, a house of feasting is in view. In these passages the King comes into the banquet hall, and then some guests are sent out of it. The banquet hall is brilliantly lit up, but, by contrast, the gardens around them are in black darkness. All that is meant is “darkness which is without, outside the house.”</a:t>
            </a:r>
          </a:p>
          <a:p>
            <a:r>
              <a:rPr lang="en-US" sz="1200" kern="1200" baseline="30000">
                <a:solidFill>
                  <a:schemeClr val="tx1"/>
                </a:solidFill>
                <a:effectLst/>
                <a:latin typeface="+mn-lt"/>
                <a:ea typeface="+mn-ea"/>
                <a:cs typeface="+mn-cs"/>
              </a:rPr>
              <a:t>2494</a:t>
            </a:r>
            <a:r>
              <a:rPr lang="en-US" sz="1200" kern="1200">
                <a:solidFill>
                  <a:schemeClr val="tx1"/>
                </a:solidFill>
                <a:effectLst/>
                <a:latin typeface="+mn-lt"/>
                <a:ea typeface="+mn-ea"/>
                <a:cs typeface="+mn-cs"/>
              </a:rPr>
              <a:t> Pagenkemper, "An Analysis of the Rejection Motif in the Synoptic Parables and Its Relationship to Pauline Soteriology", 114.</a:t>
            </a:r>
          </a:p>
          <a:p>
            <a:r>
              <a:rPr lang="en-US" sz="1200" kern="1200" baseline="30000">
                <a:solidFill>
                  <a:schemeClr val="tx1"/>
                </a:solidFill>
                <a:effectLst/>
                <a:latin typeface="+mn-lt"/>
                <a:ea typeface="+mn-ea"/>
                <a:cs typeface="+mn-cs"/>
              </a:rPr>
              <a:t>2495</a:t>
            </a:r>
            <a:r>
              <a:rPr lang="en-US" sz="1200" kern="1200">
                <a:solidFill>
                  <a:schemeClr val="tx1"/>
                </a:solidFill>
                <a:effectLst/>
                <a:latin typeface="+mn-lt"/>
                <a:ea typeface="+mn-ea"/>
                <a:cs typeface="+mn-cs"/>
              </a:rPr>
              <a:t> No doubt Isaiah had the same idea in mind when he said, “Who among you fears the LORD and obeys the word of his servant? Let him who walks in the dark, who has no light, trust in the name of the LORD and rely on his God” (Isaiah 50:10, NIV). This passage appears to be a call to a true believer to cease from walking in the dark and to start trusting in God and rely on Him.</a:t>
            </a:r>
            <a:r>
              <a:rPr lang="en-US">
                <a:effectLst/>
              </a:rPr>
              <a:t> </a:t>
            </a:r>
            <a:endParaRPr lang="en-US" sz="1200" kern="1200">
              <a:solidFill>
                <a:schemeClr val="tx1"/>
              </a:solidFill>
              <a:effectLst/>
              <a:latin typeface="+mn-lt"/>
              <a:ea typeface="+mn-ea"/>
              <a:cs typeface="+mn-cs"/>
            </a:endParaRPr>
          </a:p>
          <a:p>
            <a:r>
              <a:rPr lang="en-US" sz="1200" kern="1200" baseline="30000">
                <a:solidFill>
                  <a:schemeClr val="tx1"/>
                </a:solidFill>
                <a:effectLst/>
                <a:latin typeface="+mn-lt"/>
                <a:ea typeface="+mn-ea"/>
                <a:cs typeface="+mn-cs"/>
              </a:rPr>
              <a:t>2496</a:t>
            </a:r>
            <a:r>
              <a:rPr lang="en-US" sz="1200" kern="1200">
                <a:solidFill>
                  <a:schemeClr val="tx1"/>
                </a:solidFill>
                <a:effectLst/>
                <a:latin typeface="+mn-lt"/>
                <a:ea typeface="+mn-ea"/>
                <a:cs typeface="+mn-cs"/>
              </a:rPr>
              <a:t> Thayer seems to agree when he says the phrase refers to “the darkness outside the limits of the lighted palace.” Joseph H. Thayer, </a:t>
            </a:r>
            <a:r>
              <a:rPr lang="en-US" sz="1200" i="1" kern="1200">
                <a:solidFill>
                  <a:schemeClr val="tx1"/>
                </a:solidFill>
                <a:effectLst/>
                <a:latin typeface="+mn-lt"/>
                <a:ea typeface="+mn-ea"/>
                <a:cs typeface="+mn-cs"/>
              </a:rPr>
              <a:t>Thayer's Greek-English Lexicon of the Greek New Testament </a:t>
            </a:r>
            <a:r>
              <a:rPr lang="en-US" sz="1200" kern="1200">
                <a:solidFill>
                  <a:schemeClr val="tx1"/>
                </a:solidFill>
                <a:effectLst/>
                <a:latin typeface="+mn-lt"/>
                <a:ea typeface="+mn-ea"/>
                <a:cs typeface="+mn-cs"/>
              </a:rPr>
              <a:t>(Grand Rapids: Associate Publishers and Authors, 1889), 226.</a:t>
            </a:r>
          </a:p>
          <a:p>
            <a:r>
              <a:rPr lang="en-US" sz="1200" kern="1200" baseline="30000">
                <a:solidFill>
                  <a:schemeClr val="tx1"/>
                </a:solidFill>
                <a:effectLst/>
                <a:latin typeface="+mn-lt"/>
                <a:ea typeface="+mn-ea"/>
                <a:cs typeface="+mn-cs"/>
              </a:rPr>
              <a:t>2497</a:t>
            </a:r>
            <a:r>
              <a:rPr lang="en-US" sz="1200" kern="1200">
                <a:solidFill>
                  <a:schemeClr val="tx1"/>
                </a:solidFill>
                <a:effectLst/>
                <a:latin typeface="+mn-lt"/>
                <a:ea typeface="+mn-ea"/>
                <a:cs typeface="+mn-cs"/>
              </a:rPr>
              <a:t> Darrell Bock, in his commentary on Luke, misunderstands this when he says, “Outer darkness does not mean being on the edge of the kingdom or on the edge of light, excluded only from participating in kingdom administration. It means totally outside. The kingdom is light, so one cannot be in darkness and in the kingdom at the same time, much less in outer darkness!” Darrell L Bock, Luke 9:51-24:53, Baker Exegetical Commentary on the New Testament (Grand Rapids: Baker Books, 1996) 1183. Also, sinful people who are lawless can certainly be “in” the kingdom; see Matthew 5:19, Revelation 20:7-10. They are not “totally outside” in a geographical sense, but they are certainly totally outside the company of the </a:t>
            </a:r>
            <a:r>
              <a:rPr lang="en-US" sz="1200" i="1" kern="1200">
                <a:solidFill>
                  <a:schemeClr val="tx1"/>
                </a:solidFill>
                <a:effectLst/>
                <a:latin typeface="+mn-lt"/>
                <a:ea typeface="+mn-ea"/>
                <a:cs typeface="+mn-cs"/>
              </a:rPr>
              <a:t>Metochoi </a:t>
            </a:r>
            <a:r>
              <a:rPr lang="en-US" sz="1200" kern="1200">
                <a:solidFill>
                  <a:schemeClr val="tx1"/>
                </a:solidFill>
                <a:effectLst/>
                <a:latin typeface="+mn-lt"/>
                <a:ea typeface="+mn-ea"/>
                <a:cs typeface="+mn-cs"/>
              </a:rPr>
              <a:t>and co-heirship with Christ.</a:t>
            </a:r>
          </a:p>
          <a:p>
            <a:r>
              <a:rPr lang="en-US" sz="1200" kern="1200" baseline="30000">
                <a:solidFill>
                  <a:schemeClr val="tx1"/>
                </a:solidFill>
                <a:effectLst/>
                <a:latin typeface="+mn-lt"/>
                <a:ea typeface="+mn-ea"/>
                <a:cs typeface="+mn-cs"/>
              </a:rPr>
              <a:t>2498</a:t>
            </a:r>
            <a:r>
              <a:rPr lang="en-US" sz="1200" kern="1200">
                <a:solidFill>
                  <a:schemeClr val="tx1"/>
                </a:solidFill>
                <a:effectLst/>
                <a:latin typeface="+mn-lt"/>
                <a:ea typeface="+mn-ea"/>
                <a:cs typeface="+mn-cs"/>
              </a:rPr>
              <a:t> John F. Walvoord, </a:t>
            </a:r>
            <a:r>
              <a:rPr lang="en-US" sz="1200" i="1" kern="1200">
                <a:solidFill>
                  <a:schemeClr val="tx1"/>
                </a:solidFill>
                <a:effectLst/>
                <a:latin typeface="+mn-lt"/>
                <a:ea typeface="+mn-ea"/>
                <a:cs typeface="+mn-cs"/>
              </a:rPr>
              <a:t>The Prophecy Knowledge Handbook </a:t>
            </a:r>
            <a:r>
              <a:rPr lang="en-US" sz="1200" kern="1200">
                <a:solidFill>
                  <a:schemeClr val="tx1"/>
                </a:solidFill>
                <a:effectLst/>
                <a:latin typeface="+mn-lt"/>
                <a:ea typeface="+mn-ea"/>
                <a:cs typeface="+mn-cs"/>
              </a:rPr>
              <a:t>(Dallas: Dallas Seminary Press, 1990), 618. Similarly Marty Cauley places this supper on earth after the revelation and opines that it lasts “throughout the millennial age,” Cauley, </a:t>
            </a:r>
            <a:r>
              <a:rPr lang="en-US" sz="1200" i="1" kern="1200">
                <a:solidFill>
                  <a:schemeClr val="tx1"/>
                </a:solidFill>
                <a:effectLst/>
                <a:latin typeface="+mn-lt"/>
                <a:ea typeface="+mn-ea"/>
                <a:cs typeface="+mn-cs"/>
              </a:rPr>
              <a:t>The Outer Darkness</a:t>
            </a:r>
            <a:r>
              <a:rPr lang="en-US" sz="1200" kern="1200">
                <a:solidFill>
                  <a:schemeClr val="tx1"/>
                </a:solidFill>
                <a:effectLst/>
                <a:latin typeface="+mn-lt"/>
                <a:ea typeface="+mn-ea"/>
                <a:cs typeface="+mn-cs"/>
              </a:rPr>
              <a:t>, 970.</a:t>
            </a:r>
          </a:p>
          <a:p>
            <a:r>
              <a:rPr lang="en-US" sz="1200" kern="1200" baseline="30000">
                <a:solidFill>
                  <a:schemeClr val="tx1"/>
                </a:solidFill>
                <a:effectLst/>
                <a:latin typeface="+mn-lt"/>
                <a:ea typeface="+mn-ea"/>
                <a:cs typeface="+mn-cs"/>
              </a:rPr>
              <a:t>2499</a:t>
            </a:r>
            <a:r>
              <a:rPr lang="en-US" sz="1200" kern="1200">
                <a:solidFill>
                  <a:schemeClr val="tx1"/>
                </a:solidFill>
                <a:effectLst/>
                <a:latin typeface="+mn-lt"/>
                <a:ea typeface="+mn-ea"/>
                <a:cs typeface="+mn-cs"/>
              </a:rPr>
              <a:t> Leon Morris cannot bring himself to say “final damnation,” so he describes this as a place of “uncomfortable lodging of those who are rejected.” Morris, </a:t>
            </a:r>
            <a:r>
              <a:rPr lang="en-US" sz="1200" i="1" kern="1200">
                <a:solidFill>
                  <a:schemeClr val="tx1"/>
                </a:solidFill>
                <a:effectLst/>
                <a:latin typeface="+mn-lt"/>
                <a:ea typeface="+mn-ea"/>
                <a:cs typeface="+mn-cs"/>
              </a:rPr>
              <a:t>The Gospel According to Matthew</a:t>
            </a:r>
            <a:r>
              <a:rPr lang="en-US" sz="1200" kern="1200">
                <a:solidFill>
                  <a:schemeClr val="tx1"/>
                </a:solidFill>
                <a:effectLst/>
                <a:latin typeface="+mn-lt"/>
                <a:ea typeface="+mn-ea"/>
                <a:cs typeface="+mn-cs"/>
              </a:rPr>
              <a:t>, 552.</a:t>
            </a:r>
          </a:p>
          <a:p>
            <a:r>
              <a:rPr lang="en-US" sz="1200" kern="1200" baseline="30000">
                <a:solidFill>
                  <a:schemeClr val="tx1"/>
                </a:solidFill>
                <a:effectLst/>
                <a:latin typeface="+mn-lt"/>
                <a:ea typeface="+mn-ea"/>
                <a:cs typeface="+mn-cs"/>
              </a:rPr>
              <a:t>2500</a:t>
            </a:r>
            <a:r>
              <a:rPr lang="en-US" sz="1200" kern="1200">
                <a:solidFill>
                  <a:schemeClr val="tx1"/>
                </a:solidFill>
                <a:effectLst/>
                <a:latin typeface="+mn-lt"/>
                <a:ea typeface="+mn-ea"/>
                <a:cs typeface="+mn-cs"/>
              </a:rPr>
              <a:t> Charles Stanley, </a:t>
            </a:r>
            <a:r>
              <a:rPr lang="en-US" sz="1200" i="1" kern="1200">
                <a:solidFill>
                  <a:schemeClr val="tx1"/>
                </a:solidFill>
                <a:effectLst/>
                <a:latin typeface="+mn-lt"/>
                <a:ea typeface="+mn-ea"/>
                <a:cs typeface="+mn-cs"/>
              </a:rPr>
              <a:t>Eternal Security: Can You Be Sure?" </a:t>
            </a:r>
            <a:r>
              <a:rPr lang="en-US" sz="1200" kern="1200">
                <a:solidFill>
                  <a:schemeClr val="tx1"/>
                </a:solidFill>
                <a:effectLst/>
                <a:latin typeface="+mn-lt"/>
                <a:ea typeface="+mn-ea"/>
                <a:cs typeface="+mn-cs"/>
              </a:rPr>
              <a:t>(Nashville: Oliver Nelson, 1990), 126.</a:t>
            </a:r>
          </a:p>
          <a:p>
            <a:r>
              <a:rPr lang="en-US" sz="1200" kern="1200" baseline="30000">
                <a:solidFill>
                  <a:schemeClr val="tx1"/>
                </a:solidFill>
                <a:effectLst/>
                <a:latin typeface="+mn-lt"/>
                <a:ea typeface="+mn-ea"/>
                <a:cs typeface="+mn-cs"/>
              </a:rPr>
              <a:t>2501</a:t>
            </a:r>
            <a:r>
              <a:rPr lang="en-US" sz="1200" kern="1200">
                <a:solidFill>
                  <a:schemeClr val="tx1"/>
                </a:solidFill>
                <a:effectLst/>
                <a:latin typeface="+mn-lt"/>
                <a:ea typeface="+mn-ea"/>
                <a:cs typeface="+mn-cs"/>
              </a:rPr>
              <a:t> Pagenkemper, "An Analysis of the Rejection Motif in the Synoptic Parables and Its Relationship to Pauline Soteriology", 113. In the interpretation given in this chapter, we do not suggest that this exclusion is from “the initial banquet at the beginning of the [millennial] kingdom.” There is no literal banquet in the kingdom. Instead, the entire kingdom era is called a banquet, a Messianic Banquet. The unfaithful believer is being exluded from the Marriage Banquet of the Lamb in the New Jerusalem prior to the second coming.</a:t>
            </a:r>
          </a:p>
          <a:p>
            <a:r>
              <a:rPr lang="en-US" sz="1200" kern="1200" baseline="30000">
                <a:solidFill>
                  <a:schemeClr val="tx1"/>
                </a:solidFill>
                <a:effectLst/>
                <a:latin typeface="+mn-lt"/>
                <a:ea typeface="+mn-ea"/>
                <a:cs typeface="+mn-cs"/>
              </a:rPr>
              <a:t>2502</a:t>
            </a:r>
            <a:r>
              <a:rPr lang="en-US" sz="1200" kern="1200">
                <a:solidFill>
                  <a:schemeClr val="tx1"/>
                </a:solidFill>
                <a:effectLst/>
                <a:latin typeface="+mn-lt"/>
                <a:ea typeface="+mn-ea"/>
                <a:cs typeface="+mn-cs"/>
              </a:rPr>
              <a:t> See the section on the Duration of Remorse in chapter 48, pp. 761 ff. Also p. 322.</a:t>
            </a:r>
          </a:p>
          <a:p>
            <a:r>
              <a:rPr lang="en-US" sz="1200" kern="1200" baseline="30000">
                <a:solidFill>
                  <a:schemeClr val="tx1"/>
                </a:solidFill>
                <a:effectLst/>
                <a:latin typeface="+mn-lt"/>
                <a:ea typeface="+mn-ea"/>
                <a:cs typeface="+mn-cs"/>
              </a:rPr>
              <a:t>2503</a:t>
            </a:r>
            <a:r>
              <a:rPr lang="en-US" sz="1200" kern="1200">
                <a:solidFill>
                  <a:schemeClr val="tx1"/>
                </a:solidFill>
                <a:effectLst/>
                <a:latin typeface="+mn-lt"/>
                <a:ea typeface="+mn-ea"/>
                <a:cs typeface="+mn-cs"/>
              </a:rPr>
              <a:t> For example, Craig Blomberg says, “If such gradations are not perceptible or do not matter, why introduce them in the first place? And if they are imperceptible and do not matter, then how can they be motivation for a life that pleases God now?” Blomberg, "Degrees of Reward in the Kingdom of Heaven?," 162.</a:t>
            </a:r>
          </a:p>
          <a:p>
            <a:endParaRPr lang="en-US" sz="1200" kern="1200">
              <a:solidFill>
                <a:schemeClr val="tx1"/>
              </a:solidFill>
              <a:effectLst/>
              <a:latin typeface="+mn-lt"/>
              <a:ea typeface="+mn-ea"/>
              <a:cs typeface="+mn-cs"/>
            </a:endParaRPr>
          </a:p>
          <a:p>
            <a:r>
              <a:rPr lang="en-US"/>
              <a:t>—Joseph Dillow, </a:t>
            </a:r>
            <a:r>
              <a:rPr lang="en-US" i="1"/>
              <a:t>Final Destiny</a:t>
            </a:r>
            <a:r>
              <a:rPr lang="en-US" i="0"/>
              <a:t>, 773-777</a:t>
            </a:r>
          </a:p>
          <a:p>
            <a:r>
              <a:rPr lang="en-US" i="0"/>
              <a:t>___________________</a:t>
            </a:r>
          </a:p>
          <a:p>
            <a:r>
              <a:rPr lang="en-US" i="0"/>
              <a:t>LC-07-Official Presentation-104</a:t>
            </a:r>
          </a:p>
          <a:p>
            <a:r>
              <a:rPr lang="en-US" i="0"/>
              <a:t>LC-08-Preparation for Death-59</a:t>
            </a:r>
          </a:p>
          <a:p>
            <a:r>
              <a:rPr lang="en-US" i="0"/>
              <a:t>NS-01-Matt15-28—slide 209</a:t>
            </a:r>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655B0B5-E42E-4986-80AC-A7650ED7D9A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195007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 هناك حُكْمٌ مستقبَليٌّ لـِ "الملوك الخدَّام"، وهؤلاء الملوك الخدَّام هُم أنت وأنا!</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لقد جرى توضيح ميراثنا المستقبَليِّ بصورةٍ جيِّدةٍ من قِبَل جوزيف ديلو في كتابه الضخم "المصير النهائيُّ" (</a:t>
            </a:r>
            <a:r>
              <a:rPr lang="en-US" sz="1800" b="0" i="1" u="none" strike="noStrike" dirty="0">
                <a:solidFill>
                  <a:srgbClr val="000000"/>
                </a:solidFill>
                <a:effectLst/>
                <a:latin typeface="Arial" panose="020B0604020202020204" pitchFamily="34" charset="0"/>
              </a:rPr>
              <a:t>Final Destiny</a:t>
            </a:r>
            <a:r>
              <a:rPr lang="ar-JO" sz="1800" b="0" i="1" u="none" strike="noStrike" dirty="0">
                <a:solidFill>
                  <a:srgbClr val="000000"/>
                </a:solidFill>
                <a:effectLst/>
                <a:latin typeface="Arial" panose="020B0604020202020204" pitchFamily="34" charset="0"/>
              </a:rPr>
              <a:t>).</a:t>
            </a:r>
            <a:endParaRPr lang="en-US" b="0" dirty="0">
              <a:effectLst/>
            </a:endParaRPr>
          </a:p>
          <a:p>
            <a:pPr algn="just" rtl="1">
              <a:spcBef>
                <a:spcPts val="0"/>
              </a:spcBef>
              <a:spcAft>
                <a:spcPts val="0"/>
              </a:spcAft>
            </a:pPr>
            <a:r>
              <a:rPr lang="en-US" sz="1800" b="0" i="0" u="none" strike="noStrike" dirty="0">
                <a:solidFill>
                  <a:srgbClr val="000000"/>
                </a:solidFill>
                <a:effectLst/>
                <a:latin typeface="Arial" panose="020B0604020202020204" pitchFamily="34" charset="0"/>
              </a:rPr>
              <a:t>• </a:t>
            </a:r>
            <a:r>
              <a:rPr lang="ar-JO" sz="1800" b="0" i="0" u="none" strike="noStrike" dirty="0">
                <a:solidFill>
                  <a:srgbClr val="000000"/>
                </a:solidFill>
                <a:effectLst/>
                <a:latin typeface="Arial" panose="020B0604020202020204" pitchFamily="34" charset="0"/>
              </a:rPr>
              <a:t>ديلو هو المؤلِّف الرئيسيُّ لما يُطلِق عليه اسم (وجهة النظر: "الشركاء") </a:t>
            </a:r>
            <a:r>
              <a:rPr lang="en-US" sz="1800" b="0" i="0" u="none" strike="noStrike" dirty="0">
                <a:solidFill>
                  <a:srgbClr val="000000"/>
                </a:solidFill>
                <a:effectLst/>
                <a:latin typeface="Arial" panose="020B0604020202020204" pitchFamily="34" charset="0"/>
              </a:rPr>
              <a:t>Partakers View)</a:t>
            </a:r>
            <a:r>
              <a:rPr lang="ar-JO" sz="1800" b="0" i="0" u="none" strike="noStrike" dirty="0">
                <a:solidFill>
                  <a:srgbClr val="000000"/>
                </a:solidFill>
                <a:effectLst/>
                <a:latin typeface="Arial" panose="020B0604020202020204" pitchFamily="34" charset="0"/>
              </a:rPr>
              <a:t>).</a:t>
            </a:r>
          </a:p>
          <a:p>
            <a:pPr algn="just" rtl="1">
              <a:spcBef>
                <a:spcPts val="0"/>
              </a:spcBef>
              <a:spcAft>
                <a:spcPts val="0"/>
              </a:spcAft>
            </a:pPr>
            <a:endParaRPr lang="en-US"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يشرح هذا الرأيُ الميراثَ في العهد القديم. كان الميراث في العهد القديم على نوعين:</a:t>
            </a:r>
            <a:endParaRPr lang="ar-JO" b="0" dirty="0">
              <a:effectLst/>
            </a:endParaRP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جميع الإسرائيليِّين الذين آمنوا بالربِّ كانوا سيحصلون على الله ليكون "ميراثًا" لهم– بمعنى أنَّهم كانوا سيَخْلُصون. </a:t>
            </a: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ولكن، فقط الإسرائيليُّون الذين أطاعوا الربَّ من كلِّ قلبهم كانوا سيرثون كنعان– بمعنى أنَّهم كانوا سيحصلون على المكافأة.</a:t>
            </a:r>
          </a:p>
          <a:p>
            <a:pPr algn="r" rtl="1"/>
            <a:endParaRPr lang="ar-JO"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 There is a future reign of the Servant Kings—you and me!</a:t>
            </a:r>
          </a:p>
          <a:p>
            <a:r>
              <a:rPr lang="en-US" dirty="0">
                <a:latin typeface="Times New Roman" charset="0"/>
                <a:ea typeface="ＭＳ Ｐゴシック" charset="0"/>
                <a:cs typeface="ＭＳ Ｐゴシック" charset="0"/>
              </a:rPr>
              <a:t>• Joseph Dillow articulates our future inheritance in his massive book, </a:t>
            </a:r>
            <a:r>
              <a:rPr lang="en-US" i="1" dirty="0">
                <a:latin typeface="Times New Roman" charset="0"/>
                <a:ea typeface="ＭＳ Ｐゴシック" charset="0"/>
                <a:cs typeface="ＭＳ Ｐゴシック" charset="0"/>
              </a:rPr>
              <a:t>Final Destiny</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 Dillow is the key author of what he calls the Partakers View.</a:t>
            </a:r>
          </a:p>
          <a:p>
            <a:r>
              <a:rPr lang="en-US" dirty="0">
                <a:latin typeface="Times New Roman" charset="0"/>
                <a:ea typeface="ＭＳ Ｐゴシック" charset="0"/>
                <a:cs typeface="ＭＳ Ｐゴシック" charset="0"/>
              </a:rPr>
              <a:t>This view explains inheritance in the OT.</a:t>
            </a:r>
          </a:p>
          <a:p>
            <a:r>
              <a:rPr lang="en-US" dirty="0">
                <a:latin typeface="Times New Roman" charset="0"/>
                <a:ea typeface="ＭＳ Ｐゴシック" charset="0"/>
                <a:cs typeface="ＭＳ Ｐゴシック" charset="0"/>
              </a:rPr>
              <a:t>Inheritance in the OT was of two types:</a:t>
            </a:r>
          </a:p>
          <a:p>
            <a:r>
              <a:rPr lang="en-US" dirty="0">
                <a:latin typeface="Times New Roman" charset="0"/>
                <a:ea typeface="ＭＳ Ｐゴシック" charset="0"/>
                <a:cs typeface="ＭＳ Ｐゴシック" charset="0"/>
              </a:rPr>
              <a:t>All Israelites who believed in the LORD would have God as their inheritance, or be saved.</a:t>
            </a:r>
          </a:p>
          <a:p>
            <a:r>
              <a:rPr lang="en-US" dirty="0">
                <a:latin typeface="Times New Roman" charset="0"/>
                <a:ea typeface="ＭＳ Ｐゴシック" charset="0"/>
                <a:cs typeface="ＭＳ Ｐゴシック" charset="0"/>
              </a:rPr>
              <a:t>But only those Israelites who obeyed the LORD wholeheartedly would inherit Canaan, or be rewarded.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Dillow calls this view the Partakers View based on Hebrews 3:14 that promises believers who persevere to be partakers or sharers with Jesus in his future rule.</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Common-257</a:t>
            </a:r>
          </a:p>
          <a:p>
            <a:pPr eaLnBrk="1" hangingPunct="1"/>
            <a:r>
              <a:rPr lang="en-US" dirty="0">
                <a:latin typeface="Times New Roman" charset="0"/>
                <a:ea typeface="ＭＳ Ｐゴシック" charset="0"/>
                <a:cs typeface="ＭＳ Ｐゴシック" charset="0"/>
              </a:rPr>
              <a:t>LC-05-Opposition-196</a:t>
            </a:r>
          </a:p>
          <a:p>
            <a:pPr eaLnBrk="1" hangingPunct="1"/>
            <a:r>
              <a:rPr lang="en-US" dirty="0">
                <a:latin typeface="Times New Roman" charset="0"/>
                <a:ea typeface="ＭＳ Ｐゴシック" charset="0"/>
                <a:cs typeface="ＭＳ Ｐゴシック" charset="0"/>
              </a:rPr>
              <a:t>LC-07-Presentation-99</a:t>
            </a:r>
          </a:p>
          <a:p>
            <a:pPr eaLnBrk="1" hangingPunct="1"/>
            <a:r>
              <a:rPr lang="en-US" dirty="0">
                <a:latin typeface="Times New Roman" charset="0"/>
                <a:ea typeface="ＭＳ Ｐゴシック" charset="0"/>
                <a:cs typeface="ＭＳ Ｐゴシック" charset="0"/>
              </a:rPr>
              <a:t>LC-08-Preparation-61</a:t>
            </a:r>
          </a:p>
          <a:p>
            <a:r>
              <a:rPr lang="en-US" dirty="0">
                <a:latin typeface="Times New Roman" charset="0"/>
                <a:ea typeface="ＭＳ Ｐゴシック" charset="0"/>
                <a:cs typeface="ＭＳ Ｐゴシック" charset="0"/>
              </a:rPr>
              <a:t>OS-04-Numbers-148</a:t>
            </a:r>
          </a:p>
          <a:p>
            <a:r>
              <a:rPr lang="en-US" dirty="0">
                <a:latin typeface="Times New Roman" charset="0"/>
                <a:ea typeface="ＭＳ Ｐゴシック" charset="0"/>
                <a:cs typeface="ＭＳ Ｐゴシック" charset="0"/>
              </a:rPr>
              <a:t>OS-06-Joshua-175</a:t>
            </a:r>
          </a:p>
          <a:p>
            <a:r>
              <a:rPr lang="en-US" dirty="0">
                <a:latin typeface="Times New Roman" charset="0"/>
                <a:ea typeface="ＭＳ Ｐゴシック" charset="0"/>
                <a:cs typeface="ＭＳ Ｐゴシック" charset="0"/>
              </a:rPr>
              <a:t>NP-Rev3v7-13—slide 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NS-19-Hebrews-58, 186, 448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NS-27-Rev3—slide 157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SA-15-Inheritance-35, 173</a:t>
            </a:r>
            <a:endParaRPr lang="en-US" b="0"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TP-01-Our Inheritance OT Summary-35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TP-03-Our Inheritance Hebrews Warnings-56</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705731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614"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042615"/>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614"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52187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the final two verse of the Old Testament that include both blessing and a curse.</a:t>
            </a:r>
          </a:p>
          <a:p>
            <a:pPr>
              <a:defRPr/>
            </a:pPr>
            <a:r>
              <a:rPr lang="en-US" sz="1200" kern="1200" dirty="0">
                <a:solidFill>
                  <a:schemeClr val="tx1"/>
                </a:solidFill>
                <a:ea typeface="ＭＳ Ｐゴシック" charset="-128"/>
                <a:cs typeface="ＭＳ Ｐゴシック" charset="-128"/>
              </a:rPr>
              <a:t>__________</a:t>
            </a:r>
          </a:p>
          <a:p>
            <a:pPr>
              <a:defRPr/>
            </a:pPr>
            <a:r>
              <a:rPr lang="en-US" sz="1200" kern="1200" dirty="0">
                <a:solidFill>
                  <a:schemeClr val="tx1"/>
                </a:solidFill>
                <a:ea typeface="ＭＳ Ｐゴシック" charset="-128"/>
                <a:cs typeface="ＭＳ Ｐゴシック" charset="-128"/>
              </a:rPr>
              <a:t>LC-04-Instruction of the Twelve-118</a:t>
            </a:r>
          </a:p>
          <a:p>
            <a:pPr>
              <a:defRPr/>
            </a:pPr>
            <a:r>
              <a:rPr lang="en-US" sz="1200" kern="1200" dirty="0">
                <a:solidFill>
                  <a:schemeClr val="tx1"/>
                </a:solidFill>
                <a:ea typeface="ＭＳ Ｐゴシック" charset="-128"/>
                <a:cs typeface="ＭＳ Ｐゴシック" charset="-128"/>
              </a:rPr>
              <a:t>OS-39-Malachi-135</a:t>
            </a:r>
          </a:p>
          <a:p>
            <a:pPr>
              <a:defRPr/>
            </a:pPr>
            <a:r>
              <a:rPr lang="en-US" sz="1200" kern="1200" dirty="0">
                <a:solidFill>
                  <a:schemeClr val="tx1"/>
                </a:solidFill>
                <a:ea typeface="ＭＳ Ｐゴシック" charset="-128"/>
                <a:cs typeface="ＭＳ Ｐゴシック" charset="-128"/>
              </a:rPr>
              <a:t>NS-01-Matt 15-28-slide 23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EDF7DFA-A3CF-194A-B210-6B70D87E067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14611431"/>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614"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5730086"/>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708153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The preacher of this sermon sees the lazy servant as either a believer or an unbeliever, but does the text give us that much latitude? Has God provided for and gifted the non-Christian for service? It makes better sense that each servant was indeed </a:t>
            </a:r>
          </a:p>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614"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480770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9FE97F-A589-6441-B13E-7AB4CB8CA074}" type="slidenum">
              <a:rPr kumimoji="0" lang="en-US" sz="1200" u="none" strike="noStrike" kern="1200" cap="none" spc="0" normalizeH="0" baseline="0" noProof="0">
                <a:ln>
                  <a:noFill/>
                </a:ln>
                <a:solidFill>
                  <a:prstClr val="black"/>
                </a:solidFill>
                <a:effectLst/>
                <a:uLnTx/>
                <a:uFillTx/>
                <a:latin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sz="1200" u="none" strike="noStrike" kern="1200" cap="none" spc="0" normalizeH="0" baseline="0" noProof="0">
              <a:ln>
                <a:noFill/>
              </a:ln>
              <a:solidFill>
                <a:prstClr val="black"/>
              </a:solidFill>
              <a:effectLst/>
              <a:uLnTx/>
              <a:uFillTx/>
              <a:latin typeface="Arial" panose="020B0604020202020204" pitchFamily="34" charset="0"/>
            </a:endParaRPr>
          </a:p>
        </p:txBody>
      </p:sp>
      <p:sp>
        <p:nvSpPr>
          <p:cNvPr id="248834" name="Rectangle 2"/>
          <p:cNvSpPr>
            <a:spLocks noGrp="1" noRot="1" noChangeAspect="1" noChangeArrowheads="1"/>
          </p:cNvSpPr>
          <p:nvPr>
            <p:ph type="sldImg"/>
          </p:nvPr>
        </p:nvSpPr>
        <p:spPr>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extLst>
      <p:ext uri="{BB962C8B-B14F-4D97-AF65-F5344CB8AC3E}">
        <p14:creationId xmlns:p14="http://schemas.microsoft.com/office/powerpoint/2010/main" val="1950211682"/>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63DF7-7A39-EC4A-8E8C-5974BE1A9B0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28034" name="Rectangle 2"/>
          <p:cNvSpPr>
            <a:spLocks noGrp="1" noRot="1" noChangeAspect="1" noChangeArrowheads="1"/>
          </p:cNvSpPr>
          <p:nvPr>
            <p:ph type="sldImg"/>
          </p:nvPr>
        </p:nvSpPr>
        <p:spPr>
          <a:solidFill>
            <a:srgbClr val="FFFFFF"/>
          </a:solidFill>
          <a:ln/>
        </p:spPr>
      </p:sp>
      <p:sp>
        <p:nvSpPr>
          <p:cNvPr id="428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Common Arabic-324</a:t>
            </a:r>
          </a:p>
          <a:p>
            <a:pPr eaLnBrk="1" hangingPunct="1"/>
            <a:r>
              <a:rPr lang="en-US" dirty="0">
                <a:ea typeface="ＭＳ Ｐゴシック" charset="0"/>
                <a:cs typeface="ＭＳ Ｐゴシック" charset="0"/>
              </a:rPr>
              <a:t>LC-08-Preparation for the Death of the King-23, 48</a:t>
            </a:r>
          </a:p>
          <a:p>
            <a:pPr eaLnBrk="1" hangingPunct="1"/>
            <a:r>
              <a:rPr lang="en-US" dirty="0">
                <a:ea typeface="ＭＳ Ｐゴシック" charset="0"/>
                <a:cs typeface="ＭＳ Ｐゴシック" charset="0"/>
              </a:rPr>
              <a:t>NS-01-Matt14-28-slide 157</a:t>
            </a:r>
          </a:p>
          <a:p>
            <a:pPr eaLnBrk="1" hangingPunct="1"/>
            <a:r>
              <a:rPr lang="en-US" dirty="0">
                <a:ea typeface="ＭＳ Ｐゴシック" charset="0"/>
                <a:cs typeface="ＭＳ Ｐゴシック" charset="0"/>
              </a:rPr>
              <a:t>NS-03-Luke13-24-slide 136</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22290395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43745A2-DAED-3047-9923-3A537A817E7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extLst>
      <p:ext uri="{BB962C8B-B14F-4D97-AF65-F5344CB8AC3E}">
        <p14:creationId xmlns:p14="http://schemas.microsoft.com/office/powerpoint/2010/main" val="2804469578"/>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Slide Image Placeholder 1"/>
          <p:cNvSpPr>
            <a:spLocks noGrp="1" noRot="1" noChangeAspect="1"/>
          </p:cNvSpPr>
          <p:nvPr>
            <p:ph type="sldImg"/>
          </p:nvPr>
        </p:nvSpPr>
        <p:spPr>
          <a:ln/>
        </p:spPr>
      </p:sp>
      <p:sp>
        <p:nvSpPr>
          <p:cNvPr id="34713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p>
            <a:pPr eaLnBrk="1" hangingPunct="1">
              <a:spcBef>
                <a:spcPct val="0"/>
              </a:spcBef>
            </a:pPr>
            <a:r>
              <a:rPr lang="en-US">
                <a:latin typeface="Calibri" charset="0"/>
                <a:ea typeface="ＭＳ Ｐゴシック" charset="0"/>
                <a:cs typeface="ＭＳ Ｐゴシック" charset="0"/>
              </a:rPr>
              <a:t>Music background 1 of 2</a:t>
            </a:r>
          </a:p>
        </p:txBody>
      </p:sp>
      <p:sp>
        <p:nvSpPr>
          <p:cNvPr id="34713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300A9F-300B-8C42-8233-95CE20FB6E3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54673731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Slide Image Placeholder 1"/>
          <p:cNvSpPr>
            <a:spLocks noGrp="1" noRot="1" noChangeAspect="1"/>
          </p:cNvSpPr>
          <p:nvPr>
            <p:ph type="sldImg"/>
          </p:nvPr>
        </p:nvSpPr>
        <p:spPr>
          <a:ln/>
        </p:spPr>
      </p:sp>
      <p:sp>
        <p:nvSpPr>
          <p:cNvPr id="34918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p>
            <a:pPr eaLnBrk="1" hangingPunct="1">
              <a:spcBef>
                <a:spcPct val="0"/>
              </a:spcBef>
            </a:pPr>
            <a:r>
              <a:rPr lang="en-US">
                <a:latin typeface="Calibri" charset="0"/>
                <a:ea typeface="ＭＳ Ｐゴシック" charset="0"/>
                <a:cs typeface="ＭＳ Ｐゴシック" charset="0"/>
              </a:rPr>
              <a:t>Music background 1 of 2</a:t>
            </a:r>
          </a:p>
        </p:txBody>
      </p:sp>
      <p:sp>
        <p:nvSpPr>
          <p:cNvPr id="34918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65F15E-9273-EC4F-A050-01683D09A3C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6273024"/>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 1000 years ago, Pope Gregory preached a sermon that confused the two anointings of Jesus so that Mary Magdalene ended up being the illicit woman of Luke 7. This mixed her up with Mary of Bethany and also implied that she was a prostitute when, in fact, she had seven demons. </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16:9</a:t>
            </a:r>
            <a:r>
              <a:rPr lang="en-US" dirty="0">
                <a:effectLst/>
                <a:latin typeface="Lucida Grande" panose="020B0600040502020204" pitchFamily="34" charset="0"/>
              </a:rPr>
              <a:t>    After Jesus rose from the dead early on Sunday morning, the first person who saw him was Mary </a:t>
            </a:r>
            <a:r>
              <a:rPr lang="en-US" b="1" dirty="0">
                <a:solidFill>
                  <a:srgbClr val="FF2500"/>
                </a:solidFill>
                <a:effectLst/>
                <a:latin typeface="Lucida Grande" panose="020B0600040502020204" pitchFamily="34" charset="0"/>
              </a:rPr>
              <a:t>Magdalene</a:t>
            </a:r>
            <a:r>
              <a:rPr lang="en-US" dirty="0">
                <a:effectLst/>
                <a:latin typeface="Lucida Grande" panose="020B0600040502020204" pitchFamily="34" charset="0"/>
              </a:rPr>
              <a:t>, the woman from whom he had cast out seven demons.</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Luke 8:2</a:t>
            </a:r>
            <a:r>
              <a:rPr lang="en-US" dirty="0">
                <a:effectLst/>
                <a:latin typeface="Lucida Grande" panose="020B0600040502020204" pitchFamily="34" charset="0"/>
              </a:rPr>
              <a:t> along with some women who had been cured of evil spirits and diseases. Among them were Mary </a:t>
            </a:r>
            <a:r>
              <a:rPr lang="en-US" b="1" dirty="0">
                <a:solidFill>
                  <a:srgbClr val="FF2500"/>
                </a:solidFill>
                <a:effectLst/>
                <a:latin typeface="Lucida Grande" panose="020B0600040502020204" pitchFamily="34" charset="0"/>
              </a:rPr>
              <a:t>Magdalene</a:t>
            </a:r>
            <a:r>
              <a:rPr lang="en-US" dirty="0">
                <a:effectLst/>
                <a:latin typeface="Lucida Grande" panose="020B0600040502020204" pitchFamily="34" charset="0"/>
              </a:rPr>
              <a:t>, from whom he had cast out seven demons.</a:t>
            </a:r>
            <a:endParaRPr lang="en-US" dirty="0"/>
          </a:p>
          <a:p>
            <a:r>
              <a:rPr lang="en-US" dirty="0"/>
              <a:t>__________</a:t>
            </a:r>
          </a:p>
          <a:p>
            <a:r>
              <a:rPr lang="en-US" dirty="0"/>
              <a:t>Common-427</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200" dirty="0"/>
              <a:t>LC-03-Controversy-17</a:t>
            </a:r>
          </a:p>
          <a:p>
            <a:r>
              <a:rPr lang="en-US" dirty="0"/>
              <a:t>NS-01-Matt15-28-slide 212</a:t>
            </a:r>
          </a:p>
          <a:p>
            <a:r>
              <a:rPr lang="en-US" dirty="0"/>
              <a:t>NS-02-Mark9-16-slide 129</a:t>
            </a:r>
          </a:p>
          <a:p>
            <a:r>
              <a:rPr lang="en-US" dirty="0"/>
              <a:t>NS-03-Luke13-24-slide 304</a:t>
            </a:r>
          </a:p>
          <a:p>
            <a:r>
              <a:rPr lang="en-US" dirty="0"/>
              <a:t>NS-04-John12-21-slide 19</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251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cs typeface="+mn-cs"/>
            </a:endParaRPr>
          </a:p>
        </p:txBody>
      </p:sp>
    </p:spTree>
    <p:extLst>
      <p:ext uri="{BB962C8B-B14F-4D97-AF65-F5344CB8AC3E}">
        <p14:creationId xmlns:p14="http://schemas.microsoft.com/office/powerpoint/2010/main" val="191271449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931273-8000-044B-B81E-FEDF7DB6ABC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spcBef>
                <a:spcPct val="0"/>
              </a:spcBef>
            </a:pPr>
            <a:r>
              <a:rPr lang="en-US" sz="2400" dirty="0">
                <a:latin typeface="Times New Roman" charset="0"/>
                <a:ea typeface="ＭＳ Ｐゴシック" charset="0"/>
                <a:cs typeface="ＭＳ Ｐゴシック" charset="0"/>
              </a:rPr>
              <a:t>John leaves out the many details of Passion Week noted in the Synoptics except his anointing and Triumphal Entry, choosing instead to highlight the prediction of his death and the unbelief of the leaders.</a:t>
            </a:r>
          </a:p>
          <a:p>
            <a:pPr>
              <a:spcBef>
                <a:spcPct val="0"/>
              </a:spcBef>
            </a:pPr>
            <a:r>
              <a:rPr lang="en-US" sz="2400" dirty="0">
                <a:latin typeface="Times New Roman" charset="0"/>
                <a:ea typeface="ＭＳ Ｐゴシック" charset="0"/>
                <a:cs typeface="ＭＳ Ｐゴシック" charset="0"/>
              </a:rPr>
              <a:t>____________</a:t>
            </a:r>
          </a:p>
          <a:p>
            <a:pPr>
              <a:spcBef>
                <a:spcPct val="0"/>
              </a:spcBef>
            </a:pPr>
            <a:r>
              <a:rPr lang="en-US" sz="2400" dirty="0">
                <a:latin typeface="Times New Roman" charset="0"/>
                <a:ea typeface="ＭＳ Ｐゴシック" charset="0"/>
                <a:cs typeface="ＭＳ Ｐゴシック" charset="0"/>
              </a:rPr>
              <a:t>Common-433</a:t>
            </a:r>
          </a:p>
          <a:p>
            <a:pPr eaLnBrk="1" hangingPunct="1"/>
            <a:r>
              <a:rPr lang="en-US" sz="2400" dirty="0">
                <a:latin typeface="Times New Roman" charset="0"/>
                <a:ea typeface="ＭＳ Ｐゴシック" charset="0"/>
                <a:cs typeface="ＭＳ Ｐゴシック" charset="0"/>
              </a:rPr>
              <a:t>NS-01-Matt15-28-slide 183</a:t>
            </a:r>
          </a:p>
          <a:p>
            <a:pPr eaLnBrk="1" hangingPunct="1"/>
            <a:r>
              <a:rPr lang="en-US" sz="2400" dirty="0">
                <a:latin typeface="Times New Roman" charset="0"/>
                <a:ea typeface="ＭＳ Ｐゴシック" charset="0"/>
                <a:cs typeface="ＭＳ Ｐゴシック" charset="0"/>
              </a:rPr>
              <a:t>NS-02-Mark9-16-slide 130</a:t>
            </a:r>
          </a:p>
          <a:p>
            <a:pPr eaLnBrk="1" hangingPunct="1"/>
            <a:r>
              <a:rPr lang="en-US" sz="2400" dirty="0">
                <a:latin typeface="Times New Roman" charset="0"/>
                <a:ea typeface="ＭＳ Ｐゴシック" charset="0"/>
                <a:cs typeface="ＭＳ Ｐゴシック" charset="0"/>
              </a:rPr>
              <a:t>NS-03-Luke13-24-slide 104</a:t>
            </a:r>
          </a:p>
          <a:p>
            <a:pPr eaLnBrk="1" hangingPunct="1"/>
            <a:r>
              <a:rPr lang="en-US" sz="2400" dirty="0">
                <a:latin typeface="Times New Roman" charset="0"/>
                <a:ea typeface="ＭＳ Ｐゴシック" charset="0"/>
                <a:cs typeface="ＭＳ Ｐゴシック" charset="0"/>
              </a:rPr>
              <a:t>NS-04-John12-21-slide 4</a:t>
            </a:r>
          </a:p>
          <a:p>
            <a:pPr>
              <a:spcBef>
                <a:spcPct val="0"/>
              </a:spcBef>
            </a:pPr>
            <a:endParaRPr lang="en-US" sz="24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178706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35F2BB-C96F-4E49-B7A8-95D59148686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7618" name="Rectangle 2"/>
          <p:cNvSpPr>
            <a:spLocks noGrp="1" noRot="1" noChangeAspect="1" noChangeArrowheads="1"/>
          </p:cNvSpPr>
          <p:nvPr>
            <p:ph type="sldImg"/>
          </p:nvPr>
        </p:nvSpPr>
        <p:spPr>
          <a:solidFill>
            <a:srgbClr val="FFFFFF"/>
          </a:solidFill>
          <a:ln/>
        </p:spPr>
      </p:sp>
      <p:sp>
        <p:nvSpPr>
          <p:cNvPr id="302083" name="Rectangle 3"/>
          <p:cNvSpPr>
            <a:spLocks noGrp="1" noChangeArrowheads="1"/>
          </p:cNvSpPr>
          <p:nvPr>
            <p:ph type="body" idx="1"/>
          </p:nvPr>
        </p:nvSpPr>
        <p:spPr>
          <a:solidFill>
            <a:srgbClr val="FFFFFF"/>
          </a:solidFill>
          <a:ln>
            <a:solidFill>
              <a:srgbClr val="000000"/>
            </a:solidFill>
          </a:ln>
        </p:spPr>
        <p:txBody>
          <a:bodyPr/>
          <a:lstStyle/>
          <a:p>
            <a:pPr algn="r" rtl="1">
              <a:defRPr/>
            </a:pPr>
            <a:r>
              <a:rPr lang="ar-JO" dirty="0">
                <a:cs typeface="Arial" panose="020B0604020202020204" pitchFamily="34" charset="0"/>
              </a:rPr>
              <a:t>كان العنصر الرئيسي بين العصر الحالي والعصر القادم (عصر الملكوت) في اللاهوت اليهودي هو مجيء المسيح. لكنه سيسبقه شخصية إيليا. كان يمكن ليوحنا المعمدان أن يكون "إيليا" لو أن إسرائيل آمنت بالمسيح، لأن المملكة الألفية كانت ستتبع بعد ذلك بأمة صالحة. ولكن بما أن إسرائيل رفضت ملكها، سيأتي "إيليا" آخر – ربما يكون أحد شاهدي رؤيا 11. في هذه الأثناء، فإن عصر المجيء الدولي هذا له الملكوت في شكل سري مع فوائد روحية تعطى للأمم حتى يحدث العدد الكامل من الأمم (روم 11: 25-27). ثم، بدلا من الدينونة على إسرائيل والبركة على الأمم، سوف ينعكس. ستكون الدينونة على الأمم المعارضة لإسرائيل (حزقيق 38-39) تليها البركة على إسرائيل (حزقيق 40-48). 
</a:t>
            </a:r>
            <a:r>
              <a:rPr lang="en-US" dirty="0">
                <a:cs typeface="+mn-cs"/>
              </a:rPr>
              <a:t>__________</a:t>
            </a:r>
          </a:p>
          <a:p>
            <a:pPr>
              <a:defRPr/>
            </a:pPr>
            <a:r>
              <a:rPr lang="en-US" sz="1200" kern="1200" dirty="0">
                <a:solidFill>
                  <a:schemeClr val="tx1"/>
                </a:solidFill>
                <a:ea typeface="ＭＳ Ｐゴシック" charset="-128"/>
                <a:cs typeface="ＭＳ Ｐゴシック" charset="-128"/>
              </a:rPr>
              <a:t>__________</a:t>
            </a:r>
          </a:p>
          <a:p>
            <a:pPr>
              <a:defRPr/>
            </a:pPr>
            <a:r>
              <a:rPr lang="en-US" sz="1200" kern="1200" dirty="0">
                <a:solidFill>
                  <a:schemeClr val="tx1"/>
                </a:solidFill>
                <a:ea typeface="ＭＳ Ｐゴシック" charset="-128"/>
                <a:cs typeface="ＭＳ Ｐゴシック" charset="-128"/>
              </a:rPr>
              <a:t>LC-04-Instruction of the Twelve-119</a:t>
            </a:r>
          </a:p>
          <a:p>
            <a:pPr>
              <a:defRPr/>
            </a:pPr>
            <a:r>
              <a:rPr lang="en-US" sz="1200" kern="1200" dirty="0">
                <a:solidFill>
                  <a:schemeClr val="tx1"/>
                </a:solidFill>
                <a:ea typeface="ＭＳ Ｐゴシック" charset="-128"/>
                <a:cs typeface="ＭＳ Ｐゴシック" charset="-128"/>
              </a:rPr>
              <a:t>OS-39-Malachi-136</a:t>
            </a:r>
          </a:p>
          <a:p>
            <a:pPr>
              <a:defRPr/>
            </a:pPr>
            <a:r>
              <a:rPr lang="en-US" sz="1200" kern="1200" dirty="0">
                <a:solidFill>
                  <a:schemeClr val="tx1"/>
                </a:solidFill>
                <a:ea typeface="ＭＳ Ｐゴシック" charset="-128"/>
                <a:cs typeface="ＭＳ Ｐゴシック" charset="-128"/>
              </a:rPr>
              <a:t>NS-01-Matt 15-28-slide 24</a:t>
            </a:r>
          </a:p>
        </p:txBody>
      </p:sp>
    </p:spTree>
    <p:extLst>
      <p:ext uri="{BB962C8B-B14F-4D97-AF65-F5344CB8AC3E}">
        <p14:creationId xmlns:p14="http://schemas.microsoft.com/office/powerpoint/2010/main" val="3554002597"/>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7CBF2C-C978-6246-B7B6-C7D68BB496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Luke 7 stands alone in the anointings of Jesus as it was much earlier. </a:t>
            </a:r>
          </a:p>
          <a:p>
            <a:r>
              <a:rPr lang="en-US" dirty="0"/>
              <a:t>__________</a:t>
            </a:r>
          </a:p>
          <a:p>
            <a:r>
              <a:rPr lang="en-US" dirty="0"/>
              <a:t>Common-428</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200" dirty="0"/>
              <a:t>LC-03-Controversy-18</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t>NS-01-Matt15-28-slide 214</a:t>
            </a:r>
          </a:p>
          <a:p>
            <a:r>
              <a:rPr lang="en-US" dirty="0"/>
              <a:t>NS-02-Mark9-16-slide 130</a:t>
            </a:r>
          </a:p>
          <a:p>
            <a:r>
              <a:rPr lang="en-US" dirty="0"/>
              <a:t>NS-03-Luke13-24-slide 305</a:t>
            </a:r>
          </a:p>
          <a:p>
            <a:r>
              <a:rPr lang="en-US" dirty="0"/>
              <a:t>NS-04-John12-21-slide 20</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642180232"/>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192845-2FE1-704A-937F-F8A638AB6EA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2400" dirty="0"/>
              <a:t>Luke 7 has in common with the Passion Week anointing many traits.</a:t>
            </a:r>
          </a:p>
          <a:p>
            <a:r>
              <a:rPr lang="en-US" sz="2400" dirty="0"/>
              <a:t>__________</a:t>
            </a:r>
          </a:p>
          <a:p>
            <a:r>
              <a:rPr lang="en-US" sz="2400" dirty="0"/>
              <a:t>Common-429</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2400" dirty="0"/>
              <a:t>LC-03-Controversy-17</a:t>
            </a:r>
          </a:p>
          <a:p>
            <a:r>
              <a:rPr lang="en-US" sz="2400" dirty="0"/>
              <a:t>NS-01-Matt15-28-slide 215</a:t>
            </a:r>
          </a:p>
          <a:p>
            <a:r>
              <a:rPr lang="en-US" sz="2400" dirty="0"/>
              <a:t>NS-02-Mark9-16-slide 131</a:t>
            </a:r>
          </a:p>
          <a:p>
            <a:r>
              <a:rPr lang="en-US" sz="2400" dirty="0"/>
              <a:t>NS-03-Luke13-24-slide 306</a:t>
            </a:r>
          </a:p>
          <a:p>
            <a:r>
              <a:rPr lang="en-US" sz="2400" dirty="0"/>
              <a:t>NS-04-John12-21-slide 21</a:t>
            </a:r>
          </a:p>
          <a:p>
            <a:pPr eaLnBrk="1" hangingPunct="1">
              <a:spcBef>
                <a:spcPct val="0"/>
              </a:spcBef>
            </a:pPr>
            <a:endParaRPr lang="en-US" sz="24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4570561"/>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1FBC4-598A-E849-A7FB-2873D406B6B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2400" dirty="0"/>
              <a:t>Significant differences between these two anointings show them to be two separate but similar events.</a:t>
            </a:r>
          </a:p>
          <a:p>
            <a:r>
              <a:rPr lang="en-US" sz="2400" dirty="0"/>
              <a:t>__________</a:t>
            </a:r>
          </a:p>
          <a:p>
            <a:r>
              <a:rPr lang="en-US" sz="2400" dirty="0"/>
              <a:t>Common-430</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2400" dirty="0"/>
              <a:t>LC-03-Controversy-18</a:t>
            </a:r>
          </a:p>
          <a:p>
            <a:r>
              <a:rPr lang="en-US" sz="2400" dirty="0"/>
              <a:t>NS-01-Matt15-28-slide 216</a:t>
            </a:r>
          </a:p>
          <a:p>
            <a:r>
              <a:rPr lang="en-US" sz="2400" dirty="0"/>
              <a:t>NS-02-Mark9-16-slide 132</a:t>
            </a:r>
          </a:p>
          <a:p>
            <a:r>
              <a:rPr lang="en-US" sz="2400" dirty="0"/>
              <a:t>NS-03-Luke13-24-slide 307</a:t>
            </a:r>
          </a:p>
          <a:p>
            <a:r>
              <a:rPr lang="en-US" sz="2400" dirty="0"/>
              <a:t>NS-04-John12-21-slide 22</a:t>
            </a:r>
          </a:p>
        </p:txBody>
      </p:sp>
    </p:spTree>
    <p:extLst>
      <p:ext uri="{BB962C8B-B14F-4D97-AF65-F5344CB8AC3E}">
        <p14:creationId xmlns:p14="http://schemas.microsoft.com/office/powerpoint/2010/main" val="2666306732"/>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18483548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most of the miracles mentioned in the gospels are performed by Jesus.  Some 61 out of 76 miracles were Jesus making the blind see, the lame walk, the deaf hear, and the dead rise from the grave. These miracles were announcing Jesus as the Messiah, the Christ, the son of the Living God.</a:t>
            </a:r>
          </a:p>
          <a:p>
            <a:endParaRPr lang="en-US" dirty="0"/>
          </a:p>
          <a:p>
            <a:r>
              <a:rPr lang="en-US" dirty="0"/>
              <a:t>A list of all the miracles in the gospels is available in an excel file that has been uploaded into this zoom chat, our Church WhatsApp group, and will be placed on our website, along with the slides, notes, and audio for this and the other sermons.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2990188"/>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1164859"/>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F371F489-9317-2742-8EE6-9975ED4BAE9F}" type="slidenum">
              <a:rPr lang="en-US" smtClean="0"/>
              <a:pPr>
                <a:defRPr/>
              </a:pPr>
              <a:t>33</a:t>
            </a:fld>
            <a:endParaRPr lang="en-US"/>
          </a:p>
        </p:txBody>
      </p:sp>
    </p:spTree>
    <p:extLst>
      <p:ext uri="{BB962C8B-B14F-4D97-AF65-F5344CB8AC3E}">
        <p14:creationId xmlns:p14="http://schemas.microsoft.com/office/powerpoint/2010/main" val="3534600443"/>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يُظهِر اعتقالُ يسوع ومحاكماتُه بصورة متكرِّرة براءتَه من جميع التهم الموجَّهة إليه ليؤكِّد ذلك كونه ذبيحةً عن خطايا العالَم- وليس عن خطايا موجودة فيه (لوقا 22: 47- 23: 25).</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296</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915134771"/>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53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71F615-72CA-5341-AF54-020DCDE80116}"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780BC78-7903-174B-B132-F4B8359C81EE}"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36194" name="Rectangle 2"/>
          <p:cNvSpPr>
            <a:spLocks noGrp="1" noRot="1" noChangeAspect="1" noChangeArrowheads="1"/>
          </p:cNvSpPr>
          <p:nvPr>
            <p:ph type="sldImg"/>
          </p:nvPr>
        </p:nvSpPr>
        <p:spPr>
          <a:solidFill>
            <a:srgbClr val="FFFFFF"/>
          </a:solidFill>
          <a:ln/>
        </p:spPr>
      </p:sp>
      <p:sp>
        <p:nvSpPr>
          <p:cNvPr id="1361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PR 09.33</a:t>
            </a:r>
          </a:p>
          <a:p>
            <a:pPr eaLnBrk="1" hangingPunct="1"/>
            <a:r>
              <a:rPr lang="en-US" dirty="0">
                <a:ea typeface="ＭＳ Ｐゴシック" charset="0"/>
                <a:cs typeface="ＭＳ Ｐゴシック" charset="0"/>
              </a:rPr>
              <a:t>BS 20.33; 25.09</a:t>
            </a:r>
          </a:p>
          <a:p>
            <a:pPr eaLnBrk="1" hangingPunct="1"/>
            <a:r>
              <a:rPr lang="en-US" dirty="0">
                <a:ea typeface="ＭＳ Ｐゴシック" charset="0"/>
                <a:cs typeface="ＭＳ Ｐゴシック" charset="0"/>
              </a:rPr>
              <a:t>NS-01-Mt15-28—slide 35</a:t>
            </a: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791A80-ACC7-054D-B32E-7E3E4D9E7BD4}"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38242" name="Rectangle 2"/>
          <p:cNvSpPr>
            <a:spLocks noGrp="1" noRot="1" noChangeAspect="1" noChangeArrowheads="1"/>
          </p:cNvSpPr>
          <p:nvPr>
            <p:ph type="sldImg"/>
          </p:nvPr>
        </p:nvSpPr>
        <p:spPr>
          <a:solidFill>
            <a:srgbClr val="FFFFFF"/>
          </a:solidFill>
          <a:ln/>
        </p:spPr>
      </p:sp>
      <p:sp>
        <p:nvSpPr>
          <p:cNvPr id="1382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PR 09.34</a:t>
            </a:r>
          </a:p>
          <a:p>
            <a:pPr eaLnBrk="1" hangingPunct="1"/>
            <a:r>
              <a:rPr lang="en-US" dirty="0">
                <a:ea typeface="ＭＳ Ｐゴシック" charset="0"/>
                <a:cs typeface="ＭＳ Ｐゴシック" charset="0"/>
              </a:rPr>
              <a:t>BS 20.34; 25.10</a:t>
            </a:r>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ＭＳ Ｐゴシック" charset="0"/>
                <a:cs typeface="ＭＳ Ｐゴシック" charset="0"/>
              </a:rPr>
              <a:t>NS-01-Mt15-28—slide 36</a:t>
            </a: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a:defRPr/>
            </a:pPr>
            <a:fld id="{F371F489-9317-2742-8EE6-9975ED4BAE9F}" type="slidenum">
              <a:rPr lang="en-US" smtClean="0"/>
              <a:pPr>
                <a:defRPr/>
              </a:pPr>
              <a:t>340</a:t>
            </a:fld>
            <a:endParaRPr lang="en-US"/>
          </a:p>
        </p:txBody>
      </p:sp>
    </p:spTree>
    <p:extLst>
      <p:ext uri="{BB962C8B-B14F-4D97-AF65-F5344CB8AC3E}">
        <p14:creationId xmlns:p14="http://schemas.microsoft.com/office/powerpoint/2010/main" val="501807949"/>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3D3757E-68ED-F447-A497-8BC20F183FE0}"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40290" name="Rectangle 2"/>
          <p:cNvSpPr>
            <a:spLocks noGrp="1" noRot="1" noChangeAspect="1" noChangeArrowheads="1"/>
          </p:cNvSpPr>
          <p:nvPr>
            <p:ph type="sldImg"/>
          </p:nvPr>
        </p:nvSpPr>
        <p:spPr>
          <a:solidFill>
            <a:srgbClr val="FFFFFF"/>
          </a:solidFill>
          <a:ln/>
        </p:spPr>
      </p:sp>
      <p:sp>
        <p:nvSpPr>
          <p:cNvPr id="1402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PR 07.15. 09.35; 11.25; 12.16; 16:11 HO subject only</a:t>
            </a:r>
          </a:p>
          <a:p>
            <a:pPr eaLnBrk="1" hangingPunct="1"/>
            <a:r>
              <a:rPr lang="en-US" dirty="0">
                <a:ea typeface="MS PGothic" charset="0"/>
                <a:cs typeface="MS PGothic" charset="0"/>
              </a:rPr>
              <a:t>BS 18.43; 20.31; 25.11</a:t>
            </a:r>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ＭＳ Ｐゴシック" charset="0"/>
                <a:cs typeface="ＭＳ Ｐゴシック" charset="0"/>
              </a:rPr>
              <a:t>NS-01-Mt15-28—slide 37</a:t>
            </a:r>
            <a:endParaRPr lang="en-US" dirty="0">
              <a:ea typeface="MS PGothic" charset="0"/>
              <a:cs typeface="MS PGothic"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4A0472-02BC-D24A-84E6-76DC69F3E723}"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8594" name="Rectangle 2"/>
          <p:cNvSpPr>
            <a:spLocks noGrp="1" noRot="1" noChangeAspect="1" noChangeArrowheads="1" noTextEdit="1"/>
          </p:cNvSpPr>
          <p:nvPr>
            <p:ph type="sldImg"/>
          </p:nvPr>
        </p:nvSpPr>
        <p:spPr>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منذ أكثر من 40  سنة رنمتُ ضمن فريق موسيقي مكون من سبعة موسيقيين يدعى الطرق المتقاطعة، إذا كنت لا تستطيع أنا تعرف من أنا، فأنا ذلك الشخص الذي ليس يابانيًا.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079419679"/>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2916774102"/>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3044500"/>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4100590815"/>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109832175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43745A2-DAED-3047-9923-3A537A817E75}" type="slidenum">
              <a:rPr lang="en-US" sz="1200">
                <a:latin typeface="Arial" panose="020B0604020202020204" pitchFamily="34" charset="0"/>
              </a:rPr>
              <a:pPr/>
              <a:t>369</a:t>
            </a:fld>
            <a:endParaRPr lang="en-US" sz="1200">
              <a:latin typeface="Arial" panose="020B0604020202020204" pitchFamily="34"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extLst>
      <p:ext uri="{BB962C8B-B14F-4D97-AF65-F5344CB8AC3E}">
        <p14:creationId xmlns:p14="http://schemas.microsoft.com/office/powerpoint/2010/main" val="24509229"/>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75CF921-CE00-F044-88A4-EB4506B6B527}"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noTextEdit="1"/>
          </p:cNvSpPr>
          <p:nvPr>
            <p:ph type="sldImg"/>
          </p:nvPr>
        </p:nvSpPr>
        <p:spPr>
          <a:solidFill>
            <a:srgbClr val="FFFFFF"/>
          </a:solidFill>
          <a:ln/>
        </p:spPr>
      </p:sp>
      <p:sp>
        <p:nvSpPr>
          <p:cNvPr id="240643"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شاركنا الإنجيل في الصين و– حمدًا لله – وصلنا إلى أكثر من 600 شخص في كل حفلة!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71E086-35CB-714C-9F3C-26B5B4BA19BD}"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noTextEdit="1"/>
          </p:cNvSpPr>
          <p:nvPr>
            <p:ph type="sldImg"/>
          </p:nvPr>
        </p:nvSpPr>
        <p:spPr>
          <a:solidFill>
            <a:srgbClr val="FFFFFF"/>
          </a:solidFill>
          <a:ln/>
        </p:spPr>
      </p:sp>
      <p:sp>
        <p:nvSpPr>
          <p:cNvPr id="242691"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شارك فريق الطرق المتقاطعة الإنجيل في 11 دولة آسيوية وشاهد أكثر من 10000 شخص يؤمنون بالمسيح كما بينت بطاقات التعليقات في 269 من حفلاتنا الموسيقية.</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pPr algn="r"/>
            <a:r>
              <a:rPr lang="ar-JO" dirty="0">
                <a:cs typeface="Arial" panose="020B0604020202020204" pitchFamily="34" charset="0"/>
              </a:rPr>
              <a:t>يعطي لاويين 23 ترتيب ثلاثة أعياد رئيسية لإسرائيل: • عيد الفصح ، • الفطير ، و• البكر.
• ولكن كيف يمكن ليسوع أن يكون له عيد الفصح ليلة الخميس ثم يموت في الساعة 3 مساء في اليوم التالي يوم الجمعة عندما كانت حملان الفصح تذبح؟ ولماذا أراد القادة اليهود رفع الجثث عن الصليب بسرعة مع اقتراب عيد الفصح عندما كان يسوع قد احتفل بالفعل بعيد الفصح في الليلة السابقة؟ 
• الجواب هو أن يهود الجليل احتفلوا بعيد الفصح في اليوم السابق • يهود يهودا. بما أن تلاميذه كانوا من الجليليين ، فقد احتفل يسوع بشكل طبيعي في جدولهم الزمني. 
</a:t>
            </a:r>
            <a:endParaRPr lang="en-US" baseline="0" dirty="0">
              <a:cs typeface="Arial" panose="020B0604020202020204" pitchFamily="34" charset="0"/>
            </a:endParaRPr>
          </a:p>
          <a:p>
            <a:r>
              <a:rPr lang="en-US" baseline="0" dirty="0">
                <a:cs typeface="Arial" panose="020B0604020202020204" pitchFamily="34" charset="0"/>
              </a:rPr>
              <a:t>• The Feast of Unleavened Bread always began the day after Passover (Lev 23:5-6). </a:t>
            </a:r>
          </a:p>
          <a:p>
            <a:r>
              <a:rPr lang="en-US" baseline="0" dirty="0">
                <a:cs typeface="Arial" panose="020B0604020202020204" pitchFamily="34" charset="0"/>
              </a:rPr>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aseline="0" dirty="0">
              <a:cs typeface="Arial" panose="020B0604020202020204" pitchFamily="34" charset="0"/>
            </a:endParaRPr>
          </a:p>
          <a:p>
            <a:r>
              <a:rPr lang="en-US" baseline="0" dirty="0">
                <a:cs typeface="Arial" panose="020B0604020202020204" pitchFamily="34" charset="0"/>
              </a:rPr>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aseline="0" dirty="0">
              <a:cs typeface="Arial" panose="020B0604020202020204" pitchFamily="34" charset="0"/>
            </a:endParaRPr>
          </a:p>
          <a:p>
            <a:r>
              <a:rPr lang="en-US" baseline="0" dirty="0">
                <a:cs typeface="Arial" panose="020B0604020202020204" pitchFamily="34" charset="0"/>
              </a:rPr>
              <a:t>We know these dates to be • 2 April 33 for the Thursday night Passover, • 3 April 33 was the day of his crucifixion, and • Jesus rose from the dead on the Feast of Firstfruits on 5 April 33.</a:t>
            </a:r>
          </a:p>
          <a:p>
            <a:r>
              <a:rPr lang="en-US" baseline="0" dirty="0">
                <a:cs typeface="Arial" panose="020B0604020202020204" pitchFamily="34" charset="0"/>
              </a:rPr>
              <a:t>————————————</a:t>
            </a:r>
          </a:p>
          <a:p>
            <a:r>
              <a:rPr lang="en-US" dirty="0"/>
              <a:t>OB-25-Feasts-35</a:t>
            </a:r>
          </a:p>
          <a:p>
            <a:r>
              <a:rPr lang="en-US" dirty="0"/>
              <a:t>OS-03-Leviticus-303</a:t>
            </a:r>
          </a:p>
          <a:p>
            <a:r>
              <a:rPr lang="en-US" baseline="0" dirty="0">
                <a:cs typeface="Arial" panose="020B0604020202020204" pitchFamily="34" charset="0"/>
              </a:rPr>
              <a:t>OS-26-Ezek40-43-Slide105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LC-00-Chronology of Christ-8</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NB-11-Feasts-35</a:t>
            </a:r>
            <a:endParaRPr lang="en-US" baseline="0" dirty="0">
              <a:cs typeface="Arial" panose="020B0604020202020204" pitchFamily="34" charset="0"/>
            </a:endParaRPr>
          </a:p>
          <a:p>
            <a:r>
              <a:rPr lang="en-US" baseline="0" dirty="0">
                <a:cs typeface="Arial" panose="020B0604020202020204" pitchFamily="34" charset="0"/>
              </a:rPr>
              <a:t>NS-00-NTS Chronology-slide 40</a:t>
            </a:r>
          </a:p>
          <a:p>
            <a:r>
              <a:rPr lang="en-US" baseline="0" dirty="0">
                <a:cs typeface="Arial" panose="020B0604020202020204" pitchFamily="34" charset="0"/>
              </a:rPr>
              <a:t>NS-00-Chronology of Christ-8</a:t>
            </a:r>
          </a:p>
          <a:p>
            <a:pPr eaLnBrk="1" hangingPunct="1"/>
            <a:r>
              <a:rPr lang="en-US" dirty="0">
                <a:latin typeface="Times New Roman" charset="0"/>
                <a:ea typeface="ＭＳ Ｐゴシック" charset="0"/>
                <a:cs typeface="ＭＳ Ｐゴシック" charset="0"/>
              </a:rPr>
              <a:t>NS-01-Matt15-28-slide 315</a:t>
            </a:r>
          </a:p>
          <a:p>
            <a:pPr eaLnBrk="1" hangingPunct="1"/>
            <a:r>
              <a:rPr lang="en-US" dirty="0">
                <a:latin typeface="Times New Roman" charset="0"/>
                <a:ea typeface="ＭＳ Ｐゴシック" charset="0"/>
                <a:cs typeface="ＭＳ Ｐゴシック" charset="0"/>
              </a:rPr>
              <a:t>NS-02-Mark9-16-slide 274</a:t>
            </a:r>
          </a:p>
          <a:p>
            <a:pPr eaLnBrk="1" hangingPunct="1"/>
            <a:r>
              <a:rPr lang="en-US" dirty="0">
                <a:latin typeface="Times New Roman" charset="0"/>
                <a:ea typeface="ＭＳ Ｐゴシック" charset="0"/>
                <a:cs typeface="ＭＳ Ｐゴシック" charset="0"/>
              </a:rPr>
              <a:t>NS-03-Luke13-24-slide 290</a:t>
            </a:r>
          </a:p>
          <a:p>
            <a:pPr eaLnBrk="1" hangingPunct="1"/>
            <a:r>
              <a:rPr lang="en-US" dirty="0">
                <a:latin typeface="Times New Roman" charset="0"/>
                <a:ea typeface="ＭＳ Ｐゴシック" charset="0"/>
                <a:cs typeface="ＭＳ Ｐゴシック" charset="0"/>
              </a:rPr>
              <a:t>NS-04-John12-21-slide 294</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391</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903011297"/>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122D81-8356-2A40-9BDA-336746041A7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eaLnBrk="1" hangingPunct="1"/>
            <a:r>
              <a:rPr lang="ar-JO" dirty="0">
                <a:ea typeface="ＭＳ Ｐゴシック" charset="0"/>
                <a:cs typeface="ＭＳ Ｐゴシック" charset="0"/>
              </a:rPr>
              <a:t>المسيح لديه كل السلطان لكنه يمد بعضا منه إلينا كأشخاص تحت سلطانه.  قد يبدو أن هناك أربع وصايا هنا ، لكن "تلمذة" هي الوصية الوحيدة هنا.  يحدث هذا من خلال طاعة المشاركين الثلاثة: الذهاب والمعمودية والتعليم.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019359264"/>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122D81-8356-2A40-9BDA-336746041A7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eaLnBrk="1" hangingPunct="1"/>
            <a:r>
              <a:rPr lang="ar-JO" dirty="0">
                <a:ea typeface="ＭＳ Ｐゴシック" charset="0"/>
                <a:cs typeface="ＭＳ Ｐゴシック" charset="0"/>
              </a:rPr>
              <a:t>تؤكد معظم الكنائس على العمود الثالث وتفكر فقط في التعليم على أنه تلمذة. ومع ذلك ، فإنه يشمل الذهاب والتعميد والتعليم.
ضع قائمة بالخدمات في كنيستك تحت العمود المناسب لها.  إذا لم يكن من الممكن إدراجها تحت واحدة من هذه ، فقم بإزالة تلك الوزارة.
أي من الأعمدة الثلاثة هو الأضعف في كنيستك؟  ما الذي يمكنك فعله لتقوية هذه المنطقة الضعيفة؟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797438750"/>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0794196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نحتاج أن نفهم ما معنى أن يكون يسوع هو الرب يسوع المسيح.</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هل توافق على أن أسم يسوع هو أكثر الأسماء إهانة في العالم؟ قلة من الناس من يقسمون باسم أي قائد ديني أو سياسي أو أي قائد آخر.</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حتى المسيحيين لا يفكرون كثيرًا في الأسماء الرئيسية الثلاثة ليسوع المشهورة 60 مرة في العهد الجديد.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24565584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3FCB2AA-155E-864F-BC6E-43147F1E60F8}"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إذا كنت تعرف أي شيء عن الحرب الروحية، فهي أن عدو أروحنا يركز جهوده على المؤمنين الذين لهم تأثير لأجل المسيح.</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في فريقنا، جاءت المعارضة من الداخل – حيث كانت العلاقات تمثل تحديًا. في ذلك الفريق كان هناك امرأة معينة تدعى كاي. كانت امرأة تقيّة، لكننا لم نكن نتفق في وجهات النظر نهائيا. في الواقع، شَعَرَت عدة مرات أنني "السيد الذي يعرف كل شيء". لم يعجبها اسلوبي، ولا ملابسي، ولا افكاري في مجموعتنا لدراسة الكتاب المقدس. لقد تجنبت أن تكون بالقرب مني وبدا كما لو أنني لا أستطيع فعل أي شيء بشكل صحيح! لقد رأتني مغرور حقًا.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إذن ماذا تفعل عندما تكون مضطرًا إلى العمل من شخص</a:t>
            </a:r>
            <a:r>
              <a:rPr lang="en-US" sz="1800" dirty="0">
                <a:effectLst/>
                <a:latin typeface="Calibri" panose="020F0502020204030204" pitchFamily="34" charset="0"/>
                <a:ea typeface="Calibri" panose="020F0502020204030204" pitchFamily="34" charset="0"/>
                <a:cs typeface="Arial" panose="020B0604020202020204" pitchFamily="34" charset="0"/>
              </a:rPr>
              <a:t> </a:t>
            </a:r>
            <a:r>
              <a:rPr lang="ar-JO" sz="1800" dirty="0">
                <a:effectLst/>
                <a:latin typeface="Calibri" panose="020F0502020204030204" pitchFamily="34" charset="0"/>
                <a:ea typeface="Calibri" panose="020F0502020204030204" pitchFamily="34" charset="0"/>
                <a:cs typeface="Arial" panose="020B0604020202020204" pitchFamily="34" charset="0"/>
              </a:rPr>
              <a:t>لا يحبك؟ اكتشفت أنني لا يمكنني تجنب كاي حقًا. بعد كل شيء، كان لدينا كل يوم تدريب لمدة أربع ساعات للتدريب مع الفريق الموسيقي. كان علي أن أرنم معها في وئام – حرفيًا! لكن غالبًا ما كان يسود التنافر. ثم كان لدينا حفل موسيقي وعلينا أن نعمل معًا.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2916774102"/>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3044500"/>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4100590815"/>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1098321754"/>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421450825"/>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547758752"/>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3247474251"/>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ما الذي يعيقك في ملكوتك قبل أن تعانق ملكوت المسيح؟</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وظيفتك؟</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توكلك على الله للوفاء باحتياجاتك المادية؟</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علاقة؟</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هل يمكنك أن تخبره الآن أن تريد ملكوته بدلاً من ملكوتك؟</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404</a:t>
            </a:fld>
            <a:endParaRPr kumimoji="0" lang="en-US" sz="1200" u="none" strike="noStrike" kern="1200" cap="none" spc="0" normalizeH="0" baseline="0" noProof="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1640735749"/>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ea typeface="ＭＳ Ｐゴシック" charset="0"/>
              </a:rPr>
              <a:t>NP NT Preaching (np) Arabic</a:t>
            </a:r>
            <a:endParaRPr lang="en-US" b="0" dirty="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237870929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35A919-D402-3842-9CCF-34FF9B2E537C}"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46786" name="Rectangle 2"/>
          <p:cNvSpPr>
            <a:spLocks noGrp="1" noRot="1" noChangeAspect="1" noChangeArrowheads="1"/>
          </p:cNvSpPr>
          <p:nvPr>
            <p:ph type="sldImg"/>
          </p:nvPr>
        </p:nvSpPr>
        <p:spPr>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بعد ذلك كلمنى الله من خلال نصّين في إنجيل متى أصبحا "عمودا العلاقة " أرغب مشاركتهما معكم اليوم. هذان النصّان غيّرا حياتي حرفيًا.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A967FE5-9DFD-0F4B-98F8-52D9E59C2C6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88954932"/>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01" name="Rectangle 1026"/>
          <p:cNvSpPr>
            <a:spLocks noGrp="1" noRot="1" noChangeAspect="1" noChangeArrowheads="1"/>
          </p:cNvSpPr>
          <p:nvPr>
            <p:ph type="sldImg"/>
          </p:nvPr>
        </p:nvSpPr>
        <p:spPr>
          <a:solidFill>
            <a:srgbClr val="FFFFFF"/>
          </a:solidFill>
          <a:ln/>
        </p:spPr>
      </p:sp>
      <p:sp>
        <p:nvSpPr>
          <p:cNvPr id="112640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24277025"/>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411</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690252853"/>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LC-10-Resurrection-167</a:t>
            </a:r>
          </a:p>
          <a:p>
            <a:r>
              <a:rPr lang="en-US" dirty="0"/>
              <a:t>NS-01-Matt15-28-slide 337</a:t>
            </a:r>
          </a:p>
        </p:txBody>
      </p:sp>
      <p:sp>
        <p:nvSpPr>
          <p:cNvPr id="4" name="Slide Number Placeholder 3"/>
          <p:cNvSpPr>
            <a:spLocks noGrp="1"/>
          </p:cNvSpPr>
          <p:nvPr>
            <p:ph type="sldNum" sz="quarter" idx="5"/>
          </p:nvPr>
        </p:nvSpPr>
        <p:spPr/>
        <p:txBody>
          <a:bodyPr/>
          <a:lstStyle/>
          <a:p>
            <a:pPr>
              <a:defRPr/>
            </a:pPr>
            <a:fld id="{F371F489-9317-2742-8EE6-9975ED4BAE9F}" type="slidenum">
              <a:rPr lang="en-US" smtClean="0"/>
              <a:pPr>
                <a:defRPr/>
              </a:pPr>
              <a:t>414</a:t>
            </a:fld>
            <a:endParaRPr lang="en-US"/>
          </a:p>
        </p:txBody>
      </p:sp>
    </p:spTree>
    <p:extLst>
      <p:ext uri="{BB962C8B-B14F-4D97-AF65-F5344CB8AC3E}">
        <p14:creationId xmlns:p14="http://schemas.microsoft.com/office/powerpoint/2010/main" val="82766283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419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dirty="0">
                <a:solidFill>
                  <a:srgbClr val="FFFFFF"/>
                </a:solidFill>
                <a:ea typeface="ＭＳ Ｐゴシック" charset="0"/>
              </a:rPr>
              <a:t>NT Survey (ns)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242847-8425-C847-9178-BB78180482D5}"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48834" name="Rectangle 2"/>
          <p:cNvSpPr>
            <a:spLocks noGrp="1" noRot="1" noChangeAspect="1" noChangeArrowheads="1" noTextEdit="1"/>
          </p:cNvSpPr>
          <p:nvPr>
            <p:ph type="sldImg"/>
          </p:nvPr>
        </p:nvSpPr>
        <p:spPr>
          <a:solidFill>
            <a:srgbClr val="FFFFFF"/>
          </a:solidFill>
          <a:ln/>
        </p:spPr>
      </p:sp>
      <p:sp>
        <p:nvSpPr>
          <p:cNvPr id="24883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لقد مكننا أنا وكاي من التعامل مع اختلافاتنا– إلى درجة أنه بعد ثلاث سنوات من خلافاتنا الأولية، قالت كاي في الواقع "نعم" للزواج مني!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5A3B48-A1A5-FF46-BC94-C37E3FC7853B}"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0882" name="Rectangle 2"/>
          <p:cNvSpPr>
            <a:spLocks noGrp="1" noRot="1" noChangeAspect="1" noChangeArrowheads="1"/>
          </p:cNvSpPr>
          <p:nvPr>
            <p:ph type="sldImg"/>
          </p:nvPr>
        </p:nvSpPr>
        <p:spPr>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نعم، كاي هو أسمها الأوسط. أسمها الكامل الآن سوزان كاي جريفيث.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B47E67-6431-9148-8449-21D7522DF872}"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هل واجهتك مشكلة مع مؤمن آخر؟   (إذا قلت "لا"، فأنا أتساءل أي كوكب كنت تعيش فيه!) هل أنت في شركة مع كل مسيحي تعرفه الآن – أفراد عائلتك، زملائك في العمل، جيرانك وأصدقائك؟ إذا لم تكن في انسجام معهم، فماذا تفعل؟</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إذا آذيت شخصًا آخر، فإن متى 5 يخبرك بما عليك أن تفعله في أي مشكلة بينكما.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EA978-C162-1E4B-B930-C3D285031611}"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دعونا نقرأها.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يضع عليك الله مسؤولية المصالحة إذا كنت أنت المذنب.</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740800-A92E-874F-A6AF-BC431D5DF70A}"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آخر مرة  تحققت فيها، لم يكن المؤمنون يقدمون ذبائح عند المذبح. فإلى أي شيء يشير "المذبح" اليوم؟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5FA4A17-18B4-8844-9E20-DE2F48D31748}"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solidFill>
            <a:srgbClr val="FFFFFF"/>
          </a:solidFill>
          <a:ln/>
        </p:spPr>
      </p:sp>
      <p:sp>
        <p:nvSpPr>
          <p:cNvPr id="25907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على الأقل، يشير إلى مائدة الرب – علامة على الشركة والوحدة – لذلك لا تأخذ من مائدة الرب عندما تكون في خلاف مع مؤمن آخر.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05A831-82CF-5146-AB86-F3E14555B170}"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3170" name="Rectangle 2"/>
          <p:cNvSpPr>
            <a:spLocks noGrp="1" noRot="1" noChangeAspect="1" noChangeArrowheads="1"/>
          </p:cNvSpPr>
          <p:nvPr>
            <p:ph type="sldImg"/>
          </p:nvPr>
        </p:nvSpPr>
        <p:spPr>
          <a:solidFill>
            <a:srgbClr val="FFFFFF"/>
          </a:solidFill>
          <a:ln/>
        </p:spPr>
      </p:sp>
      <p:sp>
        <p:nvSpPr>
          <p:cNvPr id="26317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ومع ذلك، في بعض الحالات، أنت مستاء. الشخص الآخر مذنب بالخطية. في النهاية، كل كنيسة تواجه مشاكل مع المؤمنين الذين يعيشون في الخطية. في هذه الحالة، سيردهم الجسد المحب إلى قداسة الله.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CD41B-F14B-8549-AF57-12F3EC316555}"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5218" name="Rectangle 2"/>
          <p:cNvSpPr>
            <a:spLocks noGrp="1" noRot="1" noChangeAspect="1" noChangeArrowheads="1"/>
          </p:cNvSpPr>
          <p:nvPr>
            <p:ph type="sldImg"/>
          </p:nvPr>
        </p:nvSpPr>
        <p:spPr>
          <a:solidFill>
            <a:srgbClr val="FFFFFF"/>
          </a:solidFill>
          <a:ln/>
        </p:spPr>
      </p:sp>
      <p:sp>
        <p:nvSpPr>
          <p:cNvPr id="26521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إذن، كيف نسترد بشكل لائق المؤمنين الذين يخطئون؟ عندما يبتعد إنسان ما عن إرادة الله، ماالخطوات التي نستخدمها لاسترداد ذلك الشخص؟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Arial" panose="020B0604020202020204" pitchFamily="34" charset="0"/>
              </a:rPr>
              <a:t>]</a:t>
            </a:r>
            <a:r>
              <a:rPr lang="ar-JO" sz="1800" dirty="0">
                <a:effectLst/>
                <a:latin typeface="Calibri" panose="020F0502020204030204" pitchFamily="34" charset="0"/>
                <a:ea typeface="Calibri" panose="020F0502020204030204" pitchFamily="34" charset="0"/>
                <a:cs typeface="Arial" panose="020B0604020202020204" pitchFamily="34" charset="0"/>
              </a:rPr>
              <a:t> لبى يسوع كل نبوة يجب أن نتوقعها منه ليثبت أنه ملك</a:t>
            </a:r>
            <a:r>
              <a:rPr lang="en-US" sz="1800" dirty="0">
                <a:effectLst/>
                <a:latin typeface="Calibri" panose="020F0502020204030204" pitchFamily="34" charset="0"/>
                <a:ea typeface="Calibri" panose="020F0502020204030204" pitchFamily="34" charset="0"/>
                <a:cs typeface="Arial" panose="020B0604020202020204" pitchFamily="34" charset="0"/>
              </a:rPr>
              <a:t>[.</a:t>
            </a:r>
          </a:p>
          <a:p>
            <a:pPr marL="0" marR="0" algn="r" rtl="1">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Arial" panose="020B0604020202020204" pitchFamily="34" charset="0"/>
              </a:rPr>
              <a:t>]</a:t>
            </a:r>
            <a:r>
              <a:rPr lang="en-US" sz="1800" dirty="0">
                <a:effectLst/>
                <a:ea typeface="Calibri" panose="020F0502020204030204" pitchFamily="34" charset="0"/>
                <a:cs typeface="Arial" panose="020B0604020202020204" pitchFamily="34" charset="0"/>
              </a:rPr>
              <a:t> </a:t>
            </a:r>
            <a:r>
              <a:rPr lang="ar-JO" sz="1800" dirty="0">
                <a:effectLst/>
                <a:ea typeface="Calibri" panose="020F0502020204030204" pitchFamily="34" charset="0"/>
                <a:cs typeface="Arial" panose="020B0604020202020204" pitchFamily="34" charset="0"/>
              </a:rPr>
              <a:t>المسيح يعني المسيا – الحاكم، لأنه حقق كل جزء من وصف وظيفته.</a:t>
            </a:r>
            <a:r>
              <a:rPr lang="en-US" sz="1800" dirty="0">
                <a:effectLst/>
                <a:latin typeface="Calibri" panose="020F0502020204030204" pitchFamily="34" charset="0"/>
                <a:ea typeface="Calibri" panose="020F0502020204030204" pitchFamily="34" charset="0"/>
                <a:cs typeface="Arial" panose="020B0604020202020204" pitchFamily="34" charset="0"/>
              </a:rPr>
              <a:t>[</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ما الذي يجب أن يفعله المسيح أكثر لأجلك حتى تثق به في حياتك؟</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هل كنت ضحية لخطأ المسيح الأول؟ كيف؟</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هل ترى كيف كان إحصائيًا أنه من غير المحتمل أن يكون يسوع هو المسيا؟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14416978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3AF3A82-551D-7944-BF47-775A0015F8B0}"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7266" name="Rectangle 2"/>
          <p:cNvSpPr>
            <a:spLocks noGrp="1" noRot="1" noChangeAspect="1" noChangeArrowheads="1"/>
          </p:cNvSpPr>
          <p:nvPr>
            <p:ph type="sldImg"/>
          </p:nvPr>
        </p:nvSpPr>
        <p:spPr>
          <a:solidFill>
            <a:srgbClr val="FFFFFF"/>
          </a:solidFill>
          <a:ln/>
        </p:spPr>
      </p:sp>
      <p:sp>
        <p:nvSpPr>
          <p:cNvPr id="2672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2800" dirty="0"/>
              <a:t>لماذا أتحدث الآن عن حل المشاكل في العلاقات؟ أعلم أن المشكلات تظهر في كل علاقة، بما في ذلك علاقتنا. في مرحلة ما، سأسيء إليك وستسيء إلي. فماذا يجب أن نفعل؟</a:t>
            </a:r>
            <a:endParaRPr lang="ar-JO" sz="1800" dirty="0">
              <a:effectLst/>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هذه لا تشير فقط إلى الزواج، ولا الخطايا الجسيمة – هي أي نوع من الخطايا التي يمكن أن تضر أي علاقة بين المؤمنين.</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latin typeface="Times New Roman"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0BC426-EC80-7449-913C-6C60A5B8EAF4}"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9314" name="Rectangle 2"/>
          <p:cNvSpPr>
            <a:spLocks noGrp="1" noRot="1" noChangeAspect="1" noChangeArrowheads="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ea typeface="ＭＳ Ｐゴシック" charset="0"/>
                <a:cs typeface="ＭＳ Ｐゴシック" charset="0"/>
              </a:rPr>
              <a:t>Why I am talking about resolving relational problems now?</a:t>
            </a:r>
            <a:r>
              <a:rPr lang="en-SG" dirty="0">
                <a:effectLst/>
              </a:rPr>
              <a:t> </a:t>
            </a:r>
          </a:p>
          <a:p>
            <a:pPr eaLnBrk="1" hangingPunct="1"/>
            <a:r>
              <a:rPr lang="en-US" sz="1200" kern="1200" dirty="0">
                <a:solidFill>
                  <a:schemeClr val="tx1"/>
                </a:solidFill>
                <a:effectLst/>
                <a:ea typeface="ＭＳ Ｐゴシック" charset="0"/>
                <a:cs typeface="ＭＳ Ｐゴシック" charset="0"/>
              </a:rPr>
              <a:t>I just know that issues surface in every relationship, including ours.  At some point, I am going to offend you and you will offend me.  So what should we do?</a:t>
            </a:r>
            <a:r>
              <a:rPr lang="en-SG" dirty="0">
                <a:effectLst/>
              </a:rPr>
              <a:t> </a:t>
            </a:r>
            <a:endParaRPr lang="en-US" dirty="0">
              <a:latin typeface="Times New Roman"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7F80D7-7455-104F-80E3-E84200ECF960}"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71362" name="Rectangle 2"/>
          <p:cNvSpPr>
            <a:spLocks noGrp="1" noRot="1" noChangeAspect="1" noChangeArrowheads="1"/>
          </p:cNvSpPr>
          <p:nvPr>
            <p:ph type="sldImg"/>
          </p:nvPr>
        </p:nvSpPr>
        <p:spPr>
          <a:solidFill>
            <a:srgbClr val="FFFFFF"/>
          </a:solidFill>
          <a:ln/>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lgn="r" eaLnBrk="1" hangingPunct="1"/>
            <a:r>
              <a:rPr lang="ar-JO" sz="1200" kern="1200" dirty="0">
                <a:solidFill>
                  <a:schemeClr val="tx1"/>
                </a:solidFill>
                <a:effectLst/>
                <a:ea typeface="ＭＳ Ｐゴシック" charset="0"/>
                <a:cs typeface="ＭＳ Ｐゴシック" charset="0"/>
              </a:rPr>
              <a:t>إذن النص الرئيسي اليوم هو متى 18.  سياق متى 18 هو قيمة الواحد-
• طفل واحد (1-9) ، خروف واحد (10-14) ، خاطئ واحد (15-20) ، مدين واحد (21-35).  
• في قلب هذا الاصحاح الآيات 15-20 ... 
</a:t>
            </a:r>
            <a:endParaRPr lang="en-US" dirty="0">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21B3846-EF15-FE4D-98B6-46647851B4DD}"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73410" name="Rectangle 2"/>
          <p:cNvSpPr>
            <a:spLocks noGrp="1" noRot="1" noChangeAspect="1" noChangeArrowheads="1"/>
          </p:cNvSpPr>
          <p:nvPr>
            <p:ph type="sldImg"/>
          </p:nvPr>
        </p:nvSpPr>
        <p:spPr>
          <a:solidFill>
            <a:srgbClr val="FFFFFF"/>
          </a:solidFill>
          <a:ln/>
        </p:spPr>
      </p:sp>
      <p:sp>
        <p:nvSpPr>
          <p:cNvPr id="27341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lgn="r" eaLnBrk="1" hangingPunct="1"/>
            <a:r>
              <a:rPr lang="ar-JO" sz="1200" kern="1200" dirty="0">
                <a:solidFill>
                  <a:schemeClr val="tx1"/>
                </a:solidFill>
                <a:effectLst/>
                <a:ea typeface="ＭＳ Ｐゴシック" charset="0"/>
                <a:cs typeface="ＭＳ Ｐゴシック" charset="0"/>
              </a:rPr>
              <a:t>في متى 18: 15-20 يقدم يسوع خطة الله  للتأديب الكنسي الذي يتسم بالمحبّة.  دعونا نقرأها معا [اقرأ 15-20.] يحتوي هذا النص على تعاليم رئيسية حول استعادة المسيحيين الذين في الخطية.  
• الآيات 15-17 تعطي كيفية استعادتهم و...
• الآيات 18-20 تعطي لماذا  استردادهم.
دعونا أولا نرى كيفية استعادة العلاقات. طريقة الله لاستعادة المؤمنين الذين يقترفون خطية هي ... 
</a:t>
            </a:r>
            <a:r>
              <a:rPr lang="en-US" dirty="0">
                <a:latin typeface="Times New Roman" charset="0"/>
                <a:ea typeface="ＭＳ Ｐゴシック" charset="0"/>
                <a:cs typeface="ＭＳ Ｐゴシック" charset="0"/>
              </a:rPr>
              <a:t>__________________</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MS PGothic" charset="0"/>
                <a:cs typeface="MS PGothic" charset="0"/>
              </a:rPr>
              <a:t>BS-18-</a:t>
            </a:r>
            <a:r>
              <a:rPr lang="en-US" dirty="0">
                <a:latin typeface="Times New Roman" charset="0"/>
                <a:ea typeface="ＭＳ Ｐゴシック" charset="0"/>
                <a:cs typeface="ＭＳ Ｐゴシック" charset="0"/>
              </a:rPr>
              <a:t>Exegetical Idea1-slide </a:t>
            </a:r>
            <a:r>
              <a:rPr lang="en-US" dirty="0">
                <a:latin typeface="Times New Roman" charset="0"/>
                <a:ea typeface="MS PGothic" charset="0"/>
                <a:cs typeface="ＭＳ Ｐゴシック" charset="0"/>
              </a:rPr>
              <a:t>15</a:t>
            </a:r>
            <a:endParaRPr lang="en-US" dirty="0">
              <a:latin typeface="Times New Roman" charset="0"/>
              <a:ea typeface="MS PGothic" charset="0"/>
              <a:cs typeface="MS PGothic" charset="0"/>
            </a:endParaRPr>
          </a:p>
          <a:p>
            <a:pPr eaLnBrk="1" hangingPunct="1"/>
            <a:r>
              <a:rPr lang="en-US" dirty="0">
                <a:latin typeface="Times New Roman" charset="0"/>
                <a:ea typeface="ＭＳ Ｐゴシック" charset="0"/>
                <a:cs typeface="ＭＳ Ｐゴシック" charset="0"/>
              </a:rPr>
              <a:t>BS-19-Exegetical Idea2-slide 32</a:t>
            </a:r>
          </a:p>
          <a:p>
            <a:pPr eaLnBrk="1" hangingPunct="1"/>
            <a:r>
              <a:rPr lang="en-US" dirty="0">
                <a:latin typeface="Times New Roman" charset="0"/>
                <a:ea typeface="ＭＳ Ｐゴシック" charset="0"/>
                <a:cs typeface="ＭＳ Ｐゴシック" charset="0"/>
              </a:rPr>
              <a:t>BS-26-Applications-10 focuses only on verses 15-17</a:t>
            </a:r>
          </a:p>
          <a:p>
            <a:pPr eaLnBrk="1" hangingPunct="1"/>
            <a:r>
              <a:rPr lang="en-US" dirty="0">
                <a:latin typeface="Times New Roman" charset="0"/>
                <a:ea typeface="ＭＳ Ｐゴシック" charset="0"/>
                <a:cs typeface="ＭＳ Ｐゴシック" charset="0"/>
              </a:rPr>
              <a:t>NS-01-Matt15-28-slide 54</a:t>
            </a:r>
          </a:p>
          <a:p>
            <a:pPr eaLnBrk="1" hangingPunct="1"/>
            <a:r>
              <a:rPr lang="en-US" dirty="0">
                <a:latin typeface="Times New Roman" charset="0"/>
                <a:ea typeface="ＭＳ Ｐゴシック" charset="0"/>
                <a:cs typeface="ＭＳ Ｐゴシック" charset="0"/>
              </a:rPr>
              <a:t>PR-08-Exegetical Idea1-slide15</a:t>
            </a:r>
          </a:p>
          <a:p>
            <a:pPr eaLnBrk="1" hangingPunct="1"/>
            <a:r>
              <a:rPr lang="en-US" dirty="0">
                <a:latin typeface="Times New Roman" charset="0"/>
                <a:ea typeface="ＭＳ Ｐゴシック" charset="0"/>
                <a:cs typeface="ＭＳ Ｐゴシック" charset="0"/>
              </a:rPr>
              <a:t>PR-09-Exegetical Idea2-slide 32</a:t>
            </a:r>
          </a:p>
          <a:p>
            <a:pPr eaLnBrk="1" hangingPunct="1"/>
            <a:r>
              <a:rPr lang="en-US" dirty="0">
                <a:latin typeface="Times New Roman" charset="0"/>
                <a:ea typeface="ＭＳ Ｐゴシック" charset="0"/>
                <a:cs typeface="ＭＳ Ｐゴシック" charset="0"/>
              </a:rPr>
              <a:t>PR-16-Applications-12 focuses only on verses 15-17</a:t>
            </a:r>
          </a:p>
          <a:p>
            <a:pPr algn="r" eaLnBrk="1" hangingPunct="1"/>
            <a:endParaRPr lang="en-US"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D8EA46-0008-4D40-8638-8DC57CA3E8D9}"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75458" name="Rectangle 2"/>
          <p:cNvSpPr>
            <a:spLocks noGrp="1" noRot="1" noChangeAspect="1" noChangeArrowheads="1"/>
          </p:cNvSpPr>
          <p:nvPr>
            <p:ph type="sldImg"/>
          </p:nvPr>
        </p:nvSpPr>
        <p:spPr>
          <a:solidFill>
            <a:srgbClr val="FFFFFF"/>
          </a:solidFill>
          <a:ln/>
        </p:spPr>
      </p:sp>
      <p:sp>
        <p:nvSpPr>
          <p:cNvPr id="27545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God</a:t>
            </a:r>
            <a:r>
              <a:rPr lang="mr-IN" dirty="0"/>
              <a:t>'</a:t>
            </a:r>
            <a:r>
              <a:rPr lang="en-US" dirty="0"/>
              <a:t>s strategy for bringing sinning Christians back is to involve as few people as possible (restated main point).</a:t>
            </a:r>
            <a:endParaRPr lang="ar-JO" dirty="0"/>
          </a:p>
          <a:p>
            <a:pPr marL="0" marR="0" indent="0" algn="l" defTabSz="914400" rtl="0" eaLnBrk="1" fontAlgn="base" latinLnBrk="0" hangingPunct="1">
              <a:lnSpc>
                <a:spcPct val="100000"/>
              </a:lnSpc>
              <a:spcBef>
                <a:spcPct val="30000"/>
              </a:spcBef>
              <a:spcAft>
                <a:spcPct val="0"/>
              </a:spcAft>
              <a:buClrTx/>
              <a:buSzTx/>
              <a:buFontTx/>
              <a:buNone/>
              <a:tabLst/>
              <a:defRPr/>
            </a:pPr>
            <a:endParaRPr lang="ar-JO" dirty="0"/>
          </a:p>
          <a:p>
            <a:pPr marL="0" marR="0" indent="0" algn="l" defTabSz="914400" rtl="0" eaLnBrk="1" fontAlgn="base" latinLnBrk="0" hangingPunct="1">
              <a:lnSpc>
                <a:spcPct val="100000"/>
              </a:lnSpc>
              <a:spcBef>
                <a:spcPct val="30000"/>
              </a:spcBef>
              <a:spcAft>
                <a:spcPct val="0"/>
              </a:spcAft>
              <a:buClrTx/>
              <a:buSzTx/>
              <a:buFontTx/>
              <a:buNone/>
              <a:tabLst/>
              <a:defRPr/>
            </a:pPr>
            <a:r>
              <a:rPr lang="ar-JO" dirty="0"/>
              <a:t>استراتيجية الله لإعادة المسيحيين الذين يخطئون هي إشراك أقل عدد ممكن من الأشخاص (نقطة رئيسية معاد صياغتها)</a:t>
            </a:r>
            <a:endParaRPr lang="en-US" dirty="0"/>
          </a:p>
        </p:txBody>
      </p:sp>
    </p:spTree>
    <p:extLst>
      <p:ext uri="{BB962C8B-B14F-4D97-AF65-F5344CB8AC3E}">
        <p14:creationId xmlns:p14="http://schemas.microsoft.com/office/powerpoint/2010/main" val="185549318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C0257E-5315-2444-83EC-4EBC77B5D8F7}"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77506" name="Rectangle 2"/>
          <p:cNvSpPr>
            <a:spLocks noGrp="1" noRot="1" noChangeAspect="1" noChangeArrowheads="1" noTextEdit="1"/>
          </p:cNvSpPr>
          <p:nvPr>
            <p:ph type="sldImg"/>
          </p:nvPr>
        </p:nvSpPr>
        <p:spPr>
          <a:ln/>
        </p:spPr>
      </p:sp>
      <p:sp>
        <p:nvSpPr>
          <p:cNvPr id="277507"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eaLnBrk="1" hangingPunct="1"/>
            <a:r>
              <a:rPr lang="ar-JO" sz="1200" kern="1200" dirty="0">
                <a:solidFill>
                  <a:schemeClr val="tx1"/>
                </a:solidFill>
                <a:effectLst/>
                <a:ea typeface="ＭＳ Ｐゴシック" charset="0"/>
                <a:cs typeface="ＭＳ Ｐゴシック" charset="0"/>
              </a:rPr>
              <a:t>الغاية المرجوة هي الاسترداد وليس العقاب أو الحرمان الكنسي.
الهدف من التأديب هو تغيير السلوك لإعادة الشخص الضال.  لسوء الحظ ، فإن الكثير من الكنائس "تحرم" من العقاب بدلا من الاستعادة).
الاستعادة هي هدف الله للقديس الهائم على صورة الخروف في الآيات 10-14.
الاستعادة هي التعليم الصريح لهذا النص في الآية 15 ب.
الإسترداد هو هدف التأديب الكنسي في مقاطع أخرى مثل غلاطية 6: 1.
</a:t>
            </a:r>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636661-0F06-4946-BA25-1A14B9F10915}"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04CFFA-CE29-8C44-9E35-F91F94ACC02B}"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1602" name="Rectangle 2"/>
          <p:cNvSpPr>
            <a:spLocks noGrp="1" noRot="1" noChangeAspect="1" noChangeArrowheads="1" noTextEdit="1"/>
          </p:cNvSpPr>
          <p:nvPr>
            <p:ph type="sldImg"/>
          </p:nvPr>
        </p:nvSpPr>
        <p:spPr>
          <a:ln/>
        </p:spPr>
      </p:sp>
      <p:sp>
        <p:nvSpPr>
          <p:cNvPr id="281603"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0"/>
                <a:cs typeface="ＭＳ Ｐゴシック" charset="0"/>
              </a:rPr>
              <a:t>God</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s restoring process has four steps that progressively tell more and more people about the sin (15-17).</a:t>
            </a:r>
            <a:r>
              <a:rPr lang="en-SG" dirty="0">
                <a:effectLst/>
              </a:rPr>
              <a:t> </a:t>
            </a:r>
            <a:endParaRPr lang="en-US" dirty="0"/>
          </a:p>
        </p:txBody>
      </p:sp>
    </p:spTree>
    <p:extLst>
      <p:ext uri="{BB962C8B-B14F-4D97-AF65-F5344CB8AC3E}">
        <p14:creationId xmlns:p14="http://schemas.microsoft.com/office/powerpoint/2010/main" val="289340095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0EA232-455D-794C-999F-BED6900D2CF0}"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3" indent="0" algn="l" defTabSz="914400" rtl="0" eaLnBrk="1" fontAlgn="base" latinLnBrk="0" hangingPunct="1">
              <a:lnSpc>
                <a:spcPct val="100000"/>
              </a:lnSpc>
              <a:spcBef>
                <a:spcPct val="30000"/>
              </a:spcBef>
              <a:spcAft>
                <a:spcPct val="0"/>
              </a:spcAft>
              <a:buClrTx/>
              <a:buSzTx/>
              <a:buFontTx/>
              <a:buNone/>
              <a:tabLst/>
              <a:defRPr/>
            </a:pPr>
            <a:r>
              <a:rPr lang="ar-JO" dirty="0"/>
              <a:t>ما هو ميلنا البشري هنا؟</a:t>
            </a:r>
            <a:br>
              <a:rPr lang="ar-JO" dirty="0"/>
            </a:br>
            <a:r>
              <a:rPr lang="ar-JO" dirty="0"/>
              <a:t>• هو إخبار الآخرين عن المشكلة بدلاً من مخاطبة الشخص المعني مباشرة.</a:t>
            </a:r>
            <a:br>
              <a:rPr lang="ar-JO" dirty="0"/>
            </a:br>
            <a:r>
              <a:rPr lang="ar-JO" dirty="0"/>
              <a:t>• يأمرنا الله بالحفاظ على سرية المشكلة قدر الإمكان</a:t>
            </a:r>
            <a:endParaRPr lang="en-SG" sz="1200" b="0" kern="1200" dirty="0">
              <a:solidFill>
                <a:schemeClr val="tx1"/>
              </a:solidFill>
              <a:effectLst/>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2137085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08C729-94E2-13B0-EC5D-9551BF92BA67}"/>
            </a:ext>
          </a:extLst>
        </p:cNvPr>
        <p:cNvGrpSpPr/>
        <p:nvPr/>
      </p:nvGrpSpPr>
      <p:grpSpPr>
        <a:xfrm>
          <a:off x="0" y="0"/>
          <a:ext cx="0" cy="0"/>
          <a:chOff x="0" y="0"/>
          <a:chExt cx="0" cy="0"/>
        </a:xfrm>
      </p:grpSpPr>
      <p:sp>
        <p:nvSpPr>
          <p:cNvPr id="263169" name="Rectangle 7">
            <a:extLst>
              <a:ext uri="{FF2B5EF4-FFF2-40B4-BE49-F238E27FC236}">
                <a16:creationId xmlns:a16="http://schemas.microsoft.com/office/drawing/2014/main" id="{2882B138-BEBE-5669-E611-6DA96E10119B}"/>
              </a:ext>
            </a:extLst>
          </p:cNvPr>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05A831-82CF-5146-AB86-F3E14555B170}"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3170" name="Rectangle 2">
            <a:extLst>
              <a:ext uri="{FF2B5EF4-FFF2-40B4-BE49-F238E27FC236}">
                <a16:creationId xmlns:a16="http://schemas.microsoft.com/office/drawing/2014/main" id="{6C8A36B6-5DC7-D620-13E8-D6D31500138E}"/>
              </a:ext>
            </a:extLst>
          </p:cNvPr>
          <p:cNvSpPr>
            <a:spLocks noGrp="1" noRot="1" noChangeAspect="1" noChangeArrowheads="1"/>
          </p:cNvSpPr>
          <p:nvPr>
            <p:ph type="sldImg"/>
          </p:nvPr>
        </p:nvSpPr>
        <p:spPr>
          <a:solidFill>
            <a:srgbClr val="FFFFFF"/>
          </a:solidFill>
          <a:ln/>
        </p:spPr>
      </p:sp>
      <p:sp>
        <p:nvSpPr>
          <p:cNvPr id="263171" name="Rectangle 3">
            <a:extLst>
              <a:ext uri="{FF2B5EF4-FFF2-40B4-BE49-F238E27FC236}">
                <a16:creationId xmlns:a16="http://schemas.microsoft.com/office/drawing/2014/main" id="{196BF397-9244-E413-80B2-88E83EF43CD9}"/>
              </a:ext>
            </a:extLst>
          </p:cNvPr>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eaLnBrk="1" hangingPunct="1"/>
            <a:r>
              <a:rPr lang="ar-JO" dirty="0"/>
              <a:t>هذا يختلف عن متى 5 من حيث أنك لست المخطئ، بل أنت المُساء إليه. ولاحظ أيضاً أن في متى 5 قد لا تكون الخطيئة في الصورة، بينما يتناول متى 18 بشكل محدد حالة المؤمن الذي يعيش في الخطيئة. وهذا لا يشير ببساطة إلى اختلافات الرأي في مسائل قابلة للنقاش.</a:t>
            </a:r>
            <a:endParaRPr lang="en-US" dirty="0"/>
          </a:p>
        </p:txBody>
      </p:sp>
    </p:spTree>
    <p:extLst>
      <p:ext uri="{BB962C8B-B14F-4D97-AF65-F5344CB8AC3E}">
        <p14:creationId xmlns:p14="http://schemas.microsoft.com/office/powerpoint/2010/main" val="16052611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Arial" panose="020B0604020202020204" pitchFamily="34" charset="0"/>
              </a:rPr>
              <a:t>]</a:t>
            </a:r>
            <a:r>
              <a:rPr lang="ar-JO" sz="1800" dirty="0">
                <a:effectLst/>
                <a:latin typeface="Calibri" panose="020F0502020204030204" pitchFamily="34" charset="0"/>
                <a:ea typeface="Calibri" panose="020F0502020204030204" pitchFamily="34" charset="0"/>
                <a:cs typeface="Arial" panose="020B0604020202020204" pitchFamily="34" charset="0"/>
              </a:rPr>
              <a:t>كسيدٍ، هو رئيس حياة كل مؤمن.</a:t>
            </a:r>
            <a:r>
              <a:rPr lang="en-US" sz="1800" dirty="0">
                <a:effectLst/>
                <a:latin typeface="Calibri" panose="020F0502020204030204" pitchFamily="34" charset="0"/>
                <a:ea typeface="Calibri" panose="020F0502020204030204" pitchFamily="34" charset="0"/>
                <a:cs typeface="Arial" panose="020B0604020202020204" pitchFamily="34" charset="0"/>
              </a:rPr>
              <a:t>[</a:t>
            </a: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كمسيحي، هل تعترف بسلطة المسيح عليك؟</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لماذا تفعل الذي تفعله في ضوء أعمال حياتك؟</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كيف اتخذت هذا القرار؟</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في أي مجال في حياتك الآن يجب أن تخضع فيه لسلطته؟</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84638802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3FCFB1-1B44-9672-4BFD-400C2B17AEEC}"/>
            </a:ext>
          </a:extLst>
        </p:cNvPr>
        <p:cNvGrpSpPr/>
        <p:nvPr/>
      </p:nvGrpSpPr>
      <p:grpSpPr>
        <a:xfrm>
          <a:off x="0" y="0"/>
          <a:ext cx="0" cy="0"/>
          <a:chOff x="0" y="0"/>
          <a:chExt cx="0" cy="0"/>
        </a:xfrm>
      </p:grpSpPr>
      <p:sp>
        <p:nvSpPr>
          <p:cNvPr id="263169" name="Rectangle 7">
            <a:extLst>
              <a:ext uri="{FF2B5EF4-FFF2-40B4-BE49-F238E27FC236}">
                <a16:creationId xmlns:a16="http://schemas.microsoft.com/office/drawing/2014/main" id="{0681EB93-6BFB-A82E-785D-E2577D53DDA0}"/>
              </a:ext>
            </a:extLst>
          </p:cNvPr>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05A831-82CF-5146-AB86-F3E14555B170}"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3170" name="Rectangle 2">
            <a:extLst>
              <a:ext uri="{FF2B5EF4-FFF2-40B4-BE49-F238E27FC236}">
                <a16:creationId xmlns:a16="http://schemas.microsoft.com/office/drawing/2014/main" id="{A7D6DE8B-E7FB-EA62-9C39-868DC06257E1}"/>
              </a:ext>
            </a:extLst>
          </p:cNvPr>
          <p:cNvSpPr>
            <a:spLocks noGrp="1" noRot="1" noChangeAspect="1" noChangeArrowheads="1"/>
          </p:cNvSpPr>
          <p:nvPr>
            <p:ph type="sldImg"/>
          </p:nvPr>
        </p:nvSpPr>
        <p:spPr>
          <a:solidFill>
            <a:srgbClr val="FFFFFF"/>
          </a:solidFill>
          <a:ln/>
        </p:spPr>
      </p:sp>
      <p:sp>
        <p:nvSpPr>
          <p:cNvPr id="263171" name="Rectangle 3">
            <a:extLst>
              <a:ext uri="{FF2B5EF4-FFF2-40B4-BE49-F238E27FC236}">
                <a16:creationId xmlns:a16="http://schemas.microsoft.com/office/drawing/2014/main" id="{AD994C4D-B98D-28A8-3C2C-DDE8CE9BE2AB}"/>
              </a:ext>
            </a:extLst>
          </p:cNvPr>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eaLnBrk="1" hangingPunct="1"/>
            <a:r>
              <a:rPr lang="ar-JO" dirty="0"/>
              <a:t>في وقت سابق، رأينا من متى 5:23-24 أن الله يضع مسؤولية المصالحة عليك إذا كنت أنت المخطئ. الآن، من هو المسؤول عن البدء إذا كنت أنت الذي تم إهانته؟</a:t>
            </a:r>
            <a:br>
              <a:rPr lang="ar-JO" dirty="0"/>
            </a:br>
            <a:r>
              <a:rPr lang="ar-JO" dirty="0"/>
              <a:t>• نعم، مرة أخرى، هي مسؤوليتك! قد تقول: "هذا غير عادل! لماذا هي مهمتي في الحالتين؟ سواء كنت المخطئ أو المُساء إليه، يجب عليّ أن أكون البادئ؟" حسنًا، إذا لم تُحل العلاقات بين المؤمنين، فيجب أن يكون ذلك بسبب خطأ كلا الطرفين، لأن كلاهما لديه أمر من الله لحل المشكلة!</a:t>
            </a:r>
            <a:endParaRPr lang="en-US" dirty="0"/>
          </a:p>
        </p:txBody>
      </p:sp>
    </p:spTree>
    <p:extLst>
      <p:ext uri="{BB962C8B-B14F-4D97-AF65-F5344CB8AC3E}">
        <p14:creationId xmlns:p14="http://schemas.microsoft.com/office/powerpoint/2010/main" val="27059922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0"/>
                <a:cs typeface="ＭＳ Ｐゴシック" charset="0"/>
              </a:rPr>
              <a:t>مع أن كتابة الرسائل كانت شائعة جدا في زمن المسيح ، يقول ربنا أن التعامل مع هذه الأمور الحساسة  يكون وجها لوجه تحديدا.  وهذا يعني اليوم أنه لا ينبغي أبدا التعامل مع المواجهة عبر البريد الإلكتروني أو الرسائل القصيرة أو الرسائل أو المكالمات الهاتفية.  كما يحظر الاتصالات المجهولة</a:t>
            </a:r>
            <a:r>
              <a:rPr lang="en-US" sz="1200" kern="1200" dirty="0">
                <a:solidFill>
                  <a:schemeClr val="tx1"/>
                </a:solidFill>
                <a:effectLst/>
                <a:ea typeface="ＭＳ Ｐゴシック" charset="0"/>
                <a:cs typeface="ＭＳ Ｐゴシック" charset="0"/>
              </a:rPr>
              <a:t> </a:t>
            </a:r>
            <a:r>
              <a:rPr lang="ar-JO" sz="1200" kern="1200" dirty="0">
                <a:solidFill>
                  <a:schemeClr val="tx1"/>
                </a:solidFill>
                <a:effectLst/>
                <a:ea typeface="ＭＳ Ｐゴシック" charset="0"/>
                <a:cs typeface="ＭＳ Ｐゴシック" charset="0"/>
              </a:rPr>
              <a:t>التي تنم عن جبن.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0251368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4809FD-CEB8-314E-B8B0-AA149D9C5804}"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90818" name="Rectangle 2"/>
          <p:cNvSpPr>
            <a:spLocks noGrp="1" noRot="1" noChangeAspect="1" noChangeArrowheads="1" noTextEdit="1"/>
          </p:cNvSpPr>
          <p:nvPr>
            <p:ph type="sldImg"/>
          </p:nvPr>
        </p:nvSpPr>
        <p:spPr>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ar-JO" dirty="0">
              <a:effectLst/>
            </a:endParaRPr>
          </a:p>
          <a:p>
            <a:pPr eaLnBrk="1" hangingPunct="1"/>
            <a:r>
              <a:rPr lang="ar-JO" dirty="0"/>
              <a:t>في عائلتنا حاولنا أن نعلم أولادنا هذا منذ أن كانوا صغاراً — ألا يأتوا إلينا بعبارات مثل "أمي! أبي! فلان فعل كذا وكذا لي!" كنا نقول لهم: "متى 18، يا بطل. إذا ما قدرتوا تحلوا المشكلة، إحنا في الخطوة الثانية…" وكانوا نادراً ما يرجعون إلينا!</a:t>
            </a:r>
            <a:endParaRPr lang="en-US"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0"/>
                <a:cs typeface="ＭＳ Ｐゴシック" charset="0"/>
              </a:rPr>
              <a:t>الآن بعد أن كبروا ، يحلون المشاكل فيما بينهم دون تدخلنا.  اندهش بعض الأصدقاء من انتقال كورت وستيفن إلى الولايات المتحدة للدراسة الجامعية وقررا البقاء كزملاء في الغرفة - لمدة 7 سنوات حتى تزوجا!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04591407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E7A95B3-0116-AF44-A941-0044F2E3E174}"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93890" name="Rectangle 2"/>
          <p:cNvSpPr>
            <a:spLocks noGrp="1" noRot="1" noChangeAspect="1" noChangeArrowheads="1"/>
          </p:cNvSpPr>
          <p:nvPr>
            <p:ph type="sldImg"/>
          </p:nvPr>
        </p:nvSpPr>
        <p:spPr>
          <a:solidFill>
            <a:srgbClr val="FFFFFF"/>
          </a:solidFill>
          <a:ln/>
        </p:spPr>
      </p:sp>
      <p:sp>
        <p:nvSpPr>
          <p:cNvPr id="29389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rtl="1" eaLnBrk="1" hangingPunct="1"/>
            <a:r>
              <a:rPr lang="ar-JO" sz="1200" kern="1200" dirty="0">
                <a:solidFill>
                  <a:schemeClr val="tx1"/>
                </a:solidFill>
                <a:effectLst/>
                <a:ea typeface="ＭＳ Ｐゴシック" charset="0"/>
                <a:cs typeface="ＭＳ Ｐゴシック" charset="0"/>
              </a:rPr>
              <a:t>ومع ذلك ، في معظم الأحيان لا يحافظ المؤمنون على خصوصية القضايا - أو لا نعالجها على الإطلاق.  لماذا تعتقد أننا لا نواجه الآخرين؟  أخبر الشخص المجاور لك لماذا!  (مجموعات صغيرة لمدة 1 دقيقة) لم لا؟
• الجهل بما يأمر به الله هنا؟
• شك في أنها ستنجح؟
• فشل المواجهات السابقة التي لم تنجح؟
• الخوف من أننا قد نبدو سيئين؟
• أعذار أننا لا نستطيع أن نلتقي؟
• النجاسة في حياتنا؟
• غير اجتماعي لأننا لا نهتم بما يكفي للمخاطرة به؟
</a:t>
            </a:r>
            <a:endParaRPr lang="en-US" dirty="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0EA232-455D-794C-999F-BED6900D2CF0}"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eaLnBrk="1" hangingPunct="1"/>
            <a:r>
              <a:rPr lang="ar-JO" dirty="0"/>
              <a:t>إذاً... يجب عليك التحدث مع الشخص بنفسك — رغم أن ميلنا يكون في العادة لإخبار الآخرين بدلاً من ذلك. ولكن ماذا لو لم يتب الشخص الذي أخطأ؟ نحتاج إلى الخطوة الثانية حيث.</a:t>
            </a:r>
            <a:endParaRPr lang="en-US" b="0" dirty="0"/>
          </a:p>
        </p:txBody>
      </p:sp>
    </p:spTree>
    <p:extLst>
      <p:ext uri="{BB962C8B-B14F-4D97-AF65-F5344CB8AC3E}">
        <p14:creationId xmlns:p14="http://schemas.microsoft.com/office/powerpoint/2010/main" val="389415765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7E22A8-3BDA-E745-BC5E-9A820BC50BAB}"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eaLnBrk="1" hangingPunct="1"/>
            <a:r>
              <a:rPr lang="ar-JO" sz="1200" kern="1200" dirty="0">
                <a:solidFill>
                  <a:schemeClr val="tx1"/>
                </a:solidFill>
                <a:effectLst/>
                <a:ea typeface="ＭＳ Ｐゴシック" charset="0"/>
                <a:cs typeface="ＭＳ Ｐゴシック" charset="0"/>
              </a:rPr>
              <a:t>خذ معك  شخص أو اثنين ( 16)</a:t>
            </a:r>
            <a:endParaRPr lang="en-US" dirty="0"/>
          </a:p>
        </p:txBody>
      </p:sp>
    </p:spTree>
    <p:extLst>
      <p:ext uri="{BB962C8B-B14F-4D97-AF65-F5344CB8AC3E}">
        <p14:creationId xmlns:p14="http://schemas.microsoft.com/office/powerpoint/2010/main" val="135418469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B6106F4-6638-B54D-A5F7-5B84FA38E73D}"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00034" name="Rectangle 2"/>
          <p:cNvSpPr>
            <a:spLocks noGrp="1" noRot="1" noChangeAspect="1" noChangeArrowheads="1"/>
          </p:cNvSpPr>
          <p:nvPr>
            <p:ph type="sldImg"/>
          </p:nvPr>
        </p:nvSpPr>
        <p:spPr>
          <a:solidFill>
            <a:srgbClr val="FFFFFF"/>
          </a:solidFill>
          <a:ln/>
        </p:spPr>
      </p:sp>
      <p:sp>
        <p:nvSpPr>
          <p:cNvPr id="30003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rtl="1" eaLnBrk="1" hangingPunct="1"/>
            <a:r>
              <a:rPr lang="ar-JO" dirty="0"/>
              <a:t>من يجب أن يكون هؤلاء 1-2 الآخرين؟  يجب أن يكون هؤلاء الأشخاص أفرادا يحترمهم المذنب لأنهم سيساعدون على أفضل وجه في استعادته.  لا ينبغي أن يذهبوا بدلا من المؤمن المساء إليه ، ولكن جنبا إلى جنب مع هذا الشخص.
• لماذا تأخذ 1-2 آخرين؟  
</a:t>
            </a:r>
            <a:endParaRPr lang="en-US"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dirty="0"/>
              <a:t>كان ناموس العهد القديم يحظر إدانة الجرائم بناءً على شهادة شخص واحد فقط (اقرأ التثنية 19: 15). وتعليم العهد الجديد هو نفسه، حيث يحمي المذنب من الاتهام من شخص سريع الغضب أو كاذب.</a:t>
            </a:r>
            <a:br>
              <a:rPr lang="ar-JO" dirty="0"/>
            </a:br>
            <a:r>
              <a:rPr lang="ar-JO" dirty="0"/>
              <a:t>ماذا لو لم يتب الجاني بعد؟ اذهب إلى الخطوة الثالثة...</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24426468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6E27B37-B720-0D40-89D7-00E3D3CDD171}"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eaLnBrk="1" hangingPunct="1"/>
            <a:r>
              <a:rPr lang="ar-JO" dirty="0"/>
              <a:t>يجب على قيادة الكنيسة أن تكون تتدخل بالتأكيد في هذه المرحلة قبل أن يتم عرض القضية على الكنيسة. عليهم أيضاً أن يروا أن المشكلة ليست مجرد اختلاف في الرأي بين طرفين؛ يجب أن يتم إظهار الأساس الكتابي لعيش المذنب في الخطيئة بوضوح من خلال آيات محددة.</a:t>
            </a:r>
            <a:endParaRPr lang="en-US" b="0" dirty="0"/>
          </a:p>
        </p:txBody>
      </p:sp>
    </p:spTree>
    <p:extLst>
      <p:ext uri="{BB962C8B-B14F-4D97-AF65-F5344CB8AC3E}">
        <p14:creationId xmlns:p14="http://schemas.microsoft.com/office/powerpoint/2010/main" val="399120057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F371F489-9317-2742-8EE6-9975ED4BAE9F}" type="slidenum">
              <a:rPr lang="en-US" smtClean="0"/>
              <a:pPr>
                <a:defRPr/>
              </a:pPr>
              <a:t>8</a:t>
            </a:fld>
            <a:endParaRPr lang="en-US"/>
          </a:p>
        </p:txBody>
      </p:sp>
    </p:spTree>
    <p:extLst>
      <p:ext uri="{BB962C8B-B14F-4D97-AF65-F5344CB8AC3E}">
        <p14:creationId xmlns:p14="http://schemas.microsoft.com/office/powerpoint/2010/main" val="374832197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0"/>
                <a:cs typeface="ＭＳ Ｐゴシック" charset="0"/>
              </a:rPr>
              <a:t>إن إحضار الأمر إلى الكنيسة بأكملها أمر حيوي، لأنه بدونها سيتمكن الشخص الخاطئ من العثور على شركة في مجموعات أخرى أصغر داخل الكنيسة الكبيرة لا تعرف خطيته.  مثل هذه الحالات القيل والقال تجلب حتما الانقسام ، مما يؤدي إلى فصائل يمكن أن تقسم الجسم. 
ما الذي يجب أن تفعله الكنيسة بأكملها بمجرد تحديد التأديب؟  الخطوة 4...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33376333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ECB7D-A857-B342-886C-3BE9841D7E19}"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07202" name="Rectangle 2"/>
          <p:cNvSpPr>
            <a:spLocks noGrp="1" noRot="1" noChangeAspect="1" noChangeArrowheads="1"/>
          </p:cNvSpPr>
          <p:nvPr>
            <p:ph type="sldImg"/>
          </p:nvPr>
        </p:nvSpPr>
        <p:spPr>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412758060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87B3C7-9D65-F149-A935-3F9995F90CC5}"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09250" name="Rectangle 2"/>
          <p:cNvSpPr>
            <a:spLocks noGrp="1" noRot="1" noChangeAspect="1" noChangeArrowheads="1"/>
          </p:cNvSpPr>
          <p:nvPr>
            <p:ph type="sldImg"/>
          </p:nvPr>
        </p:nvSpPr>
        <p:spPr>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rtl="1" eaLnBrk="1" hangingPunct="1"/>
            <a:r>
              <a:rPr lang="ar-JO" sz="1200" kern="1200" dirty="0">
                <a:solidFill>
                  <a:schemeClr val="tx1"/>
                </a:solidFill>
                <a:effectLst/>
                <a:ea typeface="ＭＳ Ｐゴシック" charset="0"/>
                <a:cs typeface="ＭＳ Ｐゴシック" charset="0"/>
              </a:rPr>
              <a:t>في بعض الأحيان يساء تفسير هذه الخطوة على أنها تعني "الطرد" حيث لا يتم الاتصال بالشخص الضال مرة أخرى.
</a:t>
            </a:r>
            <a:endParaRPr lang="en-US" dirty="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6D7745-AD11-B04D-BB4A-FFE34817FC0B}"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11298" name="Rectangle 2"/>
          <p:cNvSpPr>
            <a:spLocks noGrp="1" noRot="1" noChangeAspect="1" noChangeArrowheads="1"/>
          </p:cNvSpPr>
          <p:nvPr>
            <p:ph type="sldImg"/>
          </p:nvPr>
        </p:nvSpPr>
        <p:spPr>
          <a:solidFill>
            <a:srgbClr val="FFFFFF"/>
          </a:solidFill>
          <a:ln/>
        </p:spPr>
      </p:sp>
      <p:sp>
        <p:nvSpPr>
          <p:cNvPr id="31129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0"/>
                <a:cs typeface="ＭＳ Ｐゴシック" charset="0"/>
              </a:rPr>
              <a:t>But Jesus said to </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treat him as you would a pagan or a tax collector.</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  Jesus treated pagans with love and kindness, but he didn</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t ask them to evangelize the lost as part of his team.  You shouldn</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t be ugly or ungodly, but…</a:t>
            </a:r>
            <a:r>
              <a:rPr lang="en-SG" dirty="0">
                <a:effectLst/>
              </a:rPr>
              <a:t> </a:t>
            </a:r>
          </a:p>
          <a:p>
            <a:pPr eaLnBrk="1" hangingPunct="1"/>
            <a:r>
              <a:rPr lang="en-US" sz="1200" kern="1200" dirty="0">
                <a:solidFill>
                  <a:schemeClr val="tx1"/>
                </a:solidFill>
                <a:effectLst/>
                <a:ea typeface="ＭＳ Ｐゴシック" charset="0"/>
                <a:cs typeface="ＭＳ Ｐゴシック" charset="0"/>
              </a:rPr>
              <a:t>• Don</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t refer to him/her as a Christian. (ILL: I have done this with my former brother-in-law who divorced my sister to marry another woman.)</a:t>
            </a:r>
            <a:r>
              <a:rPr lang="en-SG" dirty="0">
                <a:effectLst/>
              </a:rPr>
              <a:t> </a:t>
            </a:r>
          </a:p>
          <a:p>
            <a:pPr eaLnBrk="1" hangingPunct="1"/>
            <a:r>
              <a:rPr lang="en-US" sz="1200" b="0" kern="1200" dirty="0">
                <a:solidFill>
                  <a:schemeClr val="tx1"/>
                </a:solidFill>
                <a:effectLst/>
                <a:latin typeface="+mn-lt"/>
                <a:ea typeface="+mn-ea"/>
                <a:cs typeface="+mn-cs"/>
              </a:rPr>
              <a:t>• Evangelize this person.</a:t>
            </a:r>
            <a:r>
              <a:rPr lang="en-SG" sz="1200" b="1" kern="1200" dirty="0">
                <a:solidFill>
                  <a:schemeClr val="tx1"/>
                </a:solidFill>
                <a:effectLst/>
                <a:latin typeface="+mn-lt"/>
                <a:ea typeface="+mn-ea"/>
                <a:cs typeface="+mn-cs"/>
              </a:rPr>
              <a:t> </a:t>
            </a:r>
          </a:p>
          <a:p>
            <a:pPr eaLnBrk="1" hangingPunct="1"/>
            <a:r>
              <a:rPr lang="en-US" sz="1200" b="0" kern="1200" dirty="0">
                <a:solidFill>
                  <a:schemeClr val="tx1"/>
                </a:solidFill>
                <a:effectLst/>
                <a:latin typeface="+mn-lt"/>
                <a:ea typeface="+mn-ea"/>
                <a:cs typeface="+mn-cs"/>
              </a:rPr>
              <a:t>• Don</a:t>
            </a:r>
            <a:r>
              <a:rPr lang="mr-IN" sz="1200" b="0" kern="1200" dirty="0">
                <a:solidFill>
                  <a:schemeClr val="tx1"/>
                </a:solidFill>
                <a:effectLst/>
                <a:latin typeface="+mn-lt"/>
                <a:ea typeface="+mn-ea"/>
                <a:cs typeface="+mn-cs"/>
              </a:rPr>
              <a:t>'</a:t>
            </a:r>
            <a:r>
              <a:rPr lang="en-US" sz="1200" b="0" kern="1200" dirty="0">
                <a:solidFill>
                  <a:schemeClr val="tx1"/>
                </a:solidFill>
                <a:effectLst/>
                <a:latin typeface="+mn-lt"/>
                <a:ea typeface="+mn-ea"/>
                <a:cs typeface="+mn-cs"/>
              </a:rPr>
              <a:t>t let him/her take the Lord</a:t>
            </a:r>
            <a:r>
              <a:rPr lang="mr-IN" sz="1200" b="0" kern="1200" dirty="0">
                <a:solidFill>
                  <a:schemeClr val="tx1"/>
                </a:solidFill>
                <a:effectLst/>
                <a:latin typeface="+mn-lt"/>
                <a:ea typeface="+mn-ea"/>
                <a:cs typeface="+mn-cs"/>
              </a:rPr>
              <a:t>'</a:t>
            </a:r>
            <a:r>
              <a:rPr lang="en-US" sz="1200" b="0" kern="1200" dirty="0">
                <a:solidFill>
                  <a:schemeClr val="tx1"/>
                </a:solidFill>
                <a:effectLst/>
                <a:latin typeface="+mn-lt"/>
                <a:ea typeface="+mn-ea"/>
                <a:cs typeface="+mn-cs"/>
              </a:rPr>
              <a:t>s Supper.</a:t>
            </a:r>
            <a:endParaRPr lang="en-SG" sz="1200" b="1" kern="1200" dirty="0">
              <a:solidFill>
                <a:schemeClr val="tx1"/>
              </a:solidFill>
              <a:effectLst/>
              <a:latin typeface="+mn-lt"/>
              <a:ea typeface="+mn-ea"/>
              <a:cs typeface="+mn-cs"/>
            </a:endParaRPr>
          </a:p>
          <a:p>
            <a:pPr eaLnBrk="1" hangingPunct="1"/>
            <a:r>
              <a:rPr lang="en-US" sz="1200" b="0" kern="1200" dirty="0">
                <a:solidFill>
                  <a:schemeClr val="tx1"/>
                </a:solidFill>
                <a:effectLst/>
                <a:latin typeface="+mn-lt"/>
                <a:ea typeface="+mn-ea"/>
                <a:cs typeface="+mn-cs"/>
              </a:rPr>
              <a:t>• Remove the person from membership.</a:t>
            </a:r>
            <a:endParaRPr lang="en-SG" sz="1200" b="1" kern="1200" dirty="0">
              <a:solidFill>
                <a:schemeClr val="tx1"/>
              </a:solidFill>
              <a:effectLst/>
              <a:latin typeface="+mn-lt"/>
              <a:ea typeface="+mn-ea"/>
              <a:cs typeface="+mn-cs"/>
            </a:endParaRPr>
          </a:p>
          <a:p>
            <a:r>
              <a:rPr lang="en-US" sz="1200" kern="1200" dirty="0">
                <a:solidFill>
                  <a:schemeClr val="tx1"/>
                </a:solidFill>
                <a:effectLst/>
                <a:ea typeface="ＭＳ Ｐゴシック" charset="0"/>
                <a:cs typeface="ＭＳ Ｐゴシック" charset="0"/>
              </a:rPr>
              <a:t>• Remove this person from church roles (ILL: My friend Paula was asked to leave her church kitchen ministry once her adultery was discovered.)</a:t>
            </a:r>
            <a:r>
              <a:rPr lang="en-SG" dirty="0">
                <a:effectLst/>
              </a:rPr>
              <a:t> </a:t>
            </a:r>
          </a:p>
          <a:p>
            <a:r>
              <a:rPr lang="en-US" sz="1200" kern="1200" dirty="0">
                <a:solidFill>
                  <a:schemeClr val="tx1"/>
                </a:solidFill>
                <a:effectLst/>
                <a:ea typeface="ＭＳ Ｐゴシック" charset="0"/>
                <a:cs typeface="ＭＳ Ｐゴシック" charset="0"/>
              </a:rPr>
              <a:t>But in other ways it is more serious than how we treat unbelievers:</a:t>
            </a:r>
            <a:r>
              <a:rPr lang="en-SG" dirty="0">
                <a:effectLst/>
              </a:rPr>
              <a:t> </a:t>
            </a:r>
          </a:p>
          <a:p>
            <a:r>
              <a:rPr lang="en-US" dirty="0"/>
              <a:t>• </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Deliver over to Satan</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 one in sex sin (1 Cor. 5:5).  Years ago a friend named John left his wife and two small boys for another woman.  My church disciplined him, but an elder kept up with him to restore him.  After five years, he showed up at church—but he looked 20 years older!</a:t>
            </a:r>
            <a:r>
              <a:rPr lang="en-SG" dirty="0">
                <a:effectLst/>
              </a:rPr>
              <a:t> </a:t>
            </a:r>
          </a:p>
          <a:p>
            <a:r>
              <a:rPr lang="en-SG" dirty="0">
                <a:effectLst/>
              </a:rPr>
              <a:t>• </a:t>
            </a:r>
            <a:r>
              <a:rPr lang="en-US" sz="1200" kern="1200" dirty="0">
                <a:solidFill>
                  <a:schemeClr val="tx1"/>
                </a:solidFill>
                <a:effectLst/>
                <a:ea typeface="ＭＳ Ｐゴシック" charset="0"/>
                <a:cs typeface="ＭＳ Ｐゴシック" charset="0"/>
              </a:rPr>
              <a:t>Don</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t eat with him/her (1 Cor. 5:11).</a:t>
            </a:r>
            <a:r>
              <a:rPr lang="en-SG" dirty="0">
                <a:effectLst/>
              </a:rPr>
              <a:t> </a:t>
            </a:r>
          </a:p>
          <a:p>
            <a:r>
              <a:rPr lang="en-SG" dirty="0">
                <a:effectLst/>
              </a:rPr>
              <a:t>• </a:t>
            </a:r>
            <a:r>
              <a:rPr lang="en-US" sz="1200" kern="1200" dirty="0">
                <a:solidFill>
                  <a:schemeClr val="tx1"/>
                </a:solidFill>
                <a:effectLst/>
                <a:ea typeface="ＭＳ Ｐゴシック" charset="0"/>
                <a:cs typeface="ＭＳ Ｐゴシック" charset="0"/>
              </a:rPr>
              <a:t>Should we prohibit the person from attending church? Some say they, like unbelievers, should be welcomed in services without taking the Lord</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s Supper; but in most discipline cases this is not even an issue as few disciplined believers seek to return to the assembly until repentant.</a:t>
            </a:r>
            <a:r>
              <a:rPr lang="en-SG" dirty="0">
                <a:effectLst/>
              </a:rPr>
              <a:t> </a:t>
            </a:r>
            <a:endParaRPr lang="en-US" dirty="0"/>
          </a:p>
        </p:txBody>
      </p:sp>
    </p:spTree>
    <p:extLst>
      <p:ext uri="{BB962C8B-B14F-4D97-AF65-F5344CB8AC3E}">
        <p14:creationId xmlns:p14="http://schemas.microsoft.com/office/powerpoint/2010/main" val="145266545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D8EA46-0008-4D40-8638-8DC57CA3E8D9}"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75458" name="Rectangle 2"/>
          <p:cNvSpPr>
            <a:spLocks noGrp="1" noRot="1" noChangeAspect="1" noChangeArrowheads="1"/>
          </p:cNvSpPr>
          <p:nvPr>
            <p:ph type="sldImg"/>
          </p:nvPr>
        </p:nvSpPr>
        <p:spPr>
          <a:solidFill>
            <a:srgbClr val="FFFFFF"/>
          </a:solidFill>
          <a:ln/>
        </p:spPr>
      </p:sp>
      <p:sp>
        <p:nvSpPr>
          <p:cNvPr id="27545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indent="0" algn="r" defTabSz="914400" rtl="0" eaLnBrk="1" fontAlgn="base" latinLnBrk="0" hangingPunct="1">
              <a:lnSpc>
                <a:spcPct val="100000"/>
              </a:lnSpc>
              <a:spcBef>
                <a:spcPct val="30000"/>
              </a:spcBef>
              <a:spcAft>
                <a:spcPct val="0"/>
              </a:spcAft>
              <a:buClrTx/>
              <a:buSzTx/>
              <a:buFontTx/>
              <a:buNone/>
              <a:tabLst/>
              <a:defRPr/>
            </a:pPr>
            <a:r>
              <a:rPr lang="ar-JO" dirty="0"/>
              <a:t>استراتيجية الله  في الاسترداد تشرك اقل عدد من الاشخاص</a:t>
            </a:r>
            <a:endParaRPr lang="en-US" dirty="0"/>
          </a:p>
        </p:txBody>
      </p:sp>
    </p:spTree>
    <p:extLst>
      <p:ext uri="{BB962C8B-B14F-4D97-AF65-F5344CB8AC3E}">
        <p14:creationId xmlns:p14="http://schemas.microsoft.com/office/powerpoint/2010/main" val="52233438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04CFFA-CE29-8C44-9E35-F91F94ACC02B}"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1602" name="Rectangle 2"/>
          <p:cNvSpPr>
            <a:spLocks noGrp="1" noRot="1" noChangeAspect="1" noChangeArrowheads="1" noTextEdit="1"/>
          </p:cNvSpPr>
          <p:nvPr>
            <p:ph type="sldImg"/>
          </p:nvPr>
        </p:nvSpPr>
        <p:spPr>
          <a:ln/>
        </p:spPr>
      </p:sp>
      <p:sp>
        <p:nvSpPr>
          <p:cNvPr id="281603"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ar-JO" dirty="0"/>
              <a:t>عملية الاسترداد الالهي تتكون من أربع خطوات فيها  تُخبر المزيد والمزيد من الناس عن الخطيئة بشكل تدريجي (15-17)</a:t>
            </a:r>
            <a:endParaRPr lang="en-US" dirty="0"/>
          </a:p>
        </p:txBody>
      </p:sp>
    </p:spTree>
    <p:extLst>
      <p:ext uri="{BB962C8B-B14F-4D97-AF65-F5344CB8AC3E}">
        <p14:creationId xmlns:p14="http://schemas.microsoft.com/office/powerpoint/2010/main" val="21898973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FA5C73-164A-3344-9B75-63D63B49E6BD}"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17442" name="Rectangle 2"/>
          <p:cNvSpPr>
            <a:spLocks noGrp="1" noRot="1" noChangeAspect="1" noChangeArrowheads="1"/>
          </p:cNvSpPr>
          <p:nvPr>
            <p:ph type="sldImg"/>
          </p:nvPr>
        </p:nvSpPr>
        <p:spPr>
          <a:solidFill>
            <a:srgbClr val="FFFFFF"/>
          </a:solidFill>
          <a:ln/>
        </p:spPr>
      </p:sp>
      <p:sp>
        <p:nvSpPr>
          <p:cNvPr id="31744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a:r>
              <a:rPr lang="ar-JO" dirty="0"/>
              <a:t>ولكن لماذا يجب أن نفعل كل هذا؟ ما الحق الذي لدينا لتأديب أعضائنا؟ لماذا يجب أن نستعيد المسيحيين الذين يخطئون بطريقة صحيحة؟ لأن...</a:t>
            </a:r>
            <a:endParaRPr lang="en-US" dirty="0"/>
          </a:p>
        </p:txBody>
      </p:sp>
    </p:spTree>
    <p:extLst>
      <p:ext uri="{BB962C8B-B14F-4D97-AF65-F5344CB8AC3E}">
        <p14:creationId xmlns:p14="http://schemas.microsoft.com/office/powerpoint/2010/main" val="149962013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C1D5869-8365-754A-905B-BFCBAF5FC61B}"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p:cNvSpPr>
          <p:nvPr>
            <p:ph type="sldImg"/>
          </p:nvPr>
        </p:nvSpPr>
        <p:spPr>
          <a:solidFill>
            <a:srgbClr val="FFFFFF"/>
          </a:solidFill>
          <a:ln/>
        </p:spPr>
      </p:sp>
      <p:sp>
        <p:nvSpPr>
          <p:cNvPr id="31949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indent="0" algn="r" defTabSz="914400" rtl="0" eaLnBrk="1" fontAlgn="base" latinLnBrk="0" hangingPunct="1">
              <a:lnSpc>
                <a:spcPct val="100000"/>
              </a:lnSpc>
              <a:spcBef>
                <a:spcPct val="30000"/>
              </a:spcBef>
              <a:spcAft>
                <a:spcPct val="0"/>
              </a:spcAft>
              <a:buClrTx/>
              <a:buSzTx/>
              <a:buFontTx/>
              <a:buNone/>
              <a:tabLst/>
              <a:defRPr/>
            </a:pPr>
            <a:r>
              <a:rPr lang="ar-JO" dirty="0"/>
              <a:t>حق الله في الحكم والادانة فوضنا به</a:t>
            </a:r>
            <a:endParaRPr lang="en-US" dirty="0"/>
          </a:p>
        </p:txBody>
      </p:sp>
    </p:spTree>
    <p:extLst>
      <p:ext uri="{BB962C8B-B14F-4D97-AF65-F5344CB8AC3E}">
        <p14:creationId xmlns:p14="http://schemas.microsoft.com/office/powerpoint/2010/main" val="323630409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BEE171-5AF1-A74E-9142-04A8CFBAF9F2}"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eaLnBrk="1" hangingPunct="1"/>
            <a:r>
              <a:rPr lang="ar-JO" dirty="0">
                <a:effectLst/>
              </a:rPr>
              <a:t>عندما نسعى لاسترداد شخص ما نحن نقوم بذلك بحضور  المسيح وسلطانه ( 20)</a:t>
            </a:r>
            <a:endParaRPr lang="en-US" dirty="0"/>
          </a:p>
        </p:txBody>
      </p:sp>
    </p:spTree>
    <p:extLst>
      <p:ext uri="{BB962C8B-B14F-4D97-AF65-F5344CB8AC3E}">
        <p14:creationId xmlns:p14="http://schemas.microsoft.com/office/powerpoint/2010/main" val="238708816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5363FE-FA24-E445-AD46-630891D70AF7}"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23586" name="Rectangle 2"/>
          <p:cNvSpPr>
            <a:spLocks noGrp="1" noRot="1" noChangeAspect="1" noChangeArrowheads="1"/>
          </p:cNvSpPr>
          <p:nvPr>
            <p:ph type="sldImg"/>
          </p:nvPr>
        </p:nvSpPr>
        <p:spPr>
          <a:solidFill>
            <a:srgbClr val="FFFFFF"/>
          </a:solidFill>
          <a:ln/>
        </p:spPr>
      </p:sp>
      <p:sp>
        <p:nvSpPr>
          <p:cNvPr id="32358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eaLnBrk="1" hangingPunct="1"/>
            <a:r>
              <a:rPr lang="ar-JO" sz="1200" kern="1200" dirty="0">
                <a:solidFill>
                  <a:schemeClr val="tx1"/>
                </a:solidFill>
                <a:effectLst/>
                <a:ea typeface="ＭＳ Ｐゴシック" charset="0"/>
                <a:cs typeface="ＭＳ Ｐゴシック" charset="0"/>
              </a:rPr>
              <a:t>غالبا ما تتصرف كنائس اليوم كما لو أنه ليس لها سلطان تحت الله ، ومع ذلك تشير كلمة "ملزم" هنا إلى التأديب (حكم الإدانة) بينما تشير كلمة "الخسارة" إلى التحرر من التأديب (حكم بريء). 
</a:t>
            </a:r>
            <a:endParaRPr lang="en-US" sz="1200" kern="1200" dirty="0">
              <a:solidFill>
                <a:schemeClr val="tx1"/>
              </a:solidFill>
              <a:effectLst/>
              <a:ea typeface="ＭＳ Ｐゴシック" charset="0"/>
              <a:cs typeface="ＭＳ Ｐゴシック" charset="0"/>
            </a:endParaRPr>
          </a:p>
          <a:p>
            <a:pPr eaLnBrk="1" hangingPunct="1"/>
            <a:r>
              <a:rPr lang="en-US" sz="1200" kern="1200" dirty="0">
                <a:solidFill>
                  <a:schemeClr val="tx1"/>
                </a:solidFill>
                <a:effectLst/>
                <a:ea typeface="ＭＳ Ｐゴシック" charset="0"/>
                <a:cs typeface="ＭＳ Ｐゴシック" charset="0"/>
              </a:rPr>
              <a:t>Too often, today's churches act as if they have no authority under God, yet </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binding</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 here refers to disciplining (a guilty verdict) , and </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loosing</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 refers to releasing from discipline (an innocent verdict).</a:t>
            </a:r>
            <a:r>
              <a:rPr lang="en-SG" dirty="0">
                <a:effectLst/>
              </a:rPr>
              <a:t> </a:t>
            </a:r>
          </a:p>
          <a:p>
            <a:pPr eaLnBrk="1" hangingPunct="1"/>
            <a:endParaRPr lang="en-SG" dirty="0">
              <a:effectLst/>
            </a:endParaRPr>
          </a:p>
          <a:p>
            <a:pPr eaLnBrk="1" hangingPunct="1"/>
            <a:r>
              <a:rPr lang="en-SG" dirty="0">
                <a:effectLst/>
              </a:rPr>
              <a:t>The Greek tense here is an unusual one—the perfect passive participle. As the word "perfect" implies, it refers to the past tense, meaning that whatever heaven decided on an issue preceded what the church would determine. The NASB best captures the idea that "whatever you bind shall have been bound in heaven." Our decision must be based on the Word of God that shows what heaven has already decreed.</a:t>
            </a:r>
            <a:endParaRPr lang="en-US" dirty="0"/>
          </a:p>
          <a:p>
            <a:pPr algn="r" eaLnBrk="1" hangingPunct="1"/>
            <a:endParaRPr lang="en-US" dirty="0"/>
          </a:p>
        </p:txBody>
      </p:sp>
    </p:spTree>
    <p:extLst>
      <p:ext uri="{BB962C8B-B14F-4D97-AF65-F5344CB8AC3E}">
        <p14:creationId xmlns:p14="http://schemas.microsoft.com/office/powerpoint/2010/main" val="2879142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F371F489-9317-2742-8EE6-9975ED4BAE9F}" type="slidenum">
              <a:rPr lang="en-US" smtClean="0"/>
              <a:pPr>
                <a:defRPr/>
              </a:pPr>
              <a:t>9</a:t>
            </a:fld>
            <a:endParaRPr lang="en-US"/>
          </a:p>
        </p:txBody>
      </p:sp>
    </p:spTree>
    <p:extLst>
      <p:ext uri="{BB962C8B-B14F-4D97-AF65-F5344CB8AC3E}">
        <p14:creationId xmlns:p14="http://schemas.microsoft.com/office/powerpoint/2010/main" val="371944539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AC8744-F645-A14C-9BC1-547C9267E8A8}"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25634" name="Rectangle 2"/>
          <p:cNvSpPr>
            <a:spLocks noGrp="1" noRot="1" noChangeAspect="1" noChangeArrowheads="1"/>
          </p:cNvSpPr>
          <p:nvPr>
            <p:ph type="sldImg"/>
          </p:nvPr>
        </p:nvSpPr>
        <p:spPr>
          <a:solidFill>
            <a:srgbClr val="FFFFFF"/>
          </a:solidFill>
          <a:ln/>
        </p:spPr>
      </p:sp>
      <p:sp>
        <p:nvSpPr>
          <p:cNvPr id="32563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ea typeface="ＭＳ Ｐゴシック" charset="0"/>
                <a:cs typeface="ＭＳ Ｐゴシック" charset="0"/>
              </a:rPr>
              <a:t>We should trust that our prayerful judgments are God</a:t>
            </a:r>
            <a:r>
              <a:rPr lang="mr-IN" sz="1200" kern="1200" dirty="0">
                <a:solidFill>
                  <a:schemeClr val="tx1"/>
                </a:solidFill>
                <a:effectLst/>
                <a:ea typeface="ＭＳ Ｐゴシック" charset="0"/>
                <a:cs typeface="ＭＳ Ｐゴシック" charset="0"/>
              </a:rPr>
              <a:t>'</a:t>
            </a:r>
            <a:r>
              <a:rPr lang="en-US" sz="1200" kern="1200" dirty="0">
                <a:solidFill>
                  <a:schemeClr val="tx1"/>
                </a:solidFill>
                <a:effectLst/>
                <a:ea typeface="ＭＳ Ｐゴシック" charset="0"/>
                <a:cs typeface="ＭＳ Ｐゴシック" charset="0"/>
              </a:rPr>
              <a:t>s will.</a:t>
            </a:r>
            <a:endParaRPr lang="en-US"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0"/>
                <a:cs typeface="ＭＳ Ｐゴシック" charset="0"/>
              </a:rPr>
              <a:t>مزمور 82: 6 لديه فكرة مماثلة حيث يطلق على حكام إسرائيل "آلهة" من حيث أنهم يحكمون الآخرين. 
لماذا يجب أن نثق في هذه العملية في مواقف الانضباط؟  الآية 20 تقول أن ...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5857982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BEE171-5AF1-A74E-9142-04A8CFBAF9F2}"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ea typeface="ＭＳ Ｐゴシック" charset="0"/>
                <a:cs typeface="ＭＳ Ｐゴシック" charset="0"/>
              </a:rPr>
              <a:t>When we seek to restore someone, we act in the presence and authority of Christ (20).</a:t>
            </a:r>
            <a:r>
              <a:rPr lang="en-SG" dirty="0">
                <a:effectLst/>
              </a:rPr>
              <a:t> </a:t>
            </a:r>
            <a:endParaRPr lang="en-US" dirty="0"/>
          </a:p>
        </p:txBody>
      </p:sp>
    </p:spTree>
    <p:extLst>
      <p:ext uri="{BB962C8B-B14F-4D97-AF65-F5344CB8AC3E}">
        <p14:creationId xmlns:p14="http://schemas.microsoft.com/office/powerpoint/2010/main" val="81245554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5893108-02EB-F44D-AF9F-6FE399A369B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2" indent="0" algn="r" defTabSz="914400" rtl="0" eaLnBrk="1" fontAlgn="base" latinLnBrk="0" hangingPunct="1">
              <a:lnSpc>
                <a:spcPct val="100000"/>
              </a:lnSpc>
              <a:spcBef>
                <a:spcPct val="30000"/>
              </a:spcBef>
              <a:spcAft>
                <a:spcPct val="0"/>
              </a:spcAft>
              <a:buClrTx/>
              <a:buSzTx/>
              <a:buFontTx/>
              <a:buNone/>
              <a:tabLst/>
              <a:defRPr/>
            </a:pPr>
            <a:r>
              <a:rPr lang="ar-JO" dirty="0"/>
              <a:t>الـ "اثنان أو ثلاثة" يشيرون إلى الشهود الذين شهادتهم تفعّل التأديب (الآية 16).</a:t>
            </a:r>
            <a:br>
              <a:rPr lang="ar-JO" dirty="0"/>
            </a:br>
            <a:r>
              <a:rPr lang="ar-JO" dirty="0"/>
              <a:t>الهدف من كون المسيح "في وسطهم" هو أن تأديب الكنيسة المحلية يتم بحضور وسلطة المسيح نفسه.</a:t>
            </a:r>
            <a:endParaRPr lang="en-SG" b="0" dirty="0">
              <a:latin typeface="Arial" panose="020B0604020202020204"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CD41B-F14B-8549-AF57-12F3EC316555}"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5218" name="Rectangle 2"/>
          <p:cNvSpPr>
            <a:spLocks noGrp="1" noRot="1" noChangeAspect="1" noChangeArrowheads="1"/>
          </p:cNvSpPr>
          <p:nvPr>
            <p:ph type="sldImg"/>
          </p:nvPr>
        </p:nvSpPr>
        <p:spPr>
          <a:solidFill>
            <a:srgbClr val="FFFFFF"/>
          </a:solidFill>
          <a:ln/>
        </p:spPr>
      </p:sp>
      <p:sp>
        <p:nvSpPr>
          <p:cNvPr id="26521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إذن، كيف تعيد المؤمنين الخطأة بشكل صحيح؟ عندما يبتعد إنسان ما عن إرادة الله، ما العملية التي نستخدمها لإعادة ذلك الشخص؟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extLst>
      <p:ext uri="{BB962C8B-B14F-4D97-AF65-F5344CB8AC3E}">
        <p14:creationId xmlns:p14="http://schemas.microsoft.com/office/powerpoint/2010/main" val="242468023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0"/>
                <a:cs typeface="ＭＳ Ｐゴシック" charset="0"/>
              </a:rPr>
              <a:t>عندما تضل الخراف ، نعيدها كأيدي محبة لنعمة الله.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0331894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A7AD30-D8D4-0247-6584-DC72673C4C0E}"/>
            </a:ext>
          </a:extLst>
        </p:cNvPr>
        <p:cNvGrpSpPr/>
        <p:nvPr/>
      </p:nvGrpSpPr>
      <p:grpSpPr>
        <a:xfrm>
          <a:off x="0" y="0"/>
          <a:ext cx="0" cy="0"/>
          <a:chOff x="0" y="0"/>
          <a:chExt cx="0" cy="0"/>
        </a:xfrm>
      </p:grpSpPr>
      <p:sp>
        <p:nvSpPr>
          <p:cNvPr id="263169" name="Rectangle 7">
            <a:extLst>
              <a:ext uri="{FF2B5EF4-FFF2-40B4-BE49-F238E27FC236}">
                <a16:creationId xmlns:a16="http://schemas.microsoft.com/office/drawing/2014/main" id="{4ABF5B52-4707-66DA-6E64-2A133AA05322}"/>
              </a:ext>
            </a:extLst>
          </p:cNvPr>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05A831-82CF-5146-AB86-F3E14555B170}"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3170" name="Rectangle 2">
            <a:extLst>
              <a:ext uri="{FF2B5EF4-FFF2-40B4-BE49-F238E27FC236}">
                <a16:creationId xmlns:a16="http://schemas.microsoft.com/office/drawing/2014/main" id="{51E245A2-DD59-EDCB-C99F-23BED573D415}"/>
              </a:ext>
            </a:extLst>
          </p:cNvPr>
          <p:cNvSpPr>
            <a:spLocks noGrp="1" noRot="1" noChangeAspect="1" noChangeArrowheads="1"/>
          </p:cNvSpPr>
          <p:nvPr>
            <p:ph type="sldImg"/>
          </p:nvPr>
        </p:nvSpPr>
        <p:spPr>
          <a:solidFill>
            <a:srgbClr val="FFFFFF"/>
          </a:solidFill>
          <a:ln/>
        </p:spPr>
      </p:sp>
      <p:sp>
        <p:nvSpPr>
          <p:cNvPr id="263171" name="Rectangle 3">
            <a:extLst>
              <a:ext uri="{FF2B5EF4-FFF2-40B4-BE49-F238E27FC236}">
                <a16:creationId xmlns:a16="http://schemas.microsoft.com/office/drawing/2014/main" id="{2AD4EE82-411A-FFF6-0E66-DFBACA3B9F23}"/>
              </a:ext>
            </a:extLst>
          </p:cNvPr>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eaLnBrk="1" hangingPunct="1"/>
            <a:r>
              <a:rPr lang="ar-JO" dirty="0"/>
              <a:t>الله يتوقع منا أن نبادر</a:t>
            </a:r>
            <a:endParaRPr lang="en-US" dirty="0"/>
          </a:p>
        </p:txBody>
      </p:sp>
    </p:spTree>
    <p:extLst>
      <p:ext uri="{BB962C8B-B14F-4D97-AF65-F5344CB8AC3E}">
        <p14:creationId xmlns:p14="http://schemas.microsoft.com/office/powerpoint/2010/main" val="128224375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36B2FF-B135-F946-AF90-3F26837C7367}"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88</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5874" name="Rectangle 2"/>
          <p:cNvSpPr>
            <a:spLocks noGrp="1" noRot="1" noChangeAspect="1" noChangeArrowheads="1"/>
          </p:cNvSpPr>
          <p:nvPr>
            <p:ph type="sldImg"/>
          </p:nvPr>
        </p:nvSpPr>
        <p:spPr>
          <a:solidFill>
            <a:srgbClr val="FFFFFF"/>
          </a:solidFill>
          <a:ln/>
        </p:spPr>
      </p:sp>
      <p:sp>
        <p:nvSpPr>
          <p:cNvPr id="33587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ea typeface="ＭＳ Ｐゴシック" charset="0"/>
                <a:cs typeface="ＭＳ Ｐゴシック" charset="0"/>
              </a:rPr>
              <a:t>—and to do so as far as possible, as Romans 12:18 says [read].  This verse is a great encouragement</a:t>
            </a:r>
            <a:r>
              <a:rPr lang="en-US" sz="1200" kern="1200" baseline="0" dirty="0">
                <a:solidFill>
                  <a:schemeClr val="tx1"/>
                </a:solidFill>
                <a:effectLst/>
                <a:ea typeface="ＭＳ Ｐゴシック" charset="0"/>
                <a:cs typeface="ＭＳ Ｐゴシック" charset="0"/>
              </a:rPr>
              <a:t> to do all we can even if others are not responsive.</a:t>
            </a:r>
            <a:r>
              <a:rPr lang="en-SG" dirty="0">
                <a:effectLst/>
              </a:rPr>
              <a:t> </a:t>
            </a:r>
            <a:endParaRPr lang="en-US"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ABE78D-4BBC-8D43-9033-FBBD02FA18BA}"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rtl="1" eaLnBrk="1" hangingPunct="1"/>
            <a:r>
              <a:rPr lang="ar-JO" dirty="0"/>
              <a:t>هذا يختلف عن متى 5 في أنك لست مجرما ، بل أنت المسيء. 
لاحظ أيضا أنه في متى 5 قد لا تكون الخطية في الصورة ، لكن متى 18 يتعامل بشكل خاص مع المؤمن الذي يعيش في الخطية.  هذا لا يشير ببساطة إلى الاختلافات في الرأي حول المسائل القابلة للنقاش</a:t>
            </a:r>
            <a:r>
              <a:rPr lang="en-US" sz="1200" kern="1200" dirty="0">
                <a:solidFill>
                  <a:schemeClr val="tx1"/>
                </a:solidFill>
                <a:effectLst/>
                <a:ea typeface="ＭＳ Ｐゴシック" charset="0"/>
                <a:cs typeface="ＭＳ Ｐゴシック" charset="0"/>
              </a:rPr>
              <a:t>.</a:t>
            </a:r>
            <a:r>
              <a:rPr lang="en-SG" dirty="0">
                <a:effectLst/>
              </a:rPr>
              <a:t> </a:t>
            </a:r>
          </a:p>
          <a:p>
            <a:pPr eaLnBrk="1" hangingPunct="1"/>
            <a:endParaRPr lang="en-US" dirty="0"/>
          </a:p>
        </p:txBody>
      </p:sp>
    </p:spTree>
    <p:extLst>
      <p:ext uri="{BB962C8B-B14F-4D97-AF65-F5344CB8AC3E}">
        <p14:creationId xmlns:p14="http://schemas.microsoft.com/office/powerpoint/2010/main" val="179958802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0"/>
                <a:cs typeface="ＭＳ Ｐゴシック" charset="0"/>
              </a:rPr>
              <a:t>يريدنا الله أن نعيش حقا جوقة "اجعلنا واحدا يا رب"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14801260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6A294A4-E6E0-0E4D-956F-F08D8E04D30F}" type="slidenum">
              <a:rPr lang="en-US" sz="1200">
                <a:latin typeface="Arial" panose="020B0604020202020204" pitchFamily="34" charset="0"/>
              </a:rPr>
              <a:pPr/>
              <a:t>10</a:t>
            </a:fld>
            <a:endParaRPr lang="en-US" sz="1200">
              <a:latin typeface="Arial" panose="020B0604020202020204" pitchFamily="34" charset="0"/>
            </a:endParaRPr>
          </a:p>
        </p:txBody>
      </p:sp>
      <p:sp>
        <p:nvSpPr>
          <p:cNvPr id="369666" name="Rectangle 2"/>
          <p:cNvSpPr>
            <a:spLocks noGrp="1" noRot="1" noChangeAspect="1" noChangeArrowheads="1"/>
          </p:cNvSpPr>
          <p:nvPr>
            <p:ph type="sldImg"/>
          </p:nvPr>
        </p:nvSpPr>
        <p:spPr>
          <a:solidFill>
            <a:srgbClr val="FFFFFF"/>
          </a:solidFill>
          <a:ln/>
        </p:spPr>
      </p:sp>
      <p:sp>
        <p:nvSpPr>
          <p:cNvPr id="369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6E27B37-B720-0D40-89D7-00E3D3CDD171}"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rtl="1" eaLnBrk="1" hangingPunct="1"/>
            <a:r>
              <a:rPr lang="ar-JO" sz="1200" kern="1200" dirty="0">
                <a:solidFill>
                  <a:schemeClr val="tx1"/>
                </a:solidFill>
                <a:effectLst/>
                <a:ea typeface="ＭＳ Ｐゴシック" charset="0"/>
                <a:cs typeface="ＭＳ Ｐゴシック" charset="0"/>
              </a:rPr>
              <a:t>يرتبط بنا متى 18 بثلاث طرق على الأقل:
• لكي تكون في هذه الكنيسة  يجب أن تخضع لسلطتها تحت الله.  هذا يعني أننا سنسعى بمحبة لاستعادتك في حالة سقوطك. 
• هل هناك خطيئة فيك تستحق التأديب؟  قم بتنظيفه الآن لتجنب الألم لنا جميعا! 
• هل تعرف أي شخص يحتاج إلى مواجهة خاصة؟  تشجعك رسالة رومية 12: 18 على بذل كل ما في وسعك لتكون في سلام مع جميع الناس ، فافعل ذلك! 
</a:t>
            </a:r>
            <a:endParaRPr lang="en-SG" dirty="0">
              <a:effectLst/>
            </a:endParaRPr>
          </a:p>
        </p:txBody>
      </p:sp>
    </p:spTree>
    <p:extLst>
      <p:ext uri="{BB962C8B-B14F-4D97-AF65-F5344CB8AC3E}">
        <p14:creationId xmlns:p14="http://schemas.microsoft.com/office/powerpoint/2010/main" val="407395954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The Rich Man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19:16</a:t>
            </a:r>
            <a:r>
              <a:rPr lang="en-US">
                <a:effectLst/>
                <a:latin typeface="Lucida Grande" panose="020B0600040502020204" pitchFamily="34" charset="0"/>
              </a:rPr>
              <a:t>    Someone came to Jesus with this question: “Teacher, what good deed must I do to have eternal life?”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19:17</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“Why ask me about what is good?”</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“There is only One who is good. But to answer your question—if you want to receive eternal life, keep the commandments.”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19:18</a:t>
            </a:r>
            <a:r>
              <a:rPr lang="en-US">
                <a:effectLst/>
                <a:latin typeface="Lucida Grande" panose="020B0600040502020204" pitchFamily="34" charset="0"/>
              </a:rPr>
              <a:t>    “Which ones?” the man asked. </a:t>
            </a:r>
          </a:p>
          <a:p>
            <a:pPr>
              <a:buNone/>
            </a:pPr>
            <a:endParaRPr lang="en-US">
              <a:effectLst/>
              <a:latin typeface="Lucida Grande" panose="020B0600040502020204" pitchFamily="34" charset="0"/>
            </a:endParaRPr>
          </a:p>
          <a:p>
            <a:pPr>
              <a:buNone/>
            </a:pPr>
            <a:r>
              <a:rPr lang="en-US">
                <a:solidFill>
                  <a:srgbClr val="000000"/>
                </a:solidFill>
                <a:effectLst/>
                <a:latin typeface="Lucida Grande" panose="020B0600040502020204" pitchFamily="34" charset="0"/>
              </a:rPr>
              <a:t>And Jesus replied: </a:t>
            </a:r>
            <a:r>
              <a:rPr lang="en-US">
                <a:solidFill>
                  <a:srgbClr val="FF2500"/>
                </a:solidFill>
                <a:effectLst/>
                <a:latin typeface="Lucida Grande" panose="020B0600040502020204" pitchFamily="34" charset="0"/>
              </a:rPr>
              <a:t>“‘You must not murder. You must not commit adultery. You must not steal. You must not testify falsely.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Honor your father and mother. Love your neighbor as yourself.’”</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19:20</a:t>
            </a:r>
            <a:r>
              <a:rPr lang="en-US">
                <a:effectLst/>
                <a:latin typeface="Lucida Grande" panose="020B0600040502020204" pitchFamily="34" charset="0"/>
              </a:rPr>
              <a:t>    “I’ve obeyed all these commandments,” the young man replied. “What else must I do?”</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19:21</a:t>
            </a:r>
            <a:r>
              <a:rPr lang="en-US" sz="1200" kern="1200">
                <a:solidFill>
                  <a:schemeClr val="tx1"/>
                </a:solidFill>
                <a:effectLst/>
                <a:latin typeface="+mn-lt"/>
                <a:ea typeface="+mn-ea"/>
                <a:cs typeface="+mn-cs"/>
              </a:rPr>
              <a:t>    Jesus told him, “If you want to be perfect, go and sell all your possessions and give the money to the poor, and you will have treasure in heaven. Then come, follow me.”</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19:22</a:t>
            </a:r>
            <a:r>
              <a:rPr lang="en-US" sz="1200" kern="1200">
                <a:solidFill>
                  <a:schemeClr val="tx1"/>
                </a:solidFill>
                <a:effectLst/>
                <a:latin typeface="+mn-lt"/>
                <a:ea typeface="+mn-ea"/>
                <a:cs typeface="+mn-cs"/>
              </a:rPr>
              <a:t>    But when the young man heard this, he went away sad, for he had many possessions.</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19:23</a:t>
            </a:r>
            <a:r>
              <a:rPr lang="en-US" sz="1200" kern="1200">
                <a:solidFill>
                  <a:schemeClr val="tx1"/>
                </a:solidFill>
                <a:effectLst/>
                <a:latin typeface="+mn-lt"/>
                <a:ea typeface="+mn-ea"/>
                <a:cs typeface="+mn-cs"/>
              </a:rPr>
              <a:t>    Then Jesus said to his disciples, “I tell you the truth, it is very hard for a rich person to enter the Kingdom of Heaven. </a:t>
            </a:r>
            <a:r>
              <a:rPr lang="en-US" sz="1200" b="1" kern="1200" baseline="30000">
                <a:solidFill>
                  <a:schemeClr val="tx1"/>
                </a:solidFill>
                <a:effectLst/>
                <a:latin typeface="+mn-lt"/>
                <a:ea typeface="+mn-ea"/>
                <a:cs typeface="+mn-cs"/>
              </a:rPr>
              <a:t>24</a:t>
            </a:r>
            <a:r>
              <a:rPr lang="en-US" sz="1200" kern="1200">
                <a:solidFill>
                  <a:schemeClr val="tx1"/>
                </a:solidFill>
                <a:effectLst/>
                <a:latin typeface="+mn-lt"/>
                <a:ea typeface="+mn-ea"/>
                <a:cs typeface="+mn-cs"/>
              </a:rPr>
              <a:t> I’ll say it again—it is easier for a camel to go through the eye of a needle than for a rich person to enter the Kingdom of God!”</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19:25</a:t>
            </a:r>
            <a:r>
              <a:rPr lang="en-US" sz="1200" kern="1200">
                <a:solidFill>
                  <a:schemeClr val="tx1"/>
                </a:solidFill>
                <a:effectLst/>
                <a:latin typeface="+mn-lt"/>
                <a:ea typeface="+mn-ea"/>
                <a:cs typeface="+mn-cs"/>
              </a:rPr>
              <a:t>    The disciples were astounded. “Then who in the world can be saved?” they asked.</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19:26</a:t>
            </a:r>
            <a:r>
              <a:rPr lang="en-US" sz="1200" kern="1200">
                <a:solidFill>
                  <a:schemeClr val="tx1"/>
                </a:solidFill>
                <a:effectLst/>
                <a:latin typeface="+mn-lt"/>
                <a:ea typeface="+mn-ea"/>
                <a:cs typeface="+mn-cs"/>
              </a:rPr>
              <a:t>    Jesus looked at them intently and said, “Humanly speaking, it is impossible. But with God everything is possible.”</a:t>
            </a:r>
          </a:p>
          <a:p>
            <a:br>
              <a:rPr lang="en-US" sz="1200" kern="1200">
                <a:solidFill>
                  <a:schemeClr val="tx1"/>
                </a:solidFill>
                <a:effectLst/>
                <a:latin typeface="+mn-lt"/>
                <a:ea typeface="+mn-ea"/>
                <a:cs typeface="+mn-cs"/>
              </a:rPr>
            </a:br>
            <a:r>
              <a:rPr lang="en-US" sz="1200" b="1" kern="1200">
                <a:solidFill>
                  <a:schemeClr val="tx1"/>
                </a:solidFill>
                <a:effectLst/>
                <a:latin typeface="+mn-lt"/>
                <a:ea typeface="+mn-ea"/>
                <a:cs typeface="+mn-cs"/>
              </a:rPr>
              <a:t>Matt. 19:27</a:t>
            </a:r>
            <a:r>
              <a:rPr lang="en-US" sz="1200" kern="1200">
                <a:solidFill>
                  <a:schemeClr val="tx1"/>
                </a:solidFill>
                <a:effectLst/>
                <a:latin typeface="+mn-lt"/>
                <a:ea typeface="+mn-ea"/>
                <a:cs typeface="+mn-cs"/>
              </a:rPr>
              <a:t>    Then Peter said to him, “We’ve given up everything to follow you. What will we get?”</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19:28</a:t>
            </a:r>
            <a:r>
              <a:rPr lang="en-US" sz="1200" kern="1200">
                <a:solidFill>
                  <a:schemeClr val="tx1"/>
                </a:solidFill>
                <a:effectLst/>
                <a:latin typeface="+mn-lt"/>
                <a:ea typeface="+mn-ea"/>
                <a:cs typeface="+mn-cs"/>
              </a:rPr>
              <a:t>    Jesus replied, “I assure you that when the world is made new and the Son of Man sits upon his glorious throne, you who have been my followers will also sit on twelve thrones, judging the twelve tribes of Israel. </a:t>
            </a:r>
            <a:r>
              <a:rPr lang="en-US" sz="1200" b="1" kern="1200" baseline="30000">
                <a:solidFill>
                  <a:schemeClr val="tx1"/>
                </a:solidFill>
                <a:effectLst/>
                <a:latin typeface="+mn-lt"/>
                <a:ea typeface="+mn-ea"/>
                <a:cs typeface="+mn-cs"/>
              </a:rPr>
              <a:t>29</a:t>
            </a:r>
            <a:r>
              <a:rPr lang="en-US" sz="1200" kern="1200">
                <a:solidFill>
                  <a:schemeClr val="tx1"/>
                </a:solidFill>
                <a:effectLst/>
                <a:latin typeface="+mn-lt"/>
                <a:ea typeface="+mn-ea"/>
                <a:cs typeface="+mn-cs"/>
              </a:rPr>
              <a:t> And everyone who has given up houses or brothers or sisters or father or mother or children or property, for my sake, will receive a hundred times as much in return and will inherit eternal life. </a:t>
            </a:r>
            <a:r>
              <a:rPr lang="en-US" sz="1200" b="1" kern="1200" baseline="30000">
                <a:solidFill>
                  <a:schemeClr val="tx1"/>
                </a:solidFill>
                <a:effectLst/>
                <a:latin typeface="+mn-lt"/>
                <a:ea typeface="+mn-ea"/>
                <a:cs typeface="+mn-cs"/>
              </a:rPr>
              <a:t>30</a:t>
            </a:r>
            <a:r>
              <a:rPr lang="en-US" sz="1200" kern="1200">
                <a:solidFill>
                  <a:schemeClr val="tx1"/>
                </a:solidFill>
                <a:effectLst/>
                <a:latin typeface="+mn-lt"/>
                <a:ea typeface="+mn-ea"/>
                <a:cs typeface="+mn-cs"/>
              </a:rPr>
              <a:t> But many who are the greatest now will be least important then, and those who seem least important now will be the greatest then.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Parable of the Vineyard Workers</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20:1</a:t>
            </a:r>
            <a:r>
              <a:rPr lang="en-US" sz="1200" kern="1200">
                <a:solidFill>
                  <a:schemeClr val="tx1"/>
                </a:solidFill>
                <a:effectLst/>
                <a:latin typeface="+mn-lt"/>
                <a:ea typeface="+mn-ea"/>
                <a:cs typeface="+mn-cs"/>
              </a:rPr>
              <a:t>    “For the Kingdom of Heaven is like the landowner who went out early one morning to hire workers for his vineyard. </a:t>
            </a:r>
            <a:r>
              <a:rPr lang="en-US" sz="1200" b="1" kern="1200" baseline="30000">
                <a:solidFill>
                  <a:schemeClr val="tx1"/>
                </a:solidFill>
                <a:effectLst/>
                <a:latin typeface="+mn-lt"/>
                <a:ea typeface="+mn-ea"/>
                <a:cs typeface="+mn-cs"/>
              </a:rPr>
              <a:t>2</a:t>
            </a:r>
            <a:r>
              <a:rPr lang="en-US" sz="1200" kern="1200">
                <a:solidFill>
                  <a:schemeClr val="tx1"/>
                </a:solidFill>
                <a:effectLst/>
                <a:latin typeface="+mn-lt"/>
                <a:ea typeface="+mn-ea"/>
                <a:cs typeface="+mn-cs"/>
              </a:rPr>
              <a:t> He agreed to pay the normal daily wage and sent them out to work.</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20:3</a:t>
            </a:r>
            <a:r>
              <a:rPr lang="en-US" sz="1200" kern="1200">
                <a:solidFill>
                  <a:schemeClr val="tx1"/>
                </a:solidFill>
                <a:effectLst/>
                <a:latin typeface="+mn-lt"/>
                <a:ea typeface="+mn-ea"/>
                <a:cs typeface="+mn-cs"/>
              </a:rPr>
              <a:t>    “At nine o’clock in the morning he was passing through the marketplace and saw somepeople standing around doing nothing. </a:t>
            </a:r>
            <a:r>
              <a:rPr lang="en-US" sz="1200" b="1" kern="1200" baseline="30000">
                <a:solidFill>
                  <a:schemeClr val="tx1"/>
                </a:solidFill>
                <a:effectLst/>
                <a:latin typeface="+mn-lt"/>
                <a:ea typeface="+mn-ea"/>
                <a:cs typeface="+mn-cs"/>
              </a:rPr>
              <a:t>4</a:t>
            </a:r>
            <a:r>
              <a:rPr lang="en-US" sz="1200" kern="1200">
                <a:solidFill>
                  <a:schemeClr val="tx1"/>
                </a:solidFill>
                <a:effectLst/>
                <a:latin typeface="+mn-lt"/>
                <a:ea typeface="+mn-ea"/>
                <a:cs typeface="+mn-cs"/>
              </a:rPr>
              <a:t> So he hired them, telling them he would pay them whatever was right at the end of the day. </a:t>
            </a:r>
            <a:r>
              <a:rPr lang="en-US" sz="1200" b="1" kern="1200" baseline="30000">
                <a:solidFill>
                  <a:schemeClr val="tx1"/>
                </a:solidFill>
                <a:effectLst/>
                <a:latin typeface="+mn-lt"/>
                <a:ea typeface="+mn-ea"/>
                <a:cs typeface="+mn-cs"/>
              </a:rPr>
              <a:t>5</a:t>
            </a:r>
            <a:r>
              <a:rPr lang="en-US" sz="1200" kern="1200">
                <a:solidFill>
                  <a:schemeClr val="tx1"/>
                </a:solidFill>
                <a:effectLst/>
                <a:latin typeface="+mn-lt"/>
                <a:ea typeface="+mn-ea"/>
                <a:cs typeface="+mn-cs"/>
              </a:rPr>
              <a:t> So they went to work in the vineyard. At noon and again at three o’clock he did the same thing.</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20:6</a:t>
            </a:r>
            <a:r>
              <a:rPr lang="en-US" sz="1200" kern="1200">
                <a:solidFill>
                  <a:schemeClr val="tx1"/>
                </a:solidFill>
                <a:effectLst/>
                <a:latin typeface="+mn-lt"/>
                <a:ea typeface="+mn-ea"/>
                <a:cs typeface="+mn-cs"/>
              </a:rPr>
              <a:t>    “At five o’clock that afternoon he was in town again and saw some more people standing around. He asked them, ‘Why haven’t you been working today?’</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20:7</a:t>
            </a:r>
            <a:r>
              <a:rPr lang="en-US" sz="1200" kern="1200">
                <a:solidFill>
                  <a:schemeClr val="tx1"/>
                </a:solidFill>
                <a:effectLst/>
                <a:latin typeface="+mn-lt"/>
                <a:ea typeface="+mn-ea"/>
                <a:cs typeface="+mn-cs"/>
              </a:rPr>
              <a:t>    “They replied, ‘Because no one hired us.’ </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“The landowner told them, ‘Then go out and join the others in my vineyard.’</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20:8</a:t>
            </a:r>
            <a:r>
              <a:rPr lang="en-US" sz="1200" kern="1200">
                <a:solidFill>
                  <a:schemeClr val="tx1"/>
                </a:solidFill>
                <a:effectLst/>
                <a:latin typeface="+mn-lt"/>
                <a:ea typeface="+mn-ea"/>
                <a:cs typeface="+mn-cs"/>
              </a:rPr>
              <a:t>    “That evening he told the foreman to call the workers in and pay them, beginning with the last workers first. </a:t>
            </a:r>
            <a:r>
              <a:rPr lang="en-US" sz="1200" b="1" kern="1200" baseline="30000">
                <a:solidFill>
                  <a:schemeClr val="tx1"/>
                </a:solidFill>
                <a:effectLst/>
                <a:latin typeface="+mn-lt"/>
                <a:ea typeface="+mn-ea"/>
                <a:cs typeface="+mn-cs"/>
              </a:rPr>
              <a:t>9</a:t>
            </a:r>
            <a:r>
              <a:rPr lang="en-US" sz="1200" kern="1200">
                <a:solidFill>
                  <a:schemeClr val="tx1"/>
                </a:solidFill>
                <a:effectLst/>
                <a:latin typeface="+mn-lt"/>
                <a:ea typeface="+mn-ea"/>
                <a:cs typeface="+mn-cs"/>
              </a:rPr>
              <a:t> When those hired at five o’clock were paid, each received a full day’s wage. </a:t>
            </a:r>
            <a:r>
              <a:rPr lang="en-US" sz="1200" b="1" kern="1200" baseline="30000">
                <a:solidFill>
                  <a:schemeClr val="tx1"/>
                </a:solidFill>
                <a:effectLst/>
                <a:latin typeface="+mn-lt"/>
                <a:ea typeface="+mn-ea"/>
                <a:cs typeface="+mn-cs"/>
              </a:rPr>
              <a:t>10</a:t>
            </a:r>
            <a:r>
              <a:rPr lang="en-US" sz="1200" kern="1200">
                <a:solidFill>
                  <a:schemeClr val="tx1"/>
                </a:solidFill>
                <a:effectLst/>
                <a:latin typeface="+mn-lt"/>
                <a:ea typeface="+mn-ea"/>
                <a:cs typeface="+mn-cs"/>
              </a:rPr>
              <a:t> When those hired first came to get their pay, they assumed they would receive more. But they, too, were paid a day’s wage. </a:t>
            </a:r>
            <a:r>
              <a:rPr lang="en-US" sz="1200" b="1" kern="1200" baseline="30000">
                <a:solidFill>
                  <a:schemeClr val="tx1"/>
                </a:solidFill>
                <a:effectLst/>
                <a:latin typeface="+mn-lt"/>
                <a:ea typeface="+mn-ea"/>
                <a:cs typeface="+mn-cs"/>
              </a:rPr>
              <a:t>11</a:t>
            </a:r>
            <a:r>
              <a:rPr lang="en-US" sz="1200" kern="1200">
                <a:solidFill>
                  <a:schemeClr val="tx1"/>
                </a:solidFill>
                <a:effectLst/>
                <a:latin typeface="+mn-lt"/>
                <a:ea typeface="+mn-ea"/>
                <a:cs typeface="+mn-cs"/>
              </a:rPr>
              <a:t> When they received their pay, they protested to the owner, </a:t>
            </a:r>
            <a:r>
              <a:rPr lang="en-US" sz="1200" b="1" kern="1200" baseline="30000">
                <a:solidFill>
                  <a:schemeClr val="tx1"/>
                </a:solidFill>
                <a:effectLst/>
                <a:latin typeface="+mn-lt"/>
                <a:ea typeface="+mn-ea"/>
                <a:cs typeface="+mn-cs"/>
              </a:rPr>
              <a:t>12</a:t>
            </a:r>
            <a:r>
              <a:rPr lang="en-US" sz="1200" kern="1200">
                <a:solidFill>
                  <a:schemeClr val="tx1"/>
                </a:solidFill>
                <a:effectLst/>
                <a:latin typeface="+mn-lt"/>
                <a:ea typeface="+mn-ea"/>
                <a:cs typeface="+mn-cs"/>
              </a:rPr>
              <a:t> ‘Those people worked only one hour, and yet you’ve paid them just as much as you paid us who worked all day in the scorching heat.’</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20:13</a:t>
            </a:r>
            <a:r>
              <a:rPr lang="en-US" sz="1200" kern="1200">
                <a:solidFill>
                  <a:schemeClr val="tx1"/>
                </a:solidFill>
                <a:effectLst/>
                <a:latin typeface="+mn-lt"/>
                <a:ea typeface="+mn-ea"/>
                <a:cs typeface="+mn-cs"/>
              </a:rPr>
              <a:t>    “He answered one of them, ‘Friend, I haven’t been unfair! Didn’t you agree to work all day for the usual wage? </a:t>
            </a:r>
            <a:r>
              <a:rPr lang="en-US" sz="1200" b="1" kern="1200" baseline="30000">
                <a:solidFill>
                  <a:schemeClr val="tx1"/>
                </a:solidFill>
                <a:effectLst/>
                <a:latin typeface="+mn-lt"/>
                <a:ea typeface="+mn-ea"/>
                <a:cs typeface="+mn-cs"/>
              </a:rPr>
              <a:t>14</a:t>
            </a:r>
            <a:r>
              <a:rPr lang="en-US" sz="1200" kern="1200">
                <a:solidFill>
                  <a:schemeClr val="tx1"/>
                </a:solidFill>
                <a:effectLst/>
                <a:latin typeface="+mn-lt"/>
                <a:ea typeface="+mn-ea"/>
                <a:cs typeface="+mn-cs"/>
              </a:rPr>
              <a:t> Take your money and go. I wanted to pay this last worker the same as you. </a:t>
            </a:r>
            <a:r>
              <a:rPr lang="en-US" sz="1200" b="1" kern="1200" baseline="30000">
                <a:solidFill>
                  <a:schemeClr val="tx1"/>
                </a:solidFill>
                <a:effectLst/>
                <a:latin typeface="+mn-lt"/>
                <a:ea typeface="+mn-ea"/>
                <a:cs typeface="+mn-cs"/>
              </a:rPr>
              <a:t>15</a:t>
            </a:r>
            <a:r>
              <a:rPr lang="en-US" sz="1200" kern="1200">
                <a:solidFill>
                  <a:schemeClr val="tx1"/>
                </a:solidFill>
                <a:effectLst/>
                <a:latin typeface="+mn-lt"/>
                <a:ea typeface="+mn-ea"/>
                <a:cs typeface="+mn-cs"/>
              </a:rPr>
              <a:t> Is it against the law for me to do what I want with my money? Should you be jealous because I am kind to others?’</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20:16</a:t>
            </a:r>
            <a:r>
              <a:rPr lang="en-US" sz="1200" kern="1200">
                <a:solidFill>
                  <a:schemeClr val="tx1"/>
                </a:solidFill>
                <a:effectLst/>
                <a:latin typeface="+mn-lt"/>
                <a:ea typeface="+mn-ea"/>
                <a:cs typeface="+mn-cs"/>
              </a:rPr>
              <a:t>    “So those who are last now will be first then, and those who are first will be last.”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The Rich Man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10:17</a:t>
            </a:r>
            <a:r>
              <a:rPr lang="en-US">
                <a:effectLst/>
                <a:latin typeface="Lucida Grande" panose="020B0600040502020204" pitchFamily="34" charset="0"/>
              </a:rPr>
              <a:t>    As Jesus was starting out on his way to Jerusalem, a man came running up to him, knelt down, and asked, “Good Teacher, what must I do to inherit eternal life?”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10:18</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“Why do you call me good?”</a:t>
            </a:r>
            <a:r>
              <a:rPr lang="en-US">
                <a:solidFill>
                  <a:srgbClr val="000000"/>
                </a:solidFill>
                <a:effectLst/>
                <a:latin typeface="Lucida Grande" panose="020B0600040502020204" pitchFamily="34" charset="0"/>
              </a:rPr>
              <a:t> Jesus asked. </a:t>
            </a:r>
            <a:r>
              <a:rPr lang="en-US">
                <a:solidFill>
                  <a:srgbClr val="FF2500"/>
                </a:solidFill>
                <a:effectLst/>
                <a:latin typeface="Lucida Grande" panose="020B0600040502020204" pitchFamily="34" charset="0"/>
              </a:rPr>
              <a:t>“Only God is truly good.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But to answer your question, you know the commandments: ‘You must not murder. You must not commit adultery. You must not steal. You must not testify falsely. You must not cheat anyone. Honor your father and mother.’”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10:20</a:t>
            </a:r>
            <a:r>
              <a:rPr lang="en-US">
                <a:effectLst/>
                <a:latin typeface="Lucida Grande" panose="020B0600040502020204" pitchFamily="34" charset="0"/>
              </a:rPr>
              <a:t>    “Teacher,” the man replied, “I’ve obeyed all these commandments since I was young.”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10:21</a:t>
            </a:r>
            <a:r>
              <a:rPr lang="en-US">
                <a:solidFill>
                  <a:srgbClr val="000000"/>
                </a:solidFill>
                <a:effectLst/>
                <a:latin typeface="Lucida Grande" panose="020B0600040502020204" pitchFamily="34" charset="0"/>
              </a:rPr>
              <a:t>    Looking at the man, Jesus felt genuine love for him. </a:t>
            </a:r>
            <a:r>
              <a:rPr lang="en-US">
                <a:solidFill>
                  <a:srgbClr val="FF2500"/>
                </a:solidFill>
                <a:effectLst/>
                <a:latin typeface="Lucida Grande" panose="020B0600040502020204" pitchFamily="34" charset="0"/>
              </a:rPr>
              <a:t>“There is still one thing you haven’t done,”</a:t>
            </a:r>
            <a:r>
              <a:rPr lang="en-US">
                <a:solidFill>
                  <a:srgbClr val="000000"/>
                </a:solidFill>
                <a:effectLst/>
                <a:latin typeface="Lucida Grande" panose="020B0600040502020204" pitchFamily="34" charset="0"/>
              </a:rPr>
              <a:t> he told him. </a:t>
            </a:r>
            <a:r>
              <a:rPr lang="en-US">
                <a:solidFill>
                  <a:srgbClr val="FF2500"/>
                </a:solidFill>
                <a:effectLst/>
                <a:latin typeface="Lucida Grande" panose="020B0600040502020204" pitchFamily="34" charset="0"/>
              </a:rPr>
              <a:t>“Go and sell all your possessions and give the money to the poor, and you will have treasure in heaven. Then come, follow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10:22</a:t>
            </a:r>
            <a:r>
              <a:rPr lang="en-US">
                <a:effectLst/>
                <a:latin typeface="Lucida Grande" panose="020B0600040502020204" pitchFamily="34" charset="0"/>
              </a:rPr>
              <a:t>    At this the man’s face fell, and he went away sad, for he had many possessions.</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10:23</a:t>
            </a:r>
            <a:r>
              <a:rPr lang="en-US">
                <a:solidFill>
                  <a:srgbClr val="000000"/>
                </a:solidFill>
                <a:effectLst/>
                <a:latin typeface="Lucida Grande" panose="020B0600040502020204" pitchFamily="34" charset="0"/>
              </a:rPr>
              <a:t>    Jesus looked around and said to his disciples, </a:t>
            </a:r>
            <a:r>
              <a:rPr lang="en-US">
                <a:solidFill>
                  <a:srgbClr val="FF2500"/>
                </a:solidFill>
                <a:effectLst/>
                <a:latin typeface="Lucida Grande" panose="020B0600040502020204" pitchFamily="34" charset="0"/>
              </a:rPr>
              <a:t>“How hard it is for the rich to enter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24</a:t>
            </a:r>
            <a:r>
              <a:rPr lang="en-US">
                <a:solidFill>
                  <a:srgbClr val="000000"/>
                </a:solidFill>
                <a:effectLst/>
                <a:latin typeface="Lucida Grande" panose="020B0600040502020204" pitchFamily="34" charset="0"/>
              </a:rPr>
              <a:t> This amazed them. But Jesus said again, </a:t>
            </a:r>
            <a:r>
              <a:rPr lang="en-US">
                <a:solidFill>
                  <a:srgbClr val="FF2500"/>
                </a:solidFill>
                <a:effectLst/>
                <a:latin typeface="Lucida Grande" panose="020B0600040502020204" pitchFamily="34" charset="0"/>
              </a:rPr>
              <a:t>“Dear children, it is very hard to enter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In fact, it is easier for a camel to go through the eye of a needle than for a rich person to enter the Kingdom of God!”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10:26</a:t>
            </a:r>
            <a:r>
              <a:rPr lang="en-US">
                <a:effectLst/>
                <a:latin typeface="Lucida Grande" panose="020B0600040502020204" pitchFamily="34" charset="0"/>
              </a:rPr>
              <a:t>    The disciples were astounded. “Then who in the world can be saved?” they asked.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10:27</a:t>
            </a:r>
            <a:r>
              <a:rPr lang="en-US">
                <a:solidFill>
                  <a:srgbClr val="000000"/>
                </a:solidFill>
                <a:effectLst/>
                <a:latin typeface="Lucida Grande" panose="020B0600040502020204" pitchFamily="34" charset="0"/>
              </a:rPr>
              <a:t>    Jesus looked at them intently and said, </a:t>
            </a:r>
            <a:r>
              <a:rPr lang="en-US">
                <a:solidFill>
                  <a:srgbClr val="FF2500"/>
                </a:solidFill>
                <a:effectLst/>
                <a:latin typeface="Lucida Grande" panose="020B0600040502020204" pitchFamily="34" charset="0"/>
              </a:rPr>
              <a:t>“Humanly speaking, it is impossible. But not with God. Everything is possible with God.”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10:28</a:t>
            </a:r>
            <a:r>
              <a:rPr lang="en-US">
                <a:effectLst/>
                <a:latin typeface="Lucida Grande" panose="020B0600040502020204" pitchFamily="34" charset="0"/>
              </a:rPr>
              <a:t>    Then Peter began to speak up. “We’ve given up everything to follow you,” he said.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10:29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“Yes,”</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“and I assure you that everyone who has given up house or brothers or sisters or mother or father or children or property, for my sake and for the Good News,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30</a:t>
            </a:r>
            <a:r>
              <a:rPr lang="en-US">
                <a:solidFill>
                  <a:srgbClr val="FF2500"/>
                </a:solidFill>
                <a:effectLst/>
                <a:latin typeface="Lucida Grande" panose="020B0600040502020204" pitchFamily="34" charset="0"/>
              </a:rPr>
              <a:t> will receive now in return a hundred times as many houses, brothers, sisters, mothers, children, and property—along with persecution. And in the world to come that person will have eternal life.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31</a:t>
            </a:r>
            <a:r>
              <a:rPr lang="en-US">
                <a:solidFill>
                  <a:srgbClr val="FF2500"/>
                </a:solidFill>
                <a:effectLst/>
                <a:latin typeface="Lucida Grande" panose="020B0600040502020204" pitchFamily="34" charset="0"/>
              </a:rPr>
              <a:t> But many who are the greatest now will be least important then, and those who seem least important now will be the greatest then.”</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The Rich Man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18:18</a:t>
            </a:r>
            <a:r>
              <a:rPr lang="en-US">
                <a:effectLst/>
                <a:latin typeface="Lucida Grande" panose="020B0600040502020204" pitchFamily="34" charset="0"/>
              </a:rPr>
              <a:t>    Once a religious leader asked Jesus this question: “Good Teacher, what should I do to inherit eternal life?”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18:19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“Why do you call me good?”</a:t>
            </a:r>
            <a:r>
              <a:rPr lang="en-US">
                <a:solidFill>
                  <a:srgbClr val="000000"/>
                </a:solidFill>
                <a:effectLst/>
                <a:latin typeface="Lucida Grande" panose="020B0600040502020204" pitchFamily="34" charset="0"/>
              </a:rPr>
              <a:t> Jesus asked him. </a:t>
            </a:r>
            <a:r>
              <a:rPr lang="en-US">
                <a:solidFill>
                  <a:srgbClr val="FF2500"/>
                </a:solidFill>
                <a:effectLst/>
                <a:latin typeface="Lucida Grande" panose="020B0600040502020204" pitchFamily="34" charset="0"/>
              </a:rPr>
              <a:t>“Only God is truly good.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20</a:t>
            </a:r>
            <a:r>
              <a:rPr lang="en-US">
                <a:solidFill>
                  <a:srgbClr val="FF2500"/>
                </a:solidFill>
                <a:effectLst/>
                <a:latin typeface="Lucida Grande" panose="020B0600040502020204" pitchFamily="34" charset="0"/>
              </a:rPr>
              <a:t> But to answer your question, you know the commandments: ‘You must not commit adultery. You must not murder. You must not steal. You must not testify falsely. Honor your father and mother.’”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18:21</a:t>
            </a:r>
            <a:r>
              <a:rPr lang="en-US">
                <a:effectLst/>
                <a:latin typeface="Lucida Grande" panose="020B0600040502020204" pitchFamily="34" charset="0"/>
              </a:rPr>
              <a:t>    The man replied, “I’ve obeyed all these commandments since I was young.”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18:22</a:t>
            </a:r>
            <a:r>
              <a:rPr lang="en-US">
                <a:solidFill>
                  <a:srgbClr val="000000"/>
                </a:solidFill>
                <a:effectLst/>
                <a:latin typeface="Lucida Grande" panose="020B0600040502020204" pitchFamily="34" charset="0"/>
              </a:rPr>
              <a:t>    When Jesus heard his answer, he said, </a:t>
            </a:r>
            <a:r>
              <a:rPr lang="en-US">
                <a:solidFill>
                  <a:srgbClr val="FF2500"/>
                </a:solidFill>
                <a:effectLst/>
                <a:latin typeface="Lucida Grande" panose="020B0600040502020204" pitchFamily="34" charset="0"/>
              </a:rPr>
              <a:t>“There is still one thing you haven’t done. Sell all your possessions and give the money to the poor, and you will have treasure in heaven. Then come, follow me.”</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18:23</a:t>
            </a:r>
            <a:r>
              <a:rPr lang="en-US">
                <a:effectLst/>
                <a:latin typeface="Lucida Grande" panose="020B0600040502020204" pitchFamily="34" charset="0"/>
              </a:rPr>
              <a:t>    But when the man heard this he became very sad, for he was very rich.</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18:24</a:t>
            </a:r>
            <a:r>
              <a:rPr lang="en-US">
                <a:solidFill>
                  <a:srgbClr val="000000"/>
                </a:solidFill>
                <a:effectLst/>
                <a:latin typeface="Lucida Grande" panose="020B0600040502020204" pitchFamily="34" charset="0"/>
              </a:rPr>
              <a:t>    When Jesus saw this, he said, </a:t>
            </a:r>
            <a:r>
              <a:rPr lang="en-US">
                <a:solidFill>
                  <a:srgbClr val="FF2500"/>
                </a:solidFill>
                <a:effectLst/>
                <a:latin typeface="Lucida Grande" panose="020B0600040502020204" pitchFamily="34" charset="0"/>
              </a:rPr>
              <a:t>“How hard it is for the rich to enter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In fact, it is easier for a camel to go through the eye of a needle than for a rich person to enter the Kingdom of God!”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18:26</a:t>
            </a:r>
            <a:r>
              <a:rPr lang="en-US">
                <a:effectLst/>
                <a:latin typeface="Lucida Grande" panose="020B0600040502020204" pitchFamily="34" charset="0"/>
              </a:rPr>
              <a:t>    Those who heard this said, “Then who in the world can be saved?”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18:27</a:t>
            </a:r>
            <a:r>
              <a:rPr lang="en-US">
                <a:solidFill>
                  <a:srgbClr val="000000"/>
                </a:solidFill>
                <a:effectLst/>
                <a:latin typeface="Lucida Grande" panose="020B0600040502020204" pitchFamily="34" charset="0"/>
              </a:rPr>
              <a:t>    He replied, </a:t>
            </a:r>
            <a:r>
              <a:rPr lang="en-US">
                <a:solidFill>
                  <a:srgbClr val="FF2500"/>
                </a:solidFill>
                <a:effectLst/>
                <a:latin typeface="Lucida Grande" panose="020B0600040502020204" pitchFamily="34" charset="0"/>
              </a:rPr>
              <a:t>“What is impossible for people is possible with God.”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18:28</a:t>
            </a:r>
            <a:r>
              <a:rPr lang="en-US">
                <a:effectLst/>
                <a:latin typeface="Lucida Grande" panose="020B0600040502020204" pitchFamily="34" charset="0"/>
              </a:rPr>
              <a:t>    Peter said, “We’ve left our homes to follow you.”</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18:29</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“Yes,”</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“and I assure you that everyone who has given up house or wife or brothers or parents or children, for the sake of the Kingdom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30</a:t>
            </a:r>
            <a:r>
              <a:rPr lang="en-US">
                <a:solidFill>
                  <a:srgbClr val="FF2500"/>
                </a:solidFill>
                <a:effectLst/>
                <a:latin typeface="Lucida Grande" panose="020B0600040502020204" pitchFamily="34" charset="0"/>
              </a:rPr>
              <a:t> will be repaid many times over in this life, and will have eternal life in the world to come.”</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0062281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"This man’s question indicated that he viewed </a:t>
            </a:r>
            <a:r>
              <a:rPr lang="en-US" b="1" dirty="0">
                <a:effectLst/>
                <a:latin typeface="Lucida Grande" panose="020B0600040502020204" pitchFamily="34" charset="0"/>
              </a:rPr>
              <a:t>eternal life</a:t>
            </a:r>
            <a:r>
              <a:rPr lang="en-US" dirty="0">
                <a:effectLst/>
                <a:latin typeface="Lucida Grande" panose="020B0600040502020204" pitchFamily="34" charset="0"/>
              </a:rPr>
              <a:t> as something to be achieved by doing good (in contrast with Mark 10:15; cf. Matt. 19:16) and also that he felt insecure about his future destiny. References to </a:t>
            </a:r>
            <a:r>
              <a:rPr lang="en-US" b="1" dirty="0">
                <a:effectLst/>
                <a:latin typeface="Lucida Grande" panose="020B0600040502020204" pitchFamily="34" charset="0"/>
              </a:rPr>
              <a:t>eternal life</a:t>
            </a:r>
            <a:r>
              <a:rPr lang="en-US" dirty="0">
                <a:effectLst/>
                <a:latin typeface="Lucida Grande" panose="020B0600040502020204" pitchFamily="34" charset="0"/>
              </a:rPr>
              <a:t> (mentioned in Mark only in 10:17, 30), “entering God’s kingdom” (vv. 23-25), and being “saved” (v. 26) all focus on the future possession of life with God, though a person enters it now by accepting God’s rule in his earthly life. John’s Gospel emphasizes the present possession of eternal life."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Accordance" pitchFamily="2" charset="-79"/>
                <a:cs typeface="Accordance" pitchFamily="2" charset="-79"/>
              </a:rPr>
              <a:t>John D. Grassmick, </a:t>
            </a:r>
            <a:r>
              <a:rPr lang="en-US" i="1" dirty="0">
                <a:effectLst/>
                <a:latin typeface="Accordance" pitchFamily="2" charset="-79"/>
                <a:cs typeface="Accordance" pitchFamily="2" charset="-79"/>
              </a:rPr>
              <a:t>Mark</a:t>
            </a:r>
            <a:r>
              <a:rPr lang="en-US" dirty="0">
                <a:effectLst/>
                <a:latin typeface="Accordance" pitchFamily="2" charset="-79"/>
                <a:cs typeface="Accordance" pitchFamily="2" charset="-79"/>
              </a:rPr>
              <a:t> *(The Bible Knowledge Commentary; eds. John F. Walvoord and Roy B. Zuck; Accordance electronic ed. 2 vols.; Wheaton: Victor Books, 1983), 2:150.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6357491-AF78-4EAC-91FC-8D2D6145DAF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409421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10:17</a:t>
            </a:r>
            <a:r>
              <a:rPr lang="en-US" dirty="0">
                <a:effectLst/>
                <a:latin typeface="Lucida Grande" panose="020B0600040502020204" pitchFamily="34" charset="0"/>
              </a:rPr>
              <a:t>    As Jesus was starting out on his way to Jerusalem, a man came running up to him, knelt down, and asked, “Good Teacher, what must I do to inherit eternal life?”</a:t>
            </a:r>
          </a:p>
          <a:p>
            <a:r>
              <a:rPr lang="en-US" dirty="0"/>
              <a:t>———————</a:t>
            </a:r>
          </a:p>
          <a:p>
            <a:r>
              <a:rPr lang="en-US" dirty="0"/>
              <a:t>"</a:t>
            </a:r>
            <a:r>
              <a:rPr lang="en-US" dirty="0">
                <a:solidFill>
                  <a:srgbClr val="000000"/>
                </a:solidFill>
                <a:effectLst/>
                <a:latin typeface="Times New Roman" panose="02020603050405020304" pitchFamily="18" charset="0"/>
              </a:rPr>
              <a:t>His question was specifically, “What must I do to inherit eternal life?” In Jewish understanding, to “inherit eternal life” was to be resurrected and accepted for entrance into the messianic kingdom of the future (cf. Dan 12:2; 2 </a:t>
            </a:r>
            <a:r>
              <a:rPr lang="en-US" dirty="0" err="1">
                <a:solidFill>
                  <a:srgbClr val="000000"/>
                </a:solidFill>
                <a:effectLst/>
                <a:latin typeface="Times New Roman" panose="02020603050405020304" pitchFamily="18" charset="0"/>
              </a:rPr>
              <a:t>Macc</a:t>
            </a:r>
            <a:r>
              <a:rPr lang="en-US" dirty="0">
                <a:solidFill>
                  <a:srgbClr val="000000"/>
                </a:solidFill>
                <a:effectLst/>
                <a:latin typeface="Times New Roman" panose="02020603050405020304" pitchFamily="18" charset="0"/>
              </a:rPr>
              <a:t> 7:9).</a:t>
            </a:r>
          </a:p>
          <a:p>
            <a:r>
              <a:rPr lang="en-US" dirty="0">
                <a:solidFill>
                  <a:srgbClr val="000000"/>
                </a:solidFill>
                <a:effectLst/>
                <a:latin typeface="Times New Roman" panose="02020603050405020304" pitchFamily="18" charset="0"/>
              </a:rPr>
              <a:t>5 Notice Mark 10:30 in which Jesus spoke of “eternal life” in the “age to come.” So “to inherit eternal life” was an equivalent expression for entering the kingdom of God, referred to elsewhere as “inheriting the kingdom” (cf. Mt 25:34; 1 Cor 6:9, 10; 15:50; Gal 5:21). The NT is very clear that one can only do this by humbly coming to Jesus with a child-like faith in order to be born again (Mk 10:15; John 3:3; Col 1:13-14). The young man’s question in Mark 10:17, however, gives him away that he does not understand the right approach, for he asks, “What must I do?” The NT is clear that there is not anything we can “do” to merit eternal life. Receiving God’s forgiveness and eternal life do not come because of what we “do,” but only as a free gift of God’s grace."</a:t>
            </a:r>
          </a:p>
          <a:p>
            <a:endParaRPr lang="en-US" dirty="0">
              <a:solidFill>
                <a:srgbClr val="000000"/>
              </a:solidFill>
              <a:effectLst/>
              <a:latin typeface="Times New Roman" panose="02020603050405020304" pitchFamily="18" charset="0"/>
            </a:endParaRPr>
          </a:p>
          <a:p>
            <a:r>
              <a:rPr lang="en-US" dirty="0">
                <a:solidFill>
                  <a:srgbClr val="000000"/>
                </a:solidFill>
                <a:effectLst/>
                <a:latin typeface="Times New Roman" panose="02020603050405020304" pitchFamily="18" charset="0"/>
              </a:rPr>
              <a:t>—Paul Tanner, </a:t>
            </a:r>
            <a:r>
              <a:rPr lang="en-US" i="1" dirty="0">
                <a:solidFill>
                  <a:srgbClr val="000000"/>
                </a:solidFill>
                <a:effectLst/>
                <a:latin typeface="Times New Roman" panose="02020603050405020304" pitchFamily="18" charset="0"/>
              </a:rPr>
              <a:t>Following the Master</a:t>
            </a:r>
            <a:r>
              <a:rPr lang="en-US" i="0" dirty="0">
                <a:solidFill>
                  <a:srgbClr val="000000"/>
                </a:solidFill>
                <a:effectLst/>
                <a:latin typeface="Times New Roman" panose="02020603050405020304" pitchFamily="18" charset="0"/>
              </a:rPr>
              <a:t> (BEE World), 144</a:t>
            </a:r>
            <a:endParaRPr lang="en-US" dirty="0">
              <a:solidFill>
                <a:srgbClr val="000000"/>
              </a:solidFill>
              <a:effectLst/>
              <a:latin typeface="Times New Roman" panose="02020603050405020304" pitchFamily="18" charset="0"/>
            </a:endParaRPr>
          </a:p>
        </p:txBody>
      </p:sp>
    </p:spTree>
    <p:extLst>
      <p:ext uri="{BB962C8B-B14F-4D97-AF65-F5344CB8AC3E}">
        <p14:creationId xmlns:p14="http://schemas.microsoft.com/office/powerpoint/2010/main" val="322295621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10:18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“Why do you call me good?”</a:t>
            </a:r>
            <a:r>
              <a:rPr lang="en-US" dirty="0">
                <a:solidFill>
                  <a:srgbClr val="000000"/>
                </a:solidFill>
                <a:effectLst/>
                <a:latin typeface="Lucida Grande" panose="020B0600040502020204" pitchFamily="34" charset="0"/>
              </a:rPr>
              <a:t> Jesus asked. </a:t>
            </a:r>
            <a:r>
              <a:rPr lang="en-US" dirty="0">
                <a:solidFill>
                  <a:srgbClr val="FF2500"/>
                </a:solidFill>
                <a:effectLst/>
                <a:latin typeface="Lucida Grande" panose="020B0600040502020204" pitchFamily="34" charset="0"/>
              </a:rPr>
              <a:t>“Only God is truly good.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p>
          <a:p>
            <a:endParaRPr lang="en-US" dirty="0"/>
          </a:p>
        </p:txBody>
      </p:sp>
    </p:spTree>
    <p:extLst>
      <p:ext uri="{BB962C8B-B14F-4D97-AF65-F5344CB8AC3E}">
        <p14:creationId xmlns:p14="http://schemas.microsoft.com/office/powerpoint/2010/main" val="356986305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10:19 </a:t>
            </a:r>
            <a:r>
              <a:rPr lang="en-US" dirty="0">
                <a:solidFill>
                  <a:srgbClr val="FF2500"/>
                </a:solidFill>
                <a:effectLst/>
                <a:latin typeface="Lucida Grande" panose="020B0600040502020204" pitchFamily="34" charset="0"/>
              </a:rPr>
              <a:t> But to answer your question, you know the commandments: ‘You must not murder. You must not commit adultery. You must not steal. You must not testify falsely. You must not cheat anyone. Honor your father and mother.’</a:t>
            </a:r>
            <a:r>
              <a:rPr lang="en-US" baseline="30000" dirty="0">
                <a:solidFill>
                  <a:srgbClr val="FF2500"/>
                </a:solidFill>
                <a:effectLst/>
                <a:latin typeface="Lucida Grande" panose="020B0600040502020204" pitchFamily="34" charset="0"/>
              </a:rPr>
              <a:t>"</a:t>
            </a:r>
            <a:endParaRPr lang="en-US" dirty="0">
              <a:solidFill>
                <a:srgbClr val="FF2500"/>
              </a:solidFill>
              <a:effectLst/>
              <a:latin typeface="Lucida Grande" panose="020B0600040502020204" pitchFamily="34" charset="0"/>
            </a:endParaRPr>
          </a:p>
          <a:p>
            <a:r>
              <a:rPr lang="en-US" dirty="0"/>
              <a:t>————————</a:t>
            </a:r>
          </a:p>
          <a:p>
            <a:endParaRPr lang="en-US" dirty="0"/>
          </a:p>
          <a:p>
            <a:r>
              <a:rPr lang="en-US" dirty="0"/>
              <a:t>Jesus sought to show him that he was not good after all by having him evaluate himself by the Ten Commandments.</a:t>
            </a:r>
          </a:p>
          <a:p>
            <a:endParaRPr lang="en-US" dirty="0"/>
          </a:p>
        </p:txBody>
      </p:sp>
    </p:spTree>
    <p:extLst>
      <p:ext uri="{BB962C8B-B14F-4D97-AF65-F5344CB8AC3E}">
        <p14:creationId xmlns:p14="http://schemas.microsoft.com/office/powerpoint/2010/main" val="144593221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10:20</a:t>
            </a:r>
            <a:r>
              <a:rPr lang="en-US" dirty="0">
                <a:effectLst/>
                <a:latin typeface="Lucida Grande" panose="020B0600040502020204" pitchFamily="34" charset="0"/>
              </a:rPr>
              <a:t>    “Teacher,” the man replied, “I’ve obeyed all these commandments since I was young.”</a:t>
            </a:r>
          </a:p>
          <a:p>
            <a:endParaRPr lang="en-US" dirty="0"/>
          </a:p>
          <a:p>
            <a:r>
              <a:rPr lang="en-US" dirty="0"/>
              <a:t>——————————</a:t>
            </a:r>
          </a:p>
          <a:p>
            <a:r>
              <a:rPr lang="en-US" dirty="0"/>
              <a:t>This shows that the man was self-deluded that he was the only person in the world who was good! He should have known </a:t>
            </a:r>
            <a:r>
              <a:rPr lang="en-US" dirty="0">
                <a:solidFill>
                  <a:srgbClr val="000000"/>
                </a:solidFill>
                <a:effectLst/>
                <a:latin typeface="Times New Roman" panose="02020603050405020304" pitchFamily="18" charset="0"/>
              </a:rPr>
              <a:t>Isa 64:6, “all our so-called righteous acts are like a menstrual rag in your sight.”</a:t>
            </a:r>
          </a:p>
          <a:p>
            <a:r>
              <a:rPr lang="en-US" dirty="0"/>
              <a:t> </a:t>
            </a:r>
          </a:p>
        </p:txBody>
      </p:sp>
    </p:spTree>
    <p:extLst>
      <p:ext uri="{BB962C8B-B14F-4D97-AF65-F5344CB8AC3E}">
        <p14:creationId xmlns:p14="http://schemas.microsoft.com/office/powerpoint/2010/main" val="329133796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10:21</a:t>
            </a:r>
            <a:r>
              <a:rPr lang="en-US" dirty="0">
                <a:effectLst/>
                <a:latin typeface="Lucida Grande" panose="020B0600040502020204" pitchFamily="34" charset="0"/>
              </a:rPr>
              <a:t>    Looking at the man, Jesus felt genuine love for him.</a:t>
            </a:r>
          </a:p>
        </p:txBody>
      </p:sp>
    </p:spTree>
    <p:extLst>
      <p:ext uri="{BB962C8B-B14F-4D97-AF65-F5344CB8AC3E}">
        <p14:creationId xmlns:p14="http://schemas.microsoft.com/office/powerpoint/2010/main" val="358064079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10:21</a:t>
            </a:r>
            <a:r>
              <a:rPr lang="en-US" dirty="0">
                <a:effectLst/>
                <a:latin typeface="Lucida Grande" panose="020B0600040502020204" pitchFamily="34" charset="0"/>
              </a:rPr>
              <a:t>   </a:t>
            </a:r>
            <a:r>
              <a:rPr lang="en-US" dirty="0">
                <a:solidFill>
                  <a:srgbClr val="FF2500"/>
                </a:solidFill>
                <a:effectLst/>
                <a:latin typeface="Lucida Grande" panose="020B0600040502020204" pitchFamily="34" charset="0"/>
              </a:rPr>
              <a:t>“There is still one thing you haven’t done,”</a:t>
            </a:r>
            <a:r>
              <a:rPr lang="en-US" dirty="0">
                <a:solidFill>
                  <a:srgbClr val="000000"/>
                </a:solidFill>
                <a:effectLst/>
                <a:latin typeface="Lucida Grande" panose="020B0600040502020204" pitchFamily="34" charset="0"/>
              </a:rPr>
              <a:t> he told him.</a:t>
            </a:r>
            <a:endParaRPr lang="en-US" dirty="0">
              <a:solidFill>
                <a:srgbClr val="FF2500"/>
              </a:solidFill>
              <a:effectLst/>
              <a:latin typeface="Lucida Grande" panose="020B0600040502020204" pitchFamily="34" charset="0"/>
            </a:endParaRPr>
          </a:p>
        </p:txBody>
      </p:sp>
    </p:spTree>
    <p:extLst>
      <p:ext uri="{BB962C8B-B14F-4D97-AF65-F5344CB8AC3E}">
        <p14:creationId xmlns:p14="http://schemas.microsoft.com/office/powerpoint/2010/main" val="330296071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10:21</a:t>
            </a:r>
            <a:r>
              <a:rPr lang="en-US" dirty="0">
                <a:effectLst/>
                <a:latin typeface="Lucida Grande" panose="020B0600040502020204" pitchFamily="34" charset="0"/>
              </a:rPr>
              <a:t>   </a:t>
            </a:r>
            <a:r>
              <a:rPr lang="en-US" dirty="0">
                <a:solidFill>
                  <a:srgbClr val="FF2500"/>
                </a:solidFill>
                <a:effectLst/>
                <a:latin typeface="Lucida Grande" panose="020B0600040502020204" pitchFamily="34" charset="0"/>
              </a:rPr>
              <a:t>“Go and sell all your possessions and give the money to the poor, and you will have treasure in heaven. Then come, follow me.”</a:t>
            </a:r>
          </a:p>
          <a:p>
            <a:endParaRPr lang="en-US" dirty="0"/>
          </a:p>
        </p:txBody>
      </p:sp>
    </p:spTree>
    <p:extLst>
      <p:ext uri="{BB962C8B-B14F-4D97-AF65-F5344CB8AC3E}">
        <p14:creationId xmlns:p14="http://schemas.microsoft.com/office/powerpoint/2010/main" val="10296381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F371F489-9317-2742-8EE6-9975ED4BAE9F}" type="slidenum">
              <a:rPr lang="en-US" smtClean="0"/>
              <a:pPr>
                <a:defRPr/>
              </a:pPr>
              <a:t>11</a:t>
            </a:fld>
            <a:endParaRPr lang="en-US"/>
          </a:p>
        </p:txBody>
      </p:sp>
    </p:spTree>
    <p:extLst>
      <p:ext uri="{BB962C8B-B14F-4D97-AF65-F5344CB8AC3E}">
        <p14:creationId xmlns:p14="http://schemas.microsoft.com/office/powerpoint/2010/main" val="54849179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10:22</a:t>
            </a:r>
            <a:r>
              <a:rPr lang="en-US" dirty="0">
                <a:effectLst/>
                <a:latin typeface="Lucida Grande" panose="020B0600040502020204" pitchFamily="34" charset="0"/>
              </a:rPr>
              <a:t>    At this the man’s face fell, and he went away sad, for he had many possessions.</a:t>
            </a:r>
          </a:p>
          <a:p>
            <a:endParaRPr lang="en-US" dirty="0"/>
          </a:p>
        </p:txBody>
      </p:sp>
    </p:spTree>
    <p:extLst>
      <p:ext uri="{BB962C8B-B14F-4D97-AF65-F5344CB8AC3E}">
        <p14:creationId xmlns:p14="http://schemas.microsoft.com/office/powerpoint/2010/main" val="179309646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Mark 10:23</a:t>
            </a:r>
            <a:r>
              <a:rPr lang="en-US" dirty="0">
                <a:solidFill>
                  <a:srgbClr val="000000"/>
                </a:solidFill>
                <a:effectLst/>
                <a:latin typeface="Lucida Grande" panose="020B0600040502020204" pitchFamily="34" charset="0"/>
              </a:rPr>
              <a:t>    Jesus looked around and said to his disciples, </a:t>
            </a:r>
            <a:r>
              <a:rPr lang="en-US" dirty="0">
                <a:solidFill>
                  <a:srgbClr val="FF2500"/>
                </a:solidFill>
                <a:effectLst/>
                <a:latin typeface="Lucida Grande" panose="020B0600040502020204" pitchFamily="34" charset="0"/>
              </a:rPr>
              <a:t>“How hard it is for the rich to enter the Kingdom of God!”</a:t>
            </a:r>
            <a:endParaRPr lang="en-US" dirty="0"/>
          </a:p>
        </p:txBody>
      </p:sp>
    </p:spTree>
    <p:extLst>
      <p:ext uri="{BB962C8B-B14F-4D97-AF65-F5344CB8AC3E}">
        <p14:creationId xmlns:p14="http://schemas.microsoft.com/office/powerpoint/2010/main" val="318752146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CB965DBC-AF30-A142-04A1-14A760D8E024}"/>
            </a:ext>
          </a:extLst>
        </p:cNvPr>
        <p:cNvGrpSpPr/>
        <p:nvPr/>
      </p:nvGrpSpPr>
      <p:grpSpPr>
        <a:xfrm>
          <a:off x="0" y="0"/>
          <a:ext cx="0" cy="0"/>
          <a:chOff x="0" y="0"/>
          <a:chExt cx="0" cy="0"/>
        </a:xfrm>
      </p:grpSpPr>
      <p:sp>
        <p:nvSpPr>
          <p:cNvPr id="24577" name="Text Box 1">
            <a:extLst>
              <a:ext uri="{FF2B5EF4-FFF2-40B4-BE49-F238E27FC236}">
                <a16:creationId xmlns:a16="http://schemas.microsoft.com/office/drawing/2014/main" id="{33AF292B-BCE2-88AE-0107-9B7B1578F60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a:extLst>
              <a:ext uri="{FF2B5EF4-FFF2-40B4-BE49-F238E27FC236}">
                <a16:creationId xmlns:a16="http://schemas.microsoft.com/office/drawing/2014/main" id="{079CC649-1E56-4821-2418-86F4065E596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Mark 10:24</a:t>
            </a:r>
            <a:r>
              <a:rPr lang="en-US" dirty="0">
                <a:solidFill>
                  <a:srgbClr val="000000"/>
                </a:solidFill>
                <a:effectLst/>
                <a:latin typeface="Lucida Grande" panose="020B0600040502020204" pitchFamily="34" charset="0"/>
              </a:rPr>
              <a:t>    This amazed them. But Jesus said again, </a:t>
            </a:r>
            <a:r>
              <a:rPr lang="en-US" dirty="0">
                <a:solidFill>
                  <a:srgbClr val="FF2500"/>
                </a:solidFill>
                <a:effectLst/>
                <a:latin typeface="Lucida Grande" panose="020B0600040502020204" pitchFamily="34" charset="0"/>
              </a:rPr>
              <a:t>“Dear children, it is very hard to enter the Kingdom of God.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In fact, it is easier for a camel to go through the eye of a needle than for a rich person to enter the Kingdom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10:26</a:t>
            </a:r>
            <a:r>
              <a:rPr lang="en-US" dirty="0">
                <a:effectLst/>
                <a:latin typeface="Lucida Grande" panose="020B0600040502020204" pitchFamily="34" charset="0"/>
              </a:rPr>
              <a:t>    The disciples were astounded. “Then who in the world can be saved?” they asked.</a:t>
            </a:r>
            <a:endParaRPr lang="en-US" dirty="0"/>
          </a:p>
          <a:p>
            <a:r>
              <a:rPr lang="en-US" dirty="0"/>
              <a:t>—————————</a:t>
            </a:r>
          </a:p>
          <a:p>
            <a:r>
              <a:rPr lang="en-US" dirty="0"/>
              <a:t>LC-06-Preparation-184</a:t>
            </a:r>
          </a:p>
          <a:p>
            <a:r>
              <a:rPr lang="en-US" dirty="0"/>
              <a:t>NS-01-Matt15-28—slide 102</a:t>
            </a:r>
          </a:p>
        </p:txBody>
      </p:sp>
    </p:spTree>
    <p:extLst>
      <p:ext uri="{BB962C8B-B14F-4D97-AF65-F5344CB8AC3E}">
        <p14:creationId xmlns:p14="http://schemas.microsoft.com/office/powerpoint/2010/main" val="202833514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CB965DBC-AF30-A142-04A1-14A760D8E024}"/>
            </a:ext>
          </a:extLst>
        </p:cNvPr>
        <p:cNvGrpSpPr/>
        <p:nvPr/>
      </p:nvGrpSpPr>
      <p:grpSpPr>
        <a:xfrm>
          <a:off x="0" y="0"/>
          <a:ext cx="0" cy="0"/>
          <a:chOff x="0" y="0"/>
          <a:chExt cx="0" cy="0"/>
        </a:xfrm>
      </p:grpSpPr>
      <p:sp>
        <p:nvSpPr>
          <p:cNvPr id="24577" name="Text Box 1">
            <a:extLst>
              <a:ext uri="{FF2B5EF4-FFF2-40B4-BE49-F238E27FC236}">
                <a16:creationId xmlns:a16="http://schemas.microsoft.com/office/drawing/2014/main" id="{33AF292B-BCE2-88AE-0107-9B7B1578F60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a:extLst>
              <a:ext uri="{FF2B5EF4-FFF2-40B4-BE49-F238E27FC236}">
                <a16:creationId xmlns:a16="http://schemas.microsoft.com/office/drawing/2014/main" id="{079CC649-1E56-4821-2418-86F4065E596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Q: Is Jesus explaining something difficult or impossible?</a:t>
            </a:r>
          </a:p>
          <a:p>
            <a:endParaRPr lang="en-US" dirty="0"/>
          </a:p>
          <a:p>
            <a:r>
              <a:rPr lang="en-US" dirty="0"/>
              <a:t>A: Humanly speaking, a camel cannot fit through a normal-sized needle, so it is impossible. Some understand this to mean that a wealthy person cannot enter heaven through their wealth (an impossibility).</a:t>
            </a:r>
          </a:p>
          <a:p>
            <a:endParaRPr lang="en-US" dirty="0"/>
          </a:p>
          <a:p>
            <a:r>
              <a:rPr lang="en-US" dirty="0"/>
              <a:t>Others say that riches often prevent the wealthy from seeing their need for Jesus (a difficulty).</a:t>
            </a:r>
          </a:p>
          <a:p>
            <a:endParaRPr lang="en-US" dirty="0"/>
          </a:p>
          <a:p>
            <a:r>
              <a:rPr lang="en-US" dirty="0"/>
              <a:t>Which is correct? Both are theologically sound, but which view best fits the context?</a:t>
            </a:r>
          </a:p>
          <a:p>
            <a:endParaRPr lang="en-US" dirty="0"/>
          </a:p>
          <a:p>
            <a:r>
              <a:rPr lang="en-US" dirty="0"/>
              <a:t>—————————</a:t>
            </a:r>
          </a:p>
          <a:p>
            <a:r>
              <a:rPr lang="en-US" dirty="0"/>
              <a:t>LC-06-Preparation-185</a:t>
            </a:r>
          </a:p>
          <a:p>
            <a:r>
              <a:rPr lang="en-US" dirty="0"/>
              <a:t>NS-01-Matt15-28—slide 103</a:t>
            </a:r>
          </a:p>
        </p:txBody>
      </p:sp>
    </p:spTree>
    <p:extLst>
      <p:ext uri="{BB962C8B-B14F-4D97-AF65-F5344CB8AC3E}">
        <p14:creationId xmlns:p14="http://schemas.microsoft.com/office/powerpoint/2010/main" val="272915140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B752B968-B574-CFAF-2F9E-A9A76BB360AB}"/>
            </a:ext>
          </a:extLst>
        </p:cNvPr>
        <p:cNvGrpSpPr/>
        <p:nvPr/>
      </p:nvGrpSpPr>
      <p:grpSpPr>
        <a:xfrm>
          <a:off x="0" y="0"/>
          <a:ext cx="0" cy="0"/>
          <a:chOff x="0" y="0"/>
          <a:chExt cx="0" cy="0"/>
        </a:xfrm>
      </p:grpSpPr>
      <p:sp>
        <p:nvSpPr>
          <p:cNvPr id="24577" name="Text Box 1">
            <a:extLst>
              <a:ext uri="{FF2B5EF4-FFF2-40B4-BE49-F238E27FC236}">
                <a16:creationId xmlns:a16="http://schemas.microsoft.com/office/drawing/2014/main" id="{DF6B5524-2F8E-36E9-7223-274B1FC3E5B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a:extLst>
              <a:ext uri="{FF2B5EF4-FFF2-40B4-BE49-F238E27FC236}">
                <a16:creationId xmlns:a16="http://schemas.microsoft.com/office/drawing/2014/main" id="{34D00AD6-D39E-0487-9A84-A6A8C291D25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Joseph Dillow presents an alternate view:</a:t>
            </a:r>
          </a:p>
          <a:p>
            <a:endParaRPr lang="en-US" i="0" dirty="0"/>
          </a:p>
          <a:p>
            <a:r>
              <a:rPr lang="en-US" sz="1200" i="0" kern="1200">
                <a:solidFill>
                  <a:schemeClr val="tx1"/>
                </a:solidFill>
                <a:effectLst/>
                <a:latin typeface="+mn-lt"/>
                <a:ea typeface="+mn-ea"/>
                <a:cs typeface="+mn-cs"/>
              </a:rPr>
              <a:t>"Are Works a Condition for Entering the Kingdom?</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The New Testament includes 23 references to entering the kingdom, entering into “life,” seeking “life,” or seeking the kingdom.</a:t>
            </a:r>
            <a:r>
              <a:rPr lang="en-US" sz="1200" i="0" kern="1200" baseline="30000">
                <a:solidFill>
                  <a:schemeClr val="tx1"/>
                </a:solidFill>
                <a:effectLst/>
                <a:latin typeface="+mn-lt"/>
                <a:ea typeface="+mn-ea"/>
                <a:cs typeface="+mn-cs"/>
              </a:rPr>
              <a:t>731</a:t>
            </a:r>
            <a:r>
              <a:rPr lang="en-US" sz="1200" i="0" kern="1200">
                <a:solidFill>
                  <a:schemeClr val="tx1"/>
                </a:solidFill>
                <a:effectLst/>
                <a:latin typeface="+mn-lt"/>
                <a:ea typeface="+mn-ea"/>
                <a:cs typeface="+mn-cs"/>
              </a:rPr>
              <a:t> These passages, commonly called the “entry sayings,” are usually understood to refer to entrance into personal salvation either now or in the eschatological future. However, in many of these passages, entry into the kingdom or into “life” appears to be predicated on works.</a:t>
            </a:r>
            <a:r>
              <a:rPr lang="en-US" sz="1200" i="0" kern="1200" baseline="30000">
                <a:solidFill>
                  <a:schemeClr val="tx1"/>
                </a:solidFill>
                <a:effectLst/>
                <a:latin typeface="+mn-lt"/>
                <a:ea typeface="+mn-ea"/>
                <a:cs typeface="+mn-cs"/>
              </a:rPr>
              <a:t>732</a:t>
            </a:r>
            <a:r>
              <a:rPr lang="en-US" sz="1200" i="0" kern="1200">
                <a:solidFill>
                  <a:schemeClr val="tx1"/>
                </a:solidFill>
                <a:effectLst/>
                <a:latin typeface="+mn-lt"/>
                <a:ea typeface="+mn-ea"/>
                <a:cs typeface="+mn-cs"/>
              </a:rPr>
              <a:t> If the traditional idea that “the kingdom” always refers to individual salvation and that “entrance into the kingdom” always refers to “getting saved” or going to heaven when one dies is accepted, as Bill did, then there emerges an apparent conflict with the faith-alone gospel of the New Testament.</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For example, to “enter the kingdom”</a:t>
            </a:r>
            <a:r>
              <a:rPr lang="en-US" sz="1200" i="0" kern="1200" baseline="30000">
                <a:solidFill>
                  <a:schemeClr val="tx1"/>
                </a:solidFill>
                <a:effectLst/>
                <a:latin typeface="+mn-lt"/>
                <a:ea typeface="+mn-ea"/>
                <a:cs typeface="+mn-cs"/>
              </a:rPr>
              <a:t>733</a:t>
            </a:r>
            <a:r>
              <a:rPr lang="en-US" sz="1200" i="0" kern="1200">
                <a:solidFill>
                  <a:schemeClr val="tx1"/>
                </a:solidFill>
                <a:effectLst/>
                <a:latin typeface="+mn-lt"/>
                <a:ea typeface="+mn-ea"/>
                <a:cs typeface="+mn-cs"/>
              </a:rPr>
              <a:t> requires a righteousness that is greater than that of the scribes and Pharisees (Matthew 5:20).</a:t>
            </a:r>
            <a:r>
              <a:rPr lang="en-US" sz="1200" i="0" kern="1200" baseline="30000">
                <a:solidFill>
                  <a:schemeClr val="tx1"/>
                </a:solidFill>
                <a:effectLst/>
                <a:latin typeface="+mn-lt"/>
                <a:ea typeface="+mn-ea"/>
                <a:cs typeface="+mn-cs"/>
              </a:rPr>
              <a:t>734</a:t>
            </a:r>
            <a:r>
              <a:rPr lang="en-US" sz="1200" i="0" kern="1200">
                <a:solidFill>
                  <a:schemeClr val="tx1"/>
                </a:solidFill>
                <a:effectLst/>
                <a:latin typeface="+mn-lt"/>
                <a:ea typeface="+mn-ea"/>
                <a:cs typeface="+mn-cs"/>
              </a:rPr>
              <a:t> Those who enter the kingdom must do so through the path of discipleship, the narrow gate (Matthew 7:13, 14). In order to enter the kingdom, one must do the “will of the Father,” that is, obey the precepts taught in the Sermon on the Mount (Matthew 7:21).</a:t>
            </a:r>
            <a:r>
              <a:rPr lang="en-US" sz="1200" i="0" kern="1200" baseline="30000">
                <a:solidFill>
                  <a:schemeClr val="tx1"/>
                </a:solidFill>
                <a:effectLst/>
                <a:latin typeface="+mn-lt"/>
                <a:ea typeface="+mn-ea"/>
                <a:cs typeface="+mn-cs"/>
              </a:rPr>
              <a:t>735</a:t>
            </a:r>
            <a:r>
              <a:rPr lang="en-US" sz="1200" i="0" kern="1200">
                <a:solidFill>
                  <a:schemeClr val="tx1"/>
                </a:solidFill>
                <a:effectLst/>
                <a:latin typeface="+mn-lt"/>
                <a:ea typeface="+mn-ea"/>
                <a:cs typeface="+mn-cs"/>
              </a:rPr>
              <a:t> To “enter into life,” which is an equivalent phrase, one must deal radically with sin, reject it, and remove it from one’s lifestyle (Matthew 18:3, 9).</a:t>
            </a:r>
            <a:r>
              <a:rPr lang="en-US" sz="1200" i="0" kern="1200" baseline="30000">
                <a:solidFill>
                  <a:schemeClr val="tx1"/>
                </a:solidFill>
                <a:effectLst/>
                <a:latin typeface="+mn-lt"/>
                <a:ea typeface="+mn-ea"/>
                <a:cs typeface="+mn-cs"/>
              </a:rPr>
              <a:t>736</a:t>
            </a:r>
            <a:r>
              <a:rPr lang="en-US" sz="1200" i="0" kern="1200">
                <a:solidFill>
                  <a:schemeClr val="tx1"/>
                </a:solidFill>
                <a:effectLst/>
                <a:latin typeface="+mn-lt"/>
                <a:ea typeface="+mn-ea"/>
                <a:cs typeface="+mn-cs"/>
              </a:rPr>
              <a:t> To enter the kingdom, one must be “converted” (Matthew 18:3, 9). Jesus tells the rich young ruler that to “enter into life” (which he equates with entering the kingdom, v. 23) one must “keep the commandments” (Matthew 19:17).</a:t>
            </a:r>
            <a:r>
              <a:rPr lang="en-US" sz="1200" i="0" kern="1200" baseline="30000">
                <a:solidFill>
                  <a:schemeClr val="tx1"/>
                </a:solidFill>
                <a:effectLst/>
                <a:latin typeface="+mn-lt"/>
                <a:ea typeface="+mn-ea"/>
                <a:cs typeface="+mn-cs"/>
              </a:rPr>
              <a:t>737</a:t>
            </a:r>
            <a:r>
              <a:rPr lang="en-US" sz="1200" i="0" kern="1200">
                <a:solidFill>
                  <a:schemeClr val="tx1"/>
                </a:solidFill>
                <a:effectLst/>
                <a:latin typeface="+mn-lt"/>
                <a:ea typeface="+mn-ea"/>
                <a:cs typeface="+mn-cs"/>
              </a:rPr>
              <a:t> Strenuous moral effort is required if one is to enter the kingdom (Mark 10:24, “how hard”).</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It should be obvious to any unbiased reader that the calls to enter the kingdom are conditioned upon works. Neonomian writers, believing that entering the kingdom means “going to heaven,” simply call a spade a spade and in agreement with the Catholics boldly assert that salvation is secured by non-meritorious, God-produced works in the believer. It is disappointing that the Evangelical Theological Society, is now publishing books and articles advocating this viewpoint. A recent example from the pen of Edmund Neufeld says, “Each [beatitude] is an aspect of the condition by which the follower of Christ receives salvation from God.”</a:t>
            </a:r>
            <a:r>
              <a:rPr lang="en-US" sz="1200" i="0" kern="1200" baseline="30000">
                <a:solidFill>
                  <a:schemeClr val="tx1"/>
                </a:solidFill>
                <a:effectLst/>
                <a:latin typeface="+mn-lt"/>
                <a:ea typeface="+mn-ea"/>
                <a:cs typeface="+mn-cs"/>
              </a:rPr>
              <a:t>738</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In the following discussion I will argue that the calls to enter the kingdom in the Gospel of Matthew are all addressed to those who are already born again. They are challenges to live out one’s faith, not always invitations to personal salvation, entrance into heaven, or entrance into the Millennial Kingdom. The next three chapters will be devoted to establishing this understanding of the “entry” sayings."</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731 The “entry sayings” refer to these phrases: (1) “enter the kingdom of heaven” (Matthew 5:20; 7:21; 18:3; 19:23, 24; 23:13; Mark 9:47; 10:15, 25; Luke 18:17, 24, 25; John 3:5; Acts 14:22); (2) “entering into life” (Matthew 18:8, 9; 19:17; Mark 9:43; (3) “seeking life” (Luke 17:33; Romans 2:7); (4)</a:t>
            </a:r>
          </a:p>
          <a:p>
            <a:r>
              <a:rPr lang="en-US" sz="1200" i="0" kern="1200">
                <a:solidFill>
                  <a:schemeClr val="tx1"/>
                </a:solidFill>
                <a:effectLst/>
                <a:latin typeface="+mn-lt"/>
                <a:ea typeface="+mn-ea"/>
                <a:cs typeface="+mn-cs"/>
              </a:rPr>
              <a:t>“seeking the kingdom” (Matthew 6:33; 13:45; Luke 12:31). These seem to be parallel and explain one another.</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732 See G. Todd Wilson, "Conditions for Entering the Kingdom," Perspectives in Religious Studies 5 (Spring 1978): 40.</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733 Equivalent expressions to “enter the kingdom” are “enter into life” and “enter into joy” and in some cases “inherit the kingdom” (see Schneider, “eiserchomai,” TDNT, 2.677).</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734 Some understand this “greater righteousness” to refer to either forensic justification or a characteristic of all who are saved. However, as will be demonstrated later, both these options are inconsistent with the context. See pp. 233 ff.</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735 To obey the will of the Father seems to refer to good works in Matthew 12:50. And it is highly unlikely that the “will of the Father” in the context of the Sermon on the Mount is to believe on Christ of </a:t>
            </a:r>
          </a:p>
          <a:p>
            <a:r>
              <a:rPr lang="en-US" sz="1200" i="0" kern="1200">
                <a:solidFill>
                  <a:schemeClr val="tx1"/>
                </a:solidFill>
                <a:effectLst/>
                <a:latin typeface="+mn-lt"/>
                <a:ea typeface="+mn-ea"/>
                <a:cs typeface="+mn-cs"/>
              </a:rPr>
              <a:t>salvation as it is in John 6:40. For discussion of this phrase, see pp. 306 ff.</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736 “This unconditional orientation to the coming kingdom demands sacrifice, namely, a clean break with everything that would hinder or prejudice the newly established existence of man before God (cf. the sayings about offences in Matthew 18:8 ff.),”ibid., 2.677</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737 True, the disciples ask, “Who then can be saved?” As already demonstrated, “saved” does not have to refer to soteriological entrance into heaven. As has been shown earlier, the salvation in view is the deliverance of the soul by self-denying discipleship to Christ, leading to high honor and reward in the kingdom, see pp. 202 ff.</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738 Edmund K. Neufeld, "The Gospel in the Gospels: Answering the Question 'What must I do to be saved?' From the Synoptics," JETS 51, no. 2 (June 2008): 273.</a:t>
            </a:r>
          </a:p>
          <a:p>
            <a:endParaRPr lang="en-US" sz="1200" i="0" kern="1200">
              <a:solidFill>
                <a:schemeClr val="tx1"/>
              </a:solidFill>
              <a:effectLst/>
              <a:latin typeface="+mn-lt"/>
              <a:ea typeface="+mn-ea"/>
              <a:cs typeface="+mn-cs"/>
            </a:endParaRPr>
          </a:p>
          <a:p>
            <a:r>
              <a:rPr lang="en-US" sz="1200" i="0" kern="1200">
                <a:solidFill>
                  <a:schemeClr val="tx1"/>
                </a:solidFill>
                <a:effectLst/>
                <a:latin typeface="+mn-lt"/>
                <a:ea typeface="+mn-ea"/>
                <a:cs typeface="+mn-cs"/>
              </a:rPr>
              <a:t>—Joseph Dillow, </a:t>
            </a:r>
            <a:r>
              <a:rPr lang="en-US" sz="1200" i="1" kern="1200">
                <a:solidFill>
                  <a:schemeClr val="tx1"/>
                </a:solidFill>
                <a:effectLst/>
                <a:latin typeface="+mn-lt"/>
                <a:ea typeface="+mn-ea"/>
                <a:cs typeface="+mn-cs"/>
              </a:rPr>
              <a:t>Final Destiny</a:t>
            </a:r>
            <a:r>
              <a:rPr lang="en-US" sz="1200" i="0" kern="1200">
                <a:solidFill>
                  <a:schemeClr val="tx1"/>
                </a:solidFill>
                <a:effectLst/>
                <a:latin typeface="+mn-lt"/>
                <a:ea typeface="+mn-ea"/>
                <a:cs typeface="+mn-cs"/>
              </a:rPr>
              <a:t>, 230-31</a:t>
            </a:r>
            <a:endParaRPr lang="en-US" dirty="0"/>
          </a:p>
          <a:p>
            <a:endParaRPr lang="en-US" dirty="0"/>
          </a:p>
          <a:p>
            <a:r>
              <a:rPr lang="en-US" dirty="0"/>
              <a:t>—————————</a:t>
            </a:r>
          </a:p>
          <a:p>
            <a:r>
              <a:rPr lang="en-US" dirty="0"/>
              <a:t>LC-06-Preparation-186</a:t>
            </a:r>
          </a:p>
          <a:p>
            <a:r>
              <a:rPr lang="en-US" dirty="0"/>
              <a:t>NS-01-Matt15-28—slide 104</a:t>
            </a:r>
          </a:p>
        </p:txBody>
      </p:sp>
    </p:spTree>
    <p:extLst>
      <p:ext uri="{BB962C8B-B14F-4D97-AF65-F5344CB8AC3E}">
        <p14:creationId xmlns:p14="http://schemas.microsoft.com/office/powerpoint/2010/main" val="28727804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Mark 10:27</a:t>
            </a:r>
            <a:r>
              <a:rPr lang="en-US" dirty="0">
                <a:solidFill>
                  <a:srgbClr val="000000"/>
                </a:solidFill>
                <a:effectLst/>
                <a:latin typeface="Lucida Grande" panose="020B0600040502020204" pitchFamily="34" charset="0"/>
              </a:rPr>
              <a:t>    Jesus looked at them intently and said, </a:t>
            </a:r>
            <a:r>
              <a:rPr lang="en-US" dirty="0">
                <a:solidFill>
                  <a:srgbClr val="FF2500"/>
                </a:solidFill>
                <a:effectLst/>
                <a:latin typeface="Lucida Grande" panose="020B0600040502020204" pitchFamily="34" charset="0"/>
              </a:rPr>
              <a:t>“Humanly speaking, it is impossible. But not with God. Everything is possible with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10:28</a:t>
            </a:r>
            <a:r>
              <a:rPr lang="en-US" dirty="0">
                <a:effectLst/>
                <a:latin typeface="Lucida Grande" panose="020B0600040502020204" pitchFamily="34" charset="0"/>
              </a:rPr>
              <a:t>    Then Peter began to speak up. “We’ve given up everything to follow you,” he said.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10:29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“Yes,”</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“and I assure you that everyone who has given up house or brothers or sisters or mother or father or children or property, for my sake and for the Good News,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will receive now in return a hundred times as many houses, brothers, sisters, mothers, children, and property—along with persecution. And in the world to come that person will have eternal life.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But many who are the greatest now will be least important then, and those who seem least important now will be the greatest then.”</a:t>
            </a:r>
          </a:p>
          <a:p>
            <a:endParaRPr lang="en-US" dirty="0"/>
          </a:p>
        </p:txBody>
      </p:sp>
    </p:spTree>
    <p:extLst>
      <p:ext uri="{BB962C8B-B14F-4D97-AF65-F5344CB8AC3E}">
        <p14:creationId xmlns:p14="http://schemas.microsoft.com/office/powerpoint/2010/main" val="399952620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AE5A2EEF-952F-9C4D-B550-DA30E19D1F23}"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109</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7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5955" name="Rectangle 3"/>
          <p:cNvSpPr>
            <a:spLocks noGrp="1" noChangeArrowheads="1"/>
          </p:cNvSpPr>
          <p:nvPr>
            <p:ph type="body" idx="1"/>
          </p:nvPr>
        </p:nvSpPr>
        <p:spPr>
          <a:noFill/>
        </p:spPr>
        <p:txBody>
          <a:bodyPr/>
          <a:lstStyle/>
          <a:p>
            <a:pPr algn="r" eaLnBrk="1" hangingPunct="1"/>
            <a:r>
              <a:rPr lang="ar-JO" sz="1200" kern="1200" dirty="0">
                <a:solidFill>
                  <a:schemeClr val="tx1"/>
                </a:solidFill>
                <a:effectLst/>
                <a:ea typeface="ＭＳ Ｐゴシック" charset="-128"/>
                <a:cs typeface="ＭＳ Ｐゴシック" charset="-128"/>
              </a:rPr>
              <a:t>سيحكمها المسيح حيث سيكون لإسرائيل مكانة بارزة على العالم بأسره الذي سيتبع الرب.
________
</a:t>
            </a:r>
            <a:r>
              <a:rPr lang="en-US" sz="1200" kern="1200" dirty="0">
                <a:solidFill>
                  <a:schemeClr val="tx1"/>
                </a:solidFill>
                <a:effectLst/>
                <a:ea typeface="ＭＳ Ｐゴシック" charset="-128"/>
                <a:cs typeface="ＭＳ Ｐゴシック" charset="-128"/>
              </a:rPr>
              <a:t>NS-01-Matt1-14-</a:t>
            </a:r>
            <a:r>
              <a:rPr lang="ar-JO" sz="1200" kern="1200" dirty="0">
                <a:solidFill>
                  <a:schemeClr val="tx1"/>
                </a:solidFill>
                <a:effectLst/>
                <a:ea typeface="ＭＳ Ｐゴシック" charset="-128"/>
                <a:cs typeface="ＭＳ Ｐゴシック" charset="-128"/>
              </a:rPr>
              <a:t>الشريحة 113
</a:t>
            </a:r>
            <a:r>
              <a:rPr lang="en-US" sz="1200" kern="1200" dirty="0">
                <a:solidFill>
                  <a:schemeClr val="tx1"/>
                </a:solidFill>
                <a:effectLst/>
                <a:ea typeface="ＭＳ Ｐゴシック" charset="-128"/>
                <a:cs typeface="ＭＳ Ｐゴシック" charset="-128"/>
              </a:rPr>
              <a:t>NS-01-Matt15-28-</a:t>
            </a:r>
            <a:r>
              <a:rPr lang="ar-JO" sz="1200" kern="1200" dirty="0">
                <a:solidFill>
                  <a:schemeClr val="tx1"/>
                </a:solidFill>
                <a:effectLst/>
                <a:ea typeface="ＭＳ Ｐゴシック" charset="-128"/>
                <a:cs typeface="ＭＳ Ｐゴシック" charset="-128"/>
              </a:rPr>
              <a:t>الشريحة 85
</a:t>
            </a:r>
            <a:r>
              <a:rPr lang="en-US" sz="1200" kern="1200" dirty="0">
                <a:solidFill>
                  <a:schemeClr val="tx1"/>
                </a:solidFill>
                <a:effectLst/>
                <a:ea typeface="ＭＳ Ｐゴシック" charset="-128"/>
                <a:cs typeface="ＭＳ Ｐゴシック" charset="-128"/>
              </a:rPr>
              <a:t>NS-05-Acts1-2-</a:t>
            </a:r>
            <a:r>
              <a:rPr lang="ar-JO" sz="1200" kern="1200" dirty="0">
                <a:solidFill>
                  <a:schemeClr val="tx1"/>
                </a:solidFill>
                <a:effectLst/>
                <a:ea typeface="ＭＳ Ｐゴシック" charset="-128"/>
                <a:cs typeface="ＭＳ Ｐゴシック" charset="-128"/>
              </a:rPr>
              <a:t>الشريحة 191
</a:t>
            </a:r>
            <a:endParaRPr lang="en-US" dirty="0"/>
          </a:p>
        </p:txBody>
      </p:sp>
    </p:spTree>
    <p:extLst>
      <p:ext uri="{BB962C8B-B14F-4D97-AF65-F5344CB8AC3E}">
        <p14:creationId xmlns:p14="http://schemas.microsoft.com/office/powerpoint/2010/main" val="50960186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43745A2-DAED-3047-9923-3A537A817E75}" type="slidenum">
              <a:rPr lang="en-US" sz="1200">
                <a:latin typeface="Arial" panose="020B0604020202020204" pitchFamily="34" charset="0"/>
              </a:rPr>
              <a:pPr/>
              <a:t>112</a:t>
            </a:fld>
            <a:endParaRPr lang="en-US" sz="1200">
              <a:latin typeface="Arial" panose="020B0604020202020204" pitchFamily="34"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61D810E-AC1E-5B49-B084-9E989CFE075A}" type="slidenum">
              <a:rPr lang="en-US" sz="1200">
                <a:latin typeface="Arial" panose="020B0604020202020204" pitchFamily="34" charset="0"/>
              </a:rPr>
              <a:pPr/>
              <a:t>113</a:t>
            </a:fld>
            <a:endParaRPr lang="en-US" sz="1200">
              <a:latin typeface="Arial" panose="020B0604020202020204" pitchFamily="34"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Master" Target="../slideMasters/slideMaster48.xml"/><Relationship Id="rId4" Type="http://schemas.openxmlformats.org/officeDocument/2006/relationships/image" Target="../media/image24.jpeg"/></Relationships>
</file>

<file path=ppt/slideLayouts/_rels/slideLayout52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Master" Target="../slideMasters/slideMaster48.xml"/><Relationship Id="rId4" Type="http://schemas.openxmlformats.org/officeDocument/2006/relationships/image" Target="../media/image24.jpeg"/></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emf"/><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0.png"/><Relationship Id="rId1" Type="http://schemas.openxmlformats.org/officeDocument/2006/relationships/slideMaster" Target="../slideMasters/slideMaster63.xml"/><Relationship Id="rId4" Type="http://schemas.openxmlformats.org/officeDocument/2006/relationships/image" Target="../media/image41.png"/></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6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975379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418165226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fld id="{9B85D139-EB19-7848-A807-642B58AAA95C}" type="datetimeFigureOut">
              <a:rPr lang="en-US"/>
              <a:pPr/>
              <a:t>6/16/26</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24C81018-F8B9-E740-8A7E-4AC7D489C398}" type="slidenum">
              <a:rPr lang="en-US"/>
              <a:pPr/>
              <a:t>‹#›</a:t>
            </a:fld>
            <a:endParaRPr lang="en-US"/>
          </a:p>
        </p:txBody>
      </p:sp>
    </p:spTree>
    <p:extLst>
      <p:ext uri="{BB962C8B-B14F-4D97-AF65-F5344CB8AC3E}">
        <p14:creationId xmlns:p14="http://schemas.microsoft.com/office/powerpoint/2010/main" val="2964849807"/>
      </p:ext>
    </p:extLst>
  </p:cSld>
  <p:clrMapOvr>
    <a:masterClrMapping/>
  </p:clrMapOvr>
  <p:transition spd="slow">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fld id="{5F74A13B-266A-5A45-B46D-A7077A76E94F}" type="datetimeFigureOut">
              <a:rPr lang="en-US"/>
              <a:pPr/>
              <a:t>6/16/26</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4592C43F-E98E-8A4D-8AF9-8880D7D52978}" type="slidenum">
              <a:rPr lang="en-US"/>
              <a:pPr/>
              <a:t>‹#›</a:t>
            </a:fld>
            <a:endParaRPr lang="en-US"/>
          </a:p>
        </p:txBody>
      </p:sp>
    </p:spTree>
    <p:extLst>
      <p:ext uri="{BB962C8B-B14F-4D97-AF65-F5344CB8AC3E}">
        <p14:creationId xmlns:p14="http://schemas.microsoft.com/office/powerpoint/2010/main" val="1686989090"/>
      </p:ext>
    </p:extLst>
  </p:cSld>
  <p:clrMapOvr>
    <a:masterClrMapping/>
  </p:clrMapOvr>
  <p:transition spd="slow">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fld id="{FEB1CE5F-7C25-B14A-BB0C-8AF491016EC9}" type="datetimeFigureOut">
              <a:rPr lang="en-US"/>
              <a:pPr/>
              <a:t>6/16/26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D8442A44-C60C-3540-ABC5-86B8EAE56017}" type="slidenum">
              <a:rPr lang="en-US"/>
              <a:pPr/>
              <a:t>‹#›</a:t>
            </a:fld>
            <a:endParaRPr lang="en-US"/>
          </a:p>
        </p:txBody>
      </p:sp>
    </p:spTree>
    <p:extLst>
      <p:ext uri="{BB962C8B-B14F-4D97-AF65-F5344CB8AC3E}">
        <p14:creationId xmlns:p14="http://schemas.microsoft.com/office/powerpoint/2010/main" val="69371742"/>
      </p:ext>
    </p:extLst>
  </p:cSld>
  <p:clrMapOvr>
    <a:masterClrMapping/>
  </p:clrMapOvr>
  <p:transition spd="slow">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fld id="{18CD8591-41C9-EA46-BE7B-640F2C3387DF}" type="datetimeFigureOut">
              <a:rPr lang="en-US"/>
              <a:pPr/>
              <a:t>6/16/26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B8C0FF84-406C-5449-873F-A13F0C17AD28}" type="slidenum">
              <a:rPr lang="en-US"/>
              <a:pPr/>
              <a:t>‹#›</a:t>
            </a:fld>
            <a:endParaRPr lang="en-US"/>
          </a:p>
        </p:txBody>
      </p:sp>
    </p:spTree>
    <p:extLst>
      <p:ext uri="{BB962C8B-B14F-4D97-AF65-F5344CB8AC3E}">
        <p14:creationId xmlns:p14="http://schemas.microsoft.com/office/powerpoint/2010/main" val="3293652240"/>
      </p:ext>
    </p:extLst>
  </p:cSld>
  <p:clrMapOvr>
    <a:masterClrMapping/>
  </p:clrMapOvr>
  <p:transition spd="slow">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2FECAC3E-E8AE-4B46-BB27-94FFBFDA18A4}" type="datetimeFigureOut">
              <a:rPr lang="en-US"/>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A84B1C84-5CB2-D54C-96D7-AECD56D7B624}" type="slidenum">
              <a:rPr lang="en-US"/>
              <a:pPr/>
              <a:t>‹#›</a:t>
            </a:fld>
            <a:endParaRPr lang="en-US"/>
          </a:p>
        </p:txBody>
      </p:sp>
    </p:spTree>
    <p:extLst>
      <p:ext uri="{BB962C8B-B14F-4D97-AF65-F5344CB8AC3E}">
        <p14:creationId xmlns:p14="http://schemas.microsoft.com/office/powerpoint/2010/main" val="3993027378"/>
      </p:ext>
    </p:extLst>
  </p:cSld>
  <p:clrMapOvr>
    <a:masterClrMapping/>
  </p:clrMapOvr>
  <p:transition spd="slow">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0DF1B041-0579-E14B-902B-E71AA5B7A609}" type="datetimeFigureOut">
              <a:rPr lang="en-US"/>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60B9C1D0-5665-064F-952D-03DF08A195E4}" type="slidenum">
              <a:rPr lang="en-US"/>
              <a:pPr/>
              <a:t>‹#›</a:t>
            </a:fld>
            <a:endParaRPr lang="en-US"/>
          </a:p>
        </p:txBody>
      </p:sp>
    </p:spTree>
    <p:extLst>
      <p:ext uri="{BB962C8B-B14F-4D97-AF65-F5344CB8AC3E}">
        <p14:creationId xmlns:p14="http://schemas.microsoft.com/office/powerpoint/2010/main" val="3700457351"/>
      </p:ext>
    </p:extLst>
  </p:cSld>
  <p:clrMapOvr>
    <a:masterClrMapping/>
  </p:clrMapOvr>
  <p:transition spd="slow">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9578825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022275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297543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7014306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8197226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844286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492098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3868135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55886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2851421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3754281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6/16/26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6296163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Shape 14"/>
        <p:cNvGrpSpPr/>
        <p:nvPr/>
      </p:nvGrpSpPr>
      <p:grpSpPr>
        <a:xfrm>
          <a:off x="0" y="0"/>
          <a:ext cx="0" cy="0"/>
          <a:chOff x="0" y="0"/>
          <a:chExt cx="0" cy="0"/>
        </a:xfrm>
      </p:grpSpPr>
      <p:sp>
        <p:nvSpPr>
          <p:cNvPr id="15" name="Shape 15"/>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88900" algn="ctr" rtl="0">
              <a:spcBef>
                <a:spcPts val="800"/>
              </a:spcBef>
              <a:spcAft>
                <a:spcPts val="0"/>
              </a:spcAft>
              <a:buClr>
                <a:srgbClr val="FAFAFA"/>
              </a:buClr>
              <a:buFont typeface="Calibri"/>
              <a:buChar char="•"/>
              <a:defRPr sz="4000" b="1">
                <a:solidFill>
                  <a:srgbClr val="FAFAFA"/>
                </a:solidFill>
                <a:latin typeface="Calibri"/>
                <a:ea typeface="Calibri"/>
                <a:cs typeface="Calibri"/>
                <a:sym typeface="Calibri"/>
              </a:defRPr>
            </a:lvl1pPr>
            <a:lvl2pPr marL="742950" indent="-3175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2pPr>
            <a:lvl3pPr marL="11430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3pPr>
            <a:lvl4pPr marL="16002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4pPr>
            <a:lvl5pPr marL="20574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5pPr>
            <a:lvl6pPr marL="2514600" indent="-101600" algn="l" rtl="0">
              <a:spcBef>
                <a:spcPts val="400"/>
              </a:spcBef>
              <a:buClr>
                <a:schemeClr val="dk1"/>
              </a:buClr>
              <a:buFont typeface="Calibri"/>
              <a:buChar char="•"/>
              <a:defRPr sz="2000">
                <a:solidFill>
                  <a:schemeClr val="dk1"/>
                </a:solidFill>
                <a:latin typeface="Calibri"/>
                <a:ea typeface="Calibri"/>
                <a:cs typeface="Calibri"/>
                <a:sym typeface="Calibri"/>
              </a:defRPr>
            </a:lvl6pPr>
            <a:lvl7pPr marL="2971800" indent="-101600" algn="l" rtl="0">
              <a:spcBef>
                <a:spcPts val="400"/>
              </a:spcBef>
              <a:buClr>
                <a:schemeClr val="dk1"/>
              </a:buClr>
              <a:buFont typeface="Calibri"/>
              <a:buChar char="•"/>
              <a:defRPr sz="2000">
                <a:solidFill>
                  <a:schemeClr val="dk1"/>
                </a:solidFill>
                <a:latin typeface="Calibri"/>
                <a:ea typeface="Calibri"/>
                <a:cs typeface="Calibri"/>
                <a:sym typeface="Calibri"/>
              </a:defRPr>
            </a:lvl7pPr>
            <a:lvl8pPr marL="3429000" indent="-101600" algn="l" rtl="0">
              <a:spcBef>
                <a:spcPts val="400"/>
              </a:spcBef>
              <a:buClr>
                <a:schemeClr val="dk1"/>
              </a:buClr>
              <a:buFont typeface="Calibri"/>
              <a:buChar char="•"/>
              <a:defRPr sz="2000">
                <a:solidFill>
                  <a:schemeClr val="dk1"/>
                </a:solidFill>
                <a:latin typeface="Calibri"/>
                <a:ea typeface="Calibri"/>
                <a:cs typeface="Calibri"/>
                <a:sym typeface="Calibri"/>
              </a:defRPr>
            </a:lvl8pPr>
            <a:lvl9pPr marL="3886200" indent="-101600" algn="l" rtl="0">
              <a:spcBef>
                <a:spcPts val="400"/>
              </a:spcBef>
              <a:buClr>
                <a:schemeClr val="dk1"/>
              </a:buClr>
              <a:buFont typeface="Calibri"/>
              <a:buChar char="•"/>
              <a:defRPr sz="2000">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24362674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06850" name="Rectangle 2"/>
          <p:cNvSpPr>
            <a:spLocks noGrp="1" noChangeArrowheads="1"/>
          </p:cNvSpPr>
          <p:nvPr>
            <p:ph type="ctrTitle"/>
          </p:nvPr>
        </p:nvSpPr>
        <p:spPr>
          <a:xfrm>
            <a:off x="685800" y="1981200"/>
            <a:ext cx="7772400" cy="990600"/>
          </a:xfrm>
          <a:effectLst>
            <a:outerShdw blurRad="63500" dist="35915" dir="8100000" algn="ctr" rotWithShape="0">
              <a:srgbClr val="000000">
                <a:alpha val="75000"/>
              </a:srgbClr>
            </a:outerShdw>
          </a:effectLst>
        </p:spPr>
        <p:txBody>
          <a:bodyPr/>
          <a:lstStyle>
            <a:lvl1pPr algn="ctr">
              <a:defRPr/>
            </a:lvl1pPr>
          </a:lstStyle>
          <a:p>
            <a:r>
              <a:rPr lang="en-US"/>
              <a:t>Click to edit Master title style</a:t>
            </a:r>
          </a:p>
        </p:txBody>
      </p:sp>
      <p:sp>
        <p:nvSpPr>
          <p:cNvPr id="206851" name="Rectangle 3"/>
          <p:cNvSpPr>
            <a:spLocks noGrp="1" noChangeArrowheads="1"/>
          </p:cNvSpPr>
          <p:nvPr>
            <p:ph type="subTitle" idx="1"/>
          </p:nvPr>
        </p:nvSpPr>
        <p:spPr>
          <a:xfrm>
            <a:off x="685800" y="3048000"/>
            <a:ext cx="7772400" cy="1219200"/>
          </a:xfrm>
          <a:effectLst>
            <a:outerShdw blurRad="68580" dist="25399" dir="8100000" algn="ctr" rotWithShape="0">
              <a:srgbClr val="000000">
                <a:alpha val="75000"/>
              </a:srgbClr>
            </a:outerShdw>
          </a:effectLst>
        </p:spPr>
        <p:txBody>
          <a:bodyPr anchor="ctr"/>
          <a:lstStyle>
            <a:lvl1pPr marL="0" indent="0" algn="ctr">
              <a:buFont typeface="Wingdings" pitchFamily="-112" charset="2"/>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ACEA86-DBAB-DB48-8F64-561F6649B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214106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0C0179-027A-184B-97D6-9BF77EE3FA3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0799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320436018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344E1-7641-244E-A061-BBCF89E32B8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596943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37E3BE-3438-9A49-8591-7D694553D2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233092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14EFA-F107-E740-B2AD-CF3481BF5AD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059323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F3B2B-0882-544C-8978-4FAD9599B2A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370950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E08675-0006-BD42-8B47-421CA2E8CD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9829191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F75030-5582-C847-AADC-3A9B2036CD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462160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3C05E3-C252-5E4D-AD2C-9923372C93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708062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578CC0-EF18-8C47-AE6C-EEEA8111EF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41675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3DEED6-09F6-7546-BC7E-92D91CBB06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324139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40700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05826"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205827"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006645-742E-F847-8213-5135F0DB6AA2}" type="slidenum">
              <a:rPr lang="en-US"/>
              <a:pPr>
                <a:defRPr/>
              </a:pPr>
              <a:t>‹#›</a:t>
            </a:fld>
            <a:endParaRPr lang="en-US"/>
          </a:p>
        </p:txBody>
      </p:sp>
    </p:spTree>
    <p:extLst>
      <p:ext uri="{BB962C8B-B14F-4D97-AF65-F5344CB8AC3E}">
        <p14:creationId xmlns:p14="http://schemas.microsoft.com/office/powerpoint/2010/main" val="278604822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6965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602588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551957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080701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542649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75497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940046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426732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8053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309935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5312D9-3E6B-D14D-B2CF-29792DE5A26C}" type="slidenum">
              <a:rPr lang="en-US"/>
              <a:pPr>
                <a:defRPr/>
              </a:pPr>
              <a:t>‹#›</a:t>
            </a:fld>
            <a:endParaRPr lang="en-US"/>
          </a:p>
        </p:txBody>
      </p:sp>
    </p:spTree>
    <p:extLst>
      <p:ext uri="{BB962C8B-B14F-4D97-AF65-F5344CB8AC3E}">
        <p14:creationId xmlns:p14="http://schemas.microsoft.com/office/powerpoint/2010/main" val="14641742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642775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509342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566666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654217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669133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33669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308091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083769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15258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01445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FD939D-AE3C-9348-BB7C-12B616F7306E}" type="slidenum">
              <a:rPr lang="en-US"/>
              <a:pPr>
                <a:defRPr/>
              </a:pPr>
              <a:t>‹#›</a:t>
            </a:fld>
            <a:endParaRPr lang="en-US"/>
          </a:p>
        </p:txBody>
      </p:sp>
    </p:spTree>
    <p:extLst>
      <p:ext uri="{BB962C8B-B14F-4D97-AF65-F5344CB8AC3E}">
        <p14:creationId xmlns:p14="http://schemas.microsoft.com/office/powerpoint/2010/main" val="354112135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788461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198073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88347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77760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069815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15112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912600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994660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395363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624532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C73C29-3EF2-8846-AA98-FBDBFC86DEC3}" type="slidenum">
              <a:rPr lang="en-US"/>
              <a:pPr>
                <a:defRPr/>
              </a:pPr>
              <a:t>‹#›</a:t>
            </a:fld>
            <a:endParaRPr lang="en-US"/>
          </a:p>
        </p:txBody>
      </p:sp>
    </p:spTree>
    <p:extLst>
      <p:ext uri="{BB962C8B-B14F-4D97-AF65-F5344CB8AC3E}">
        <p14:creationId xmlns:p14="http://schemas.microsoft.com/office/powerpoint/2010/main" val="416210628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83306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20859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835278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216425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982250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996740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350390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50502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639584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18408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3DDC24-0E51-7949-AD77-02B378B12F06}" type="slidenum">
              <a:rPr lang="en-US"/>
              <a:pPr>
                <a:defRPr/>
              </a:pPr>
              <a:t>‹#›</a:t>
            </a:fld>
            <a:endParaRPr lang="en-US"/>
          </a:p>
        </p:txBody>
      </p:sp>
    </p:spTree>
    <p:extLst>
      <p:ext uri="{BB962C8B-B14F-4D97-AF65-F5344CB8AC3E}">
        <p14:creationId xmlns:p14="http://schemas.microsoft.com/office/powerpoint/2010/main" val="351439773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2718904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22283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83759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971974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a:pPr/>
              <a:t>‹#›</a:t>
            </a:fld>
            <a:endParaRPr lang="en-US"/>
          </a:p>
        </p:txBody>
      </p:sp>
    </p:spTree>
    <p:extLst>
      <p:ext uri="{BB962C8B-B14F-4D97-AF65-F5344CB8AC3E}">
        <p14:creationId xmlns:p14="http://schemas.microsoft.com/office/powerpoint/2010/main" val="388794934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a:pPr/>
              <a:t>‹#›</a:t>
            </a:fld>
            <a:endParaRPr lang="en-US"/>
          </a:p>
        </p:txBody>
      </p:sp>
    </p:spTree>
    <p:extLst>
      <p:ext uri="{BB962C8B-B14F-4D97-AF65-F5344CB8AC3E}">
        <p14:creationId xmlns:p14="http://schemas.microsoft.com/office/powerpoint/2010/main" val="318806360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a:pPr/>
              <a:t>‹#›</a:t>
            </a:fld>
            <a:endParaRPr lang="en-US"/>
          </a:p>
        </p:txBody>
      </p:sp>
    </p:spTree>
    <p:extLst>
      <p:ext uri="{BB962C8B-B14F-4D97-AF65-F5344CB8AC3E}">
        <p14:creationId xmlns:p14="http://schemas.microsoft.com/office/powerpoint/2010/main" val="244588584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a:pPr/>
              <a:t>‹#›</a:t>
            </a:fld>
            <a:endParaRPr lang="en-US"/>
          </a:p>
        </p:txBody>
      </p:sp>
    </p:spTree>
    <p:extLst>
      <p:ext uri="{BB962C8B-B14F-4D97-AF65-F5344CB8AC3E}">
        <p14:creationId xmlns:p14="http://schemas.microsoft.com/office/powerpoint/2010/main" val="300323934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a:pPr/>
              <a:t>‹#›</a:t>
            </a:fld>
            <a:endParaRPr lang="en-US"/>
          </a:p>
        </p:txBody>
      </p:sp>
    </p:spTree>
    <p:extLst>
      <p:ext uri="{BB962C8B-B14F-4D97-AF65-F5344CB8AC3E}">
        <p14:creationId xmlns:p14="http://schemas.microsoft.com/office/powerpoint/2010/main" val="146078395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a:pPr/>
              <a:t>‹#›</a:t>
            </a:fld>
            <a:endParaRPr lang="en-US"/>
          </a:p>
        </p:txBody>
      </p:sp>
    </p:spTree>
    <p:extLst>
      <p:ext uri="{BB962C8B-B14F-4D97-AF65-F5344CB8AC3E}">
        <p14:creationId xmlns:p14="http://schemas.microsoft.com/office/powerpoint/2010/main" val="12533471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D929C6-48B7-724E-B2FD-0C9DD15F7DAF}" type="slidenum">
              <a:rPr lang="en-US"/>
              <a:pPr>
                <a:defRPr/>
              </a:pPr>
              <a:t>‹#›</a:t>
            </a:fld>
            <a:endParaRPr lang="en-US"/>
          </a:p>
        </p:txBody>
      </p:sp>
    </p:spTree>
    <p:extLst>
      <p:ext uri="{BB962C8B-B14F-4D97-AF65-F5344CB8AC3E}">
        <p14:creationId xmlns:p14="http://schemas.microsoft.com/office/powerpoint/2010/main" val="67896508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a:pPr/>
              <a:t>‹#›</a:t>
            </a:fld>
            <a:endParaRPr lang="en-US"/>
          </a:p>
        </p:txBody>
      </p:sp>
    </p:spTree>
    <p:extLst>
      <p:ext uri="{BB962C8B-B14F-4D97-AF65-F5344CB8AC3E}">
        <p14:creationId xmlns:p14="http://schemas.microsoft.com/office/powerpoint/2010/main" val="154772068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a:pPr/>
              <a:t>‹#›</a:t>
            </a:fld>
            <a:endParaRPr lang="en-US"/>
          </a:p>
        </p:txBody>
      </p:sp>
    </p:spTree>
    <p:extLst>
      <p:ext uri="{BB962C8B-B14F-4D97-AF65-F5344CB8AC3E}">
        <p14:creationId xmlns:p14="http://schemas.microsoft.com/office/powerpoint/2010/main" val="247246862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a:pPr/>
              <a:t>‹#›</a:t>
            </a:fld>
            <a:endParaRPr lang="en-US"/>
          </a:p>
        </p:txBody>
      </p:sp>
    </p:spTree>
    <p:extLst>
      <p:ext uri="{BB962C8B-B14F-4D97-AF65-F5344CB8AC3E}">
        <p14:creationId xmlns:p14="http://schemas.microsoft.com/office/powerpoint/2010/main" val="133532436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a:pPr/>
              <a:t>‹#›</a:t>
            </a:fld>
            <a:endParaRPr lang="en-US"/>
          </a:p>
        </p:txBody>
      </p:sp>
    </p:spTree>
    <p:extLst>
      <p:ext uri="{BB962C8B-B14F-4D97-AF65-F5344CB8AC3E}">
        <p14:creationId xmlns:p14="http://schemas.microsoft.com/office/powerpoint/2010/main" val="220191551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a:pPr/>
              <a:t>‹#›</a:t>
            </a:fld>
            <a:endParaRPr lang="en-US"/>
          </a:p>
        </p:txBody>
      </p:sp>
    </p:spTree>
    <p:extLst>
      <p:ext uri="{BB962C8B-B14F-4D97-AF65-F5344CB8AC3E}">
        <p14:creationId xmlns:p14="http://schemas.microsoft.com/office/powerpoint/2010/main" val="312698044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8"/>
            <a:ext cx="9144000" cy="1281043"/>
          </a:xfrm>
        </p:spPr>
        <p:txBody>
          <a:bodyPr/>
          <a:lstStyle>
            <a:lvl1pPr>
              <a:defRPr sz="36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Subtitle 2"/>
          <p:cNvSpPr>
            <a:spLocks noGrp="1"/>
          </p:cNvSpPr>
          <p:nvPr>
            <p:ph type="subTitle" idx="1"/>
          </p:nvPr>
        </p:nvSpPr>
        <p:spPr>
          <a:xfrm>
            <a:off x="1371600" y="3886201"/>
            <a:ext cx="6400800" cy="1752600"/>
          </a:xfrm>
          <a:prstGeom prst="rect">
            <a:avLst/>
          </a:prstGeom>
        </p:spPr>
        <p:txBody>
          <a:bodyPr lIns="91403" tIns="45702" rIns="91403" bIns="45702"/>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E0F127E6-51E4-BA46-B30F-2F8CC95F19E0}"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792387C-9615-7842-93FC-807C7A799234}" type="slidenum">
              <a:rPr lang="en-US"/>
              <a:pPr>
                <a:defRPr/>
              </a:pPr>
              <a:t>‹#›</a:t>
            </a:fld>
            <a:endParaRPr lang="en-US"/>
          </a:p>
        </p:txBody>
      </p:sp>
    </p:spTree>
    <p:extLst>
      <p:ext uri="{BB962C8B-B14F-4D97-AF65-F5344CB8AC3E}">
        <p14:creationId xmlns:p14="http://schemas.microsoft.com/office/powerpoint/2010/main" val="399963327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7F673C14-D815-C74A-BD1C-3D557E1462AA}"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2DAF8234-E2EC-BB43-8A79-C2DFCFF4BC38}" type="slidenum">
              <a:rPr lang="en-US"/>
              <a:pPr>
                <a:defRPr/>
              </a:pPr>
              <a:t>‹#›</a:t>
            </a:fld>
            <a:endParaRPr lang="en-US"/>
          </a:p>
        </p:txBody>
      </p:sp>
    </p:spTree>
    <p:extLst>
      <p:ext uri="{BB962C8B-B14F-4D97-AF65-F5344CB8AC3E}">
        <p14:creationId xmlns:p14="http://schemas.microsoft.com/office/powerpoint/2010/main" val="335828850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i="0" cap="all">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a:prstGeom prst="rect">
            <a:avLst/>
          </a:prstGeom>
        </p:spPr>
        <p:txBody>
          <a:bodyPr lIns="91403" tIns="45702" rIns="91403" bIns="45702"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B99FAB22-4309-FC43-AD56-AFD1DB6505A9}"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9E9825B-E7E7-F341-A70F-713A4362658B}" type="slidenum">
              <a:rPr lang="en-US"/>
              <a:pPr>
                <a:defRPr/>
              </a:pPr>
              <a:t>‹#›</a:t>
            </a:fld>
            <a:endParaRPr lang="en-US"/>
          </a:p>
        </p:txBody>
      </p:sp>
    </p:spTree>
    <p:extLst>
      <p:ext uri="{BB962C8B-B14F-4D97-AF65-F5344CB8AC3E}">
        <p14:creationId xmlns:p14="http://schemas.microsoft.com/office/powerpoint/2010/main" val="5709552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lIns="91403" tIns="45702" rIns="91403" bIns="45702"/>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lIns="91403" tIns="45702" rIns="91403" bIns="45702"/>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DD0170A7-191B-DD48-9581-99F912E40866}" type="datetimeFigureOut">
              <a:rPr lang="en-US"/>
              <a:pPr>
                <a:defRPr/>
              </a:pPr>
              <a:t>6/16/26</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8A7C156E-436C-A547-BD11-1A422C6B4C05}" type="slidenum">
              <a:rPr lang="en-US"/>
              <a:pPr>
                <a:defRPr/>
              </a:pPr>
              <a:t>‹#›</a:t>
            </a:fld>
            <a:endParaRPr lang="en-US"/>
          </a:p>
        </p:txBody>
      </p:sp>
    </p:spTree>
    <p:extLst>
      <p:ext uri="{BB962C8B-B14F-4D97-AF65-F5344CB8AC3E}">
        <p14:creationId xmlns:p14="http://schemas.microsoft.com/office/powerpoint/2010/main" val="124786739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lIns="91403" tIns="45702" rIns="91403" bIns="45702" anchor="b"/>
          <a:lstStyle>
            <a:lvl1pPr marL="0" indent="0">
              <a:buNone/>
              <a:defRPr sz="2400" b="1" i="0">
                <a:latin typeface="Arial" panose="020B0604020202020204" pitchFamily="34" charset="0"/>
                <a:cs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03" tIns="45702" rIns="91403" bIns="45702"/>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a:prstGeom prst="rect">
            <a:avLst/>
          </a:prstGeom>
        </p:spPr>
        <p:txBody>
          <a:bodyPr lIns="91403" tIns="45702" rIns="91403" bIns="45702" anchor="b"/>
          <a:lstStyle>
            <a:lvl1pPr marL="0" indent="0">
              <a:buNone/>
              <a:defRPr sz="2400" b="1" i="0">
                <a:latin typeface="Arial" panose="020B0604020202020204" pitchFamily="34" charset="0"/>
                <a:cs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a:prstGeom prst="rect">
            <a:avLst/>
          </a:prstGeom>
        </p:spPr>
        <p:txBody>
          <a:bodyPr lIns="91403" tIns="45702" rIns="91403" bIns="45702"/>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4828C379-4D5E-044E-9F32-B57A48639DC7}" type="datetimeFigureOut">
              <a:rPr lang="en-US"/>
              <a:pPr>
                <a:defRPr/>
              </a:pPr>
              <a:t>6/16/26</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BB442D72-D9C2-4A4F-8A90-6BBD2B6E9BB3}" type="slidenum">
              <a:rPr lang="en-US"/>
              <a:pPr>
                <a:defRPr/>
              </a:pPr>
              <a:t>‹#›</a:t>
            </a:fld>
            <a:endParaRPr lang="en-US"/>
          </a:p>
        </p:txBody>
      </p:sp>
    </p:spTree>
    <p:extLst>
      <p:ext uri="{BB962C8B-B14F-4D97-AF65-F5344CB8AC3E}">
        <p14:creationId xmlns:p14="http://schemas.microsoft.com/office/powerpoint/2010/main" val="316855755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FB5B3A-7FC2-E544-9F6B-A267166C9B94}" type="slidenum">
              <a:rPr lang="en-US"/>
              <a:pPr>
                <a:defRPr/>
              </a:pPr>
              <a:t>‹#›</a:t>
            </a:fld>
            <a:endParaRPr lang="en-US"/>
          </a:p>
        </p:txBody>
      </p:sp>
    </p:spTree>
    <p:extLst>
      <p:ext uri="{BB962C8B-B14F-4D97-AF65-F5344CB8AC3E}">
        <p14:creationId xmlns:p14="http://schemas.microsoft.com/office/powerpoint/2010/main" val="147441228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CA4EA26E-1306-C944-804B-14062AEB3AAB}" type="datetimeFigureOut">
              <a:rPr lang="en-US"/>
              <a:pPr>
                <a:defRPr/>
              </a:pPr>
              <a:t>6/16/26</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221A5EE6-9FB5-C84A-8894-1028E95B5CEE}" type="slidenum">
              <a:rPr lang="en-US"/>
              <a:pPr>
                <a:defRPr/>
              </a:pPr>
              <a:t>‹#›</a:t>
            </a:fld>
            <a:endParaRPr lang="en-US"/>
          </a:p>
        </p:txBody>
      </p:sp>
    </p:spTree>
    <p:extLst>
      <p:ext uri="{BB962C8B-B14F-4D97-AF65-F5344CB8AC3E}">
        <p14:creationId xmlns:p14="http://schemas.microsoft.com/office/powerpoint/2010/main" val="16227990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145A1908-E6C0-6340-8BBD-3954B56DF97B}" type="datetimeFigureOut">
              <a:rPr lang="en-US"/>
              <a:pPr>
                <a:defRPr/>
              </a:pPr>
              <a:t>6/16/26</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4FFD2D09-9C79-F54D-B07A-239852AA078D}" type="slidenum">
              <a:rPr lang="en-US"/>
              <a:pPr>
                <a:defRPr/>
              </a:pPr>
              <a:t>‹#›</a:t>
            </a:fld>
            <a:endParaRPr lang="en-US"/>
          </a:p>
        </p:txBody>
      </p:sp>
    </p:spTree>
    <p:extLst>
      <p:ext uri="{BB962C8B-B14F-4D97-AF65-F5344CB8AC3E}">
        <p14:creationId xmlns:p14="http://schemas.microsoft.com/office/powerpoint/2010/main" val="129511378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a:prstGeom prst="rect">
            <a:avLst/>
          </a:prstGeom>
        </p:spPr>
        <p:txBody>
          <a:bodyPr lIns="91403" tIns="45702" rIns="91403" bIns="45702"/>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a:prstGeom prst="rect">
            <a:avLst/>
          </a:prstGeom>
        </p:spPr>
        <p:txBody>
          <a:bodyPr lIns="91403" tIns="45702" rIns="91403" bIns="45702"/>
          <a:lstStyle>
            <a:lvl1pPr marL="0" indent="0">
              <a:buNone/>
              <a:defRPr sz="1400" b="1" i="0">
                <a:latin typeface="Arial" panose="020B0604020202020204" pitchFamily="34" charset="0"/>
                <a:cs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5B011711-D5FB-6E42-A492-4BEB737AD9FE}" type="datetimeFigureOut">
              <a:rPr lang="en-US"/>
              <a:pPr>
                <a:defRPr/>
              </a:pPr>
              <a:t>6/16/26</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D91661DD-F0C4-A842-B98E-C8796159D6B9}" type="slidenum">
              <a:rPr lang="en-US"/>
              <a:pPr>
                <a:defRPr/>
              </a:pPr>
              <a:t>‹#›</a:t>
            </a:fld>
            <a:endParaRPr lang="en-US"/>
          </a:p>
        </p:txBody>
      </p:sp>
    </p:spTree>
    <p:extLst>
      <p:ext uri="{BB962C8B-B14F-4D97-AF65-F5344CB8AC3E}">
        <p14:creationId xmlns:p14="http://schemas.microsoft.com/office/powerpoint/2010/main" val="154930289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lIns="91403" tIns="45702" rIns="91403" bIns="45702" rtlCol="0">
            <a:normAutofit/>
          </a:bodyPr>
          <a:lstStyle>
            <a:lvl1pPr marL="0" indent="0">
              <a:buNone/>
              <a:defRPr sz="3200" b="1" i="0">
                <a:latin typeface="Arial" panose="020B0604020202020204" pitchFamily="34" charset="0"/>
                <a:cs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lIns="91403" tIns="45702" rIns="91403" bIns="45702"/>
          <a:lstStyle>
            <a:lvl1pPr marL="0" indent="0">
              <a:buNone/>
              <a:defRPr sz="1400" b="1" i="0">
                <a:latin typeface="Arial" panose="020B0604020202020204" pitchFamily="34" charset="0"/>
                <a:cs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3D23BB7-CCE3-C541-9FD2-DE164E1FFCA8}" type="datetimeFigureOut">
              <a:rPr lang="en-US"/>
              <a:pPr>
                <a:defRPr/>
              </a:pPr>
              <a:t>6/16/26</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CAAF8ACD-F9D2-3D44-8715-04593509A69D}" type="slidenum">
              <a:rPr lang="en-US"/>
              <a:pPr>
                <a:defRPr/>
              </a:pPr>
              <a:t>‹#›</a:t>
            </a:fld>
            <a:endParaRPr lang="en-US"/>
          </a:p>
        </p:txBody>
      </p:sp>
    </p:spTree>
    <p:extLst>
      <p:ext uri="{BB962C8B-B14F-4D97-AF65-F5344CB8AC3E}">
        <p14:creationId xmlns:p14="http://schemas.microsoft.com/office/powerpoint/2010/main" val="143155609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FECC57E7-CFEA-A140-A707-19AD192DE053}"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60CA2D8E-898A-914F-A833-1C98A4A8D152}" type="slidenum">
              <a:rPr lang="en-US"/>
              <a:pPr>
                <a:defRPr/>
              </a:pPr>
              <a:t>‹#›</a:t>
            </a:fld>
            <a:endParaRPr lang="en-US"/>
          </a:p>
        </p:txBody>
      </p:sp>
    </p:spTree>
    <p:extLst>
      <p:ext uri="{BB962C8B-B14F-4D97-AF65-F5344CB8AC3E}">
        <p14:creationId xmlns:p14="http://schemas.microsoft.com/office/powerpoint/2010/main" val="397212421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a:prstGeom prst="rect">
            <a:avLst/>
          </a:prstGeom>
        </p:spPr>
        <p:txBody>
          <a:bodyPr vert="eaVert"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83BDBE98-D4B3-8448-B808-07A865795CE0}"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50A59BC-22D2-2B40-ABFE-6D140EE82E41}" type="slidenum">
              <a:rPr lang="en-US"/>
              <a:pPr>
                <a:defRPr/>
              </a:pPr>
              <a:t>‹#›</a:t>
            </a:fld>
            <a:endParaRPr lang="en-US"/>
          </a:p>
        </p:txBody>
      </p:sp>
    </p:spTree>
    <p:extLst>
      <p:ext uri="{BB962C8B-B14F-4D97-AF65-F5344CB8AC3E}">
        <p14:creationId xmlns:p14="http://schemas.microsoft.com/office/powerpoint/2010/main" val="224309302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311885062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31667583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219170665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6/16/26</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1343674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253346602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60A95C-1A06-1640-8E92-4F726476B48B}" type="slidenum">
              <a:rPr lang="en-US"/>
              <a:pPr>
                <a:defRPr/>
              </a:pPr>
              <a:t>‹#›</a:t>
            </a:fld>
            <a:endParaRPr lang="en-US"/>
          </a:p>
        </p:txBody>
      </p:sp>
    </p:spTree>
    <p:extLst>
      <p:ext uri="{BB962C8B-B14F-4D97-AF65-F5344CB8AC3E}">
        <p14:creationId xmlns:p14="http://schemas.microsoft.com/office/powerpoint/2010/main" val="235568311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6/16/26</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403023687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6/16/26</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204086027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6/16/26</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254012918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6/16/26</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427418034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6/16/26</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412556021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101647152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375415405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163294624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401850017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288910270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F6CC97-12ED-DF4E-8736-0E5872899EBF}" type="slidenum">
              <a:rPr lang="en-US"/>
              <a:pPr>
                <a:defRPr/>
              </a:pPr>
              <a:t>‹#›</a:t>
            </a:fld>
            <a:endParaRPr lang="en-US"/>
          </a:p>
        </p:txBody>
      </p:sp>
    </p:spTree>
    <p:extLst>
      <p:ext uri="{BB962C8B-B14F-4D97-AF65-F5344CB8AC3E}">
        <p14:creationId xmlns:p14="http://schemas.microsoft.com/office/powerpoint/2010/main" val="95993917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6/16/26</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407272558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6/16/26</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427593839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6/16/26</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260759586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6/16/26</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83083638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6/16/26</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33898295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6/16/26</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349338002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7287565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6/16/26</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63037732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0345537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1269551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21AD0A-1CC5-F145-A882-251D2B8F01B5}" type="slidenum">
              <a:rPr lang="en-US"/>
              <a:pPr>
                <a:defRPr/>
              </a:pPr>
              <a:t>‹#›</a:t>
            </a:fld>
            <a:endParaRPr lang="en-US"/>
          </a:p>
        </p:txBody>
      </p:sp>
    </p:spTree>
    <p:extLst>
      <p:ext uri="{BB962C8B-B14F-4D97-AF65-F5344CB8AC3E}">
        <p14:creationId xmlns:p14="http://schemas.microsoft.com/office/powerpoint/2010/main" val="182766707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25640650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9749336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7560679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5239030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7670507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4599409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3579065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422358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2682187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61193887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742794-3302-7540-86F8-68684EDE2D09}" type="slidenum">
              <a:rPr lang="en-US"/>
              <a:pPr>
                <a:defRPr/>
              </a:pPr>
              <a:t>‹#›</a:t>
            </a:fld>
            <a:endParaRPr lang="en-US"/>
          </a:p>
        </p:txBody>
      </p:sp>
    </p:spTree>
    <p:extLst>
      <p:ext uri="{BB962C8B-B14F-4D97-AF65-F5344CB8AC3E}">
        <p14:creationId xmlns:p14="http://schemas.microsoft.com/office/powerpoint/2010/main" val="396802418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94093411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189169824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339530302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96453360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80531385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2065042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32321533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79837120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07803707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2445181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85824304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264243490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316953157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312791197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936ED8B7-C21D-4378-A578-93CA0C3E8B0C}"/>
              </a:ext>
            </a:extLst>
          </p:cNvPr>
          <p:cNvSpPr>
            <a:spLocks noGrp="1"/>
          </p:cNvSpPr>
          <p:nvPr>
            <p:ph type="dt" sz="half" idx="10"/>
          </p:nvPr>
        </p:nvSpPr>
        <p:spPr/>
        <p:txBody>
          <a:bodyPr/>
          <a:lstStyle>
            <a:lvl1pPr>
              <a:defRPr b="1" i="0">
                <a:latin typeface="Arial" panose="020B0604020202020204" pitchFamily="34" charset="0"/>
              </a:defRPr>
            </a:lvl1pPr>
          </a:lstStyle>
          <a:p>
            <a:fld id="{D79F3296-1F45-4971-9D1E-933A206A0F39}" type="datetimeFigureOut">
              <a:rPr lang="en-US" altLang="en-US"/>
              <a:pPr/>
              <a:t>6/16/26</a:t>
            </a:fld>
            <a:endParaRPr lang="en-US" altLang="en-US"/>
          </a:p>
        </p:txBody>
      </p:sp>
      <p:sp>
        <p:nvSpPr>
          <p:cNvPr id="5" name="Footer Placeholder 4">
            <a:extLst>
              <a:ext uri="{FF2B5EF4-FFF2-40B4-BE49-F238E27FC236}">
                <a16:creationId xmlns:a16="http://schemas.microsoft.com/office/drawing/2014/main" id="{58D452CF-8D72-4555-BF2D-623B50AB16C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45A9A0F-4DCA-4F68-BB88-40BC92B55D62}"/>
              </a:ext>
            </a:extLst>
          </p:cNvPr>
          <p:cNvSpPr>
            <a:spLocks noGrp="1"/>
          </p:cNvSpPr>
          <p:nvPr>
            <p:ph type="sldNum" sz="quarter" idx="12"/>
          </p:nvPr>
        </p:nvSpPr>
        <p:spPr/>
        <p:txBody>
          <a:bodyPr/>
          <a:lstStyle>
            <a:lvl1pPr>
              <a:defRPr b="1" i="0">
                <a:latin typeface="Arial" panose="020B0604020202020204" pitchFamily="34" charset="0"/>
              </a:defRPr>
            </a:lvl1pPr>
          </a:lstStyle>
          <a:p>
            <a:fld id="{41D24AC5-968A-4770-8119-83D0F5AFB147}" type="slidenum">
              <a:rPr lang="en-US" altLang="en-US"/>
              <a:pPr/>
              <a:t>‹#›</a:t>
            </a:fld>
            <a:endParaRPr lang="en-US" altLang="en-US"/>
          </a:p>
        </p:txBody>
      </p:sp>
    </p:spTree>
    <p:extLst>
      <p:ext uri="{BB962C8B-B14F-4D97-AF65-F5344CB8AC3E}">
        <p14:creationId xmlns:p14="http://schemas.microsoft.com/office/powerpoint/2010/main" val="394108713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71B42B7-E77A-43EF-92F5-3C8495A2EF91}"/>
              </a:ext>
            </a:extLst>
          </p:cNvPr>
          <p:cNvSpPr>
            <a:spLocks noGrp="1"/>
          </p:cNvSpPr>
          <p:nvPr>
            <p:ph type="dt" sz="half" idx="10"/>
          </p:nvPr>
        </p:nvSpPr>
        <p:spPr/>
        <p:txBody>
          <a:bodyPr/>
          <a:lstStyle>
            <a:lvl1pPr>
              <a:defRPr b="1" i="0">
                <a:latin typeface="Arial" panose="020B0604020202020204" pitchFamily="34" charset="0"/>
              </a:defRPr>
            </a:lvl1pPr>
          </a:lstStyle>
          <a:p>
            <a:fld id="{00FF3AD0-5BF6-4B39-B5D4-18890469AF13}" type="datetimeFigureOut">
              <a:rPr lang="en-US" altLang="en-US"/>
              <a:pPr/>
              <a:t>6/16/26</a:t>
            </a:fld>
            <a:endParaRPr lang="en-US" altLang="en-US"/>
          </a:p>
        </p:txBody>
      </p:sp>
      <p:sp>
        <p:nvSpPr>
          <p:cNvPr id="5" name="Footer Placeholder 4">
            <a:extLst>
              <a:ext uri="{FF2B5EF4-FFF2-40B4-BE49-F238E27FC236}">
                <a16:creationId xmlns:a16="http://schemas.microsoft.com/office/drawing/2014/main" id="{56DC262B-A456-46FC-8ABA-CDE059C88BF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0305B7-FD19-48E8-BB08-B523DD4C7083}"/>
              </a:ext>
            </a:extLst>
          </p:cNvPr>
          <p:cNvSpPr>
            <a:spLocks noGrp="1"/>
          </p:cNvSpPr>
          <p:nvPr>
            <p:ph type="sldNum" sz="quarter" idx="12"/>
          </p:nvPr>
        </p:nvSpPr>
        <p:spPr/>
        <p:txBody>
          <a:bodyPr/>
          <a:lstStyle>
            <a:lvl1pPr>
              <a:defRPr b="1" i="0">
                <a:latin typeface="Arial" panose="020B0604020202020204" pitchFamily="34" charset="0"/>
              </a:defRPr>
            </a:lvl1pPr>
          </a:lstStyle>
          <a:p>
            <a:fld id="{32B2BC40-388B-4F65-95E5-C56EF87CD37C}" type="slidenum">
              <a:rPr lang="en-US" altLang="en-US"/>
              <a:pPr/>
              <a:t>‹#›</a:t>
            </a:fld>
            <a:endParaRPr lang="en-US" altLang="en-US"/>
          </a:p>
        </p:txBody>
      </p:sp>
    </p:spTree>
    <p:extLst>
      <p:ext uri="{BB962C8B-B14F-4D97-AF65-F5344CB8AC3E}">
        <p14:creationId xmlns:p14="http://schemas.microsoft.com/office/powerpoint/2010/main" val="232660683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93BC7E-C45E-4604-BB26-FCCD616CB59F}"/>
              </a:ext>
            </a:extLst>
          </p:cNvPr>
          <p:cNvSpPr>
            <a:spLocks noGrp="1"/>
          </p:cNvSpPr>
          <p:nvPr>
            <p:ph type="dt" sz="half" idx="10"/>
          </p:nvPr>
        </p:nvSpPr>
        <p:spPr/>
        <p:txBody>
          <a:bodyPr/>
          <a:lstStyle>
            <a:lvl1pPr>
              <a:defRPr b="1" i="0">
                <a:latin typeface="Arial" panose="020B0604020202020204" pitchFamily="34" charset="0"/>
              </a:defRPr>
            </a:lvl1pPr>
          </a:lstStyle>
          <a:p>
            <a:fld id="{A0BC7103-537B-4073-BE0F-1CF15F2FF55E}" type="datetimeFigureOut">
              <a:rPr lang="en-US" altLang="en-US"/>
              <a:pPr/>
              <a:t>6/16/26</a:t>
            </a:fld>
            <a:endParaRPr lang="en-US" altLang="en-US"/>
          </a:p>
        </p:txBody>
      </p:sp>
      <p:sp>
        <p:nvSpPr>
          <p:cNvPr id="5" name="Footer Placeholder 4">
            <a:extLst>
              <a:ext uri="{FF2B5EF4-FFF2-40B4-BE49-F238E27FC236}">
                <a16:creationId xmlns:a16="http://schemas.microsoft.com/office/drawing/2014/main" id="{A3959071-C985-4E40-A419-60CBB11C7B0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C5DCB7F-CAC3-40DD-8DEA-9CE24B3CF199}"/>
              </a:ext>
            </a:extLst>
          </p:cNvPr>
          <p:cNvSpPr>
            <a:spLocks noGrp="1"/>
          </p:cNvSpPr>
          <p:nvPr>
            <p:ph type="sldNum" sz="quarter" idx="12"/>
          </p:nvPr>
        </p:nvSpPr>
        <p:spPr/>
        <p:txBody>
          <a:bodyPr/>
          <a:lstStyle>
            <a:lvl1pPr>
              <a:defRPr b="1" i="0">
                <a:latin typeface="Arial" panose="020B0604020202020204" pitchFamily="34" charset="0"/>
              </a:defRPr>
            </a:lvl1pPr>
          </a:lstStyle>
          <a:p>
            <a:fld id="{2B9188D4-FEFF-482A-A36D-92E0355EB547}" type="slidenum">
              <a:rPr lang="en-US" altLang="en-US"/>
              <a:pPr/>
              <a:t>‹#›</a:t>
            </a:fld>
            <a:endParaRPr lang="en-US" altLang="en-US"/>
          </a:p>
        </p:txBody>
      </p:sp>
    </p:spTree>
    <p:extLst>
      <p:ext uri="{BB962C8B-B14F-4D97-AF65-F5344CB8AC3E}">
        <p14:creationId xmlns:p14="http://schemas.microsoft.com/office/powerpoint/2010/main" val="340731510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84B3F16-B34E-4550-894D-9BAA85179C3F}"/>
              </a:ext>
            </a:extLst>
          </p:cNvPr>
          <p:cNvSpPr>
            <a:spLocks noGrp="1"/>
          </p:cNvSpPr>
          <p:nvPr>
            <p:ph type="dt" sz="half" idx="10"/>
          </p:nvPr>
        </p:nvSpPr>
        <p:spPr/>
        <p:txBody>
          <a:bodyPr/>
          <a:lstStyle>
            <a:lvl1pPr>
              <a:defRPr b="1" i="0">
                <a:latin typeface="Arial" panose="020B0604020202020204" pitchFamily="34" charset="0"/>
              </a:defRPr>
            </a:lvl1pPr>
          </a:lstStyle>
          <a:p>
            <a:fld id="{1B768AF9-2C51-4587-A6DC-AB8A856D79CF}" type="datetimeFigureOut">
              <a:rPr lang="en-US" altLang="en-US"/>
              <a:pPr/>
              <a:t>6/16/26</a:t>
            </a:fld>
            <a:endParaRPr lang="en-US" altLang="en-US"/>
          </a:p>
        </p:txBody>
      </p:sp>
      <p:sp>
        <p:nvSpPr>
          <p:cNvPr id="6" name="Footer Placeholder 4">
            <a:extLst>
              <a:ext uri="{FF2B5EF4-FFF2-40B4-BE49-F238E27FC236}">
                <a16:creationId xmlns:a16="http://schemas.microsoft.com/office/drawing/2014/main" id="{013BC57C-B3F5-45DF-8DE0-96BEAEA9DDF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AB19B79-7E99-4F8B-A2D3-3FB8D1A0001B}"/>
              </a:ext>
            </a:extLst>
          </p:cNvPr>
          <p:cNvSpPr>
            <a:spLocks noGrp="1"/>
          </p:cNvSpPr>
          <p:nvPr>
            <p:ph type="sldNum" sz="quarter" idx="12"/>
          </p:nvPr>
        </p:nvSpPr>
        <p:spPr/>
        <p:txBody>
          <a:bodyPr/>
          <a:lstStyle>
            <a:lvl1pPr>
              <a:defRPr b="1" i="0">
                <a:latin typeface="Arial" panose="020B0604020202020204" pitchFamily="34" charset="0"/>
              </a:defRPr>
            </a:lvl1pPr>
          </a:lstStyle>
          <a:p>
            <a:fld id="{79AAF6BB-5D82-43B2-8E44-D952F6BEE8C6}" type="slidenum">
              <a:rPr lang="en-US" altLang="en-US"/>
              <a:pPr/>
              <a:t>‹#›</a:t>
            </a:fld>
            <a:endParaRPr lang="en-US" altLang="en-US"/>
          </a:p>
        </p:txBody>
      </p:sp>
    </p:spTree>
    <p:extLst>
      <p:ext uri="{BB962C8B-B14F-4D97-AF65-F5344CB8AC3E}">
        <p14:creationId xmlns:p14="http://schemas.microsoft.com/office/powerpoint/2010/main" val="216102835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6EE79BD-DAF1-446A-A7B4-A143257C7BEE}"/>
              </a:ext>
            </a:extLst>
          </p:cNvPr>
          <p:cNvSpPr>
            <a:spLocks noGrp="1"/>
          </p:cNvSpPr>
          <p:nvPr>
            <p:ph type="dt" sz="half" idx="10"/>
          </p:nvPr>
        </p:nvSpPr>
        <p:spPr/>
        <p:txBody>
          <a:bodyPr/>
          <a:lstStyle>
            <a:lvl1pPr>
              <a:defRPr b="1" i="0">
                <a:latin typeface="Arial" panose="020B0604020202020204" pitchFamily="34" charset="0"/>
              </a:defRPr>
            </a:lvl1pPr>
          </a:lstStyle>
          <a:p>
            <a:fld id="{0737C80B-179B-4604-B9AD-AC4F25FE6A71}" type="datetimeFigureOut">
              <a:rPr lang="en-US" altLang="en-US"/>
              <a:pPr/>
              <a:t>6/16/26</a:t>
            </a:fld>
            <a:endParaRPr lang="en-US" altLang="en-US"/>
          </a:p>
        </p:txBody>
      </p:sp>
      <p:sp>
        <p:nvSpPr>
          <p:cNvPr id="8" name="Footer Placeholder 4">
            <a:extLst>
              <a:ext uri="{FF2B5EF4-FFF2-40B4-BE49-F238E27FC236}">
                <a16:creationId xmlns:a16="http://schemas.microsoft.com/office/drawing/2014/main" id="{C7607AE9-0D31-47A2-A4E2-32BF77EEA236}"/>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8F5D95B-249F-4C6B-98B8-D50A97021B10}"/>
              </a:ext>
            </a:extLst>
          </p:cNvPr>
          <p:cNvSpPr>
            <a:spLocks noGrp="1"/>
          </p:cNvSpPr>
          <p:nvPr>
            <p:ph type="sldNum" sz="quarter" idx="12"/>
          </p:nvPr>
        </p:nvSpPr>
        <p:spPr/>
        <p:txBody>
          <a:bodyPr/>
          <a:lstStyle>
            <a:lvl1pPr>
              <a:defRPr b="1" i="0">
                <a:latin typeface="Arial" panose="020B0604020202020204" pitchFamily="34" charset="0"/>
              </a:defRPr>
            </a:lvl1pPr>
          </a:lstStyle>
          <a:p>
            <a:fld id="{D6199F7A-1495-4813-9495-98596CB7176D}" type="slidenum">
              <a:rPr lang="en-US" altLang="en-US"/>
              <a:pPr/>
              <a:t>‹#›</a:t>
            </a:fld>
            <a:endParaRPr lang="en-US" altLang="en-US"/>
          </a:p>
        </p:txBody>
      </p:sp>
    </p:spTree>
    <p:extLst>
      <p:ext uri="{BB962C8B-B14F-4D97-AF65-F5344CB8AC3E}">
        <p14:creationId xmlns:p14="http://schemas.microsoft.com/office/powerpoint/2010/main" val="254537686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A8A46A7-DAFC-434D-A62A-FA641305245D}"/>
              </a:ext>
            </a:extLst>
          </p:cNvPr>
          <p:cNvSpPr>
            <a:spLocks noGrp="1"/>
          </p:cNvSpPr>
          <p:nvPr>
            <p:ph type="dt" sz="half" idx="10"/>
          </p:nvPr>
        </p:nvSpPr>
        <p:spPr/>
        <p:txBody>
          <a:bodyPr/>
          <a:lstStyle>
            <a:lvl1pPr>
              <a:defRPr b="1" i="0">
                <a:latin typeface="Arial" panose="020B0604020202020204" pitchFamily="34" charset="0"/>
              </a:defRPr>
            </a:lvl1pPr>
          </a:lstStyle>
          <a:p>
            <a:fld id="{C331C892-419E-46EF-B2D6-C6824680866E}" type="datetimeFigureOut">
              <a:rPr lang="en-US" altLang="en-US"/>
              <a:pPr/>
              <a:t>6/16/26</a:t>
            </a:fld>
            <a:endParaRPr lang="en-US" altLang="en-US"/>
          </a:p>
        </p:txBody>
      </p:sp>
      <p:sp>
        <p:nvSpPr>
          <p:cNvPr id="4" name="Footer Placeholder 4">
            <a:extLst>
              <a:ext uri="{FF2B5EF4-FFF2-40B4-BE49-F238E27FC236}">
                <a16:creationId xmlns:a16="http://schemas.microsoft.com/office/drawing/2014/main" id="{A59EB001-FDF9-4C33-A2DA-362AE3E60FE9}"/>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BDFE856D-9E9C-4D4B-A18B-E71272AB5486}"/>
              </a:ext>
            </a:extLst>
          </p:cNvPr>
          <p:cNvSpPr>
            <a:spLocks noGrp="1"/>
          </p:cNvSpPr>
          <p:nvPr>
            <p:ph type="sldNum" sz="quarter" idx="12"/>
          </p:nvPr>
        </p:nvSpPr>
        <p:spPr/>
        <p:txBody>
          <a:bodyPr/>
          <a:lstStyle>
            <a:lvl1pPr>
              <a:defRPr b="1" i="0">
                <a:latin typeface="Arial" panose="020B0604020202020204" pitchFamily="34" charset="0"/>
              </a:defRPr>
            </a:lvl1pPr>
          </a:lstStyle>
          <a:p>
            <a:fld id="{EA4AAE7D-1FD9-4488-BBB1-AD2C5ABDCC1D}" type="slidenum">
              <a:rPr lang="en-US" altLang="en-US"/>
              <a:pPr/>
              <a:t>‹#›</a:t>
            </a:fld>
            <a:endParaRPr lang="en-US" altLang="en-US"/>
          </a:p>
        </p:txBody>
      </p:sp>
    </p:spTree>
    <p:extLst>
      <p:ext uri="{BB962C8B-B14F-4D97-AF65-F5344CB8AC3E}">
        <p14:creationId xmlns:p14="http://schemas.microsoft.com/office/powerpoint/2010/main" val="368077757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4AD1AE2-1230-48C2-A976-1C4C66CE0630}"/>
              </a:ext>
            </a:extLst>
          </p:cNvPr>
          <p:cNvSpPr>
            <a:spLocks noGrp="1"/>
          </p:cNvSpPr>
          <p:nvPr>
            <p:ph type="dt" sz="half" idx="10"/>
          </p:nvPr>
        </p:nvSpPr>
        <p:spPr/>
        <p:txBody>
          <a:bodyPr/>
          <a:lstStyle>
            <a:lvl1pPr>
              <a:defRPr b="1" i="0">
                <a:latin typeface="Arial" panose="020B0604020202020204" pitchFamily="34" charset="0"/>
              </a:defRPr>
            </a:lvl1pPr>
          </a:lstStyle>
          <a:p>
            <a:fld id="{3D855607-1F7D-4E45-9250-D4A6B6D4047A}" type="datetimeFigureOut">
              <a:rPr lang="en-US" altLang="en-US"/>
              <a:pPr/>
              <a:t>6/16/26</a:t>
            </a:fld>
            <a:endParaRPr lang="en-US" altLang="en-US"/>
          </a:p>
        </p:txBody>
      </p:sp>
      <p:sp>
        <p:nvSpPr>
          <p:cNvPr id="3" name="Footer Placeholder 4">
            <a:extLst>
              <a:ext uri="{FF2B5EF4-FFF2-40B4-BE49-F238E27FC236}">
                <a16:creationId xmlns:a16="http://schemas.microsoft.com/office/drawing/2014/main" id="{69770AA8-90B9-4B9F-A377-613DF619AD6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0665A9BA-1218-43A0-BA67-25DB584B2DC5}"/>
              </a:ext>
            </a:extLst>
          </p:cNvPr>
          <p:cNvSpPr>
            <a:spLocks noGrp="1"/>
          </p:cNvSpPr>
          <p:nvPr>
            <p:ph type="sldNum" sz="quarter" idx="12"/>
          </p:nvPr>
        </p:nvSpPr>
        <p:spPr/>
        <p:txBody>
          <a:bodyPr/>
          <a:lstStyle>
            <a:lvl1pPr>
              <a:defRPr b="1" i="0">
                <a:latin typeface="Arial" panose="020B0604020202020204" pitchFamily="34" charset="0"/>
              </a:defRPr>
            </a:lvl1pPr>
          </a:lstStyle>
          <a:p>
            <a:fld id="{FBC35D1E-04FB-49F9-B9B1-8A1A43002986}" type="slidenum">
              <a:rPr lang="en-US" altLang="en-US"/>
              <a:pPr/>
              <a:t>‹#›</a:t>
            </a:fld>
            <a:endParaRPr lang="en-US" altLang="en-US"/>
          </a:p>
        </p:txBody>
      </p:sp>
    </p:spTree>
    <p:extLst>
      <p:ext uri="{BB962C8B-B14F-4D97-AF65-F5344CB8AC3E}">
        <p14:creationId xmlns:p14="http://schemas.microsoft.com/office/powerpoint/2010/main" val="21719685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402514817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1D6ECD8-CE70-412B-AE63-C6E9530E728C}"/>
              </a:ext>
            </a:extLst>
          </p:cNvPr>
          <p:cNvSpPr>
            <a:spLocks noGrp="1"/>
          </p:cNvSpPr>
          <p:nvPr>
            <p:ph type="dt" sz="half" idx="10"/>
          </p:nvPr>
        </p:nvSpPr>
        <p:spPr/>
        <p:txBody>
          <a:bodyPr/>
          <a:lstStyle>
            <a:lvl1pPr>
              <a:defRPr b="1" i="0">
                <a:latin typeface="Arial" panose="020B0604020202020204" pitchFamily="34" charset="0"/>
              </a:defRPr>
            </a:lvl1pPr>
          </a:lstStyle>
          <a:p>
            <a:fld id="{831FD222-1EA4-4A15-A906-F8D2A2326F98}" type="datetimeFigureOut">
              <a:rPr lang="en-US" altLang="en-US"/>
              <a:pPr/>
              <a:t>6/16/26</a:t>
            </a:fld>
            <a:endParaRPr lang="en-US" altLang="en-US"/>
          </a:p>
        </p:txBody>
      </p:sp>
      <p:sp>
        <p:nvSpPr>
          <p:cNvPr id="6" name="Footer Placeholder 4">
            <a:extLst>
              <a:ext uri="{FF2B5EF4-FFF2-40B4-BE49-F238E27FC236}">
                <a16:creationId xmlns:a16="http://schemas.microsoft.com/office/drawing/2014/main" id="{C498BA8C-FE6E-4502-96B8-C98BAFB1E4A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51043BD-9155-4E6D-8AE0-892B9B7C977E}"/>
              </a:ext>
            </a:extLst>
          </p:cNvPr>
          <p:cNvSpPr>
            <a:spLocks noGrp="1"/>
          </p:cNvSpPr>
          <p:nvPr>
            <p:ph type="sldNum" sz="quarter" idx="12"/>
          </p:nvPr>
        </p:nvSpPr>
        <p:spPr/>
        <p:txBody>
          <a:bodyPr/>
          <a:lstStyle>
            <a:lvl1pPr>
              <a:defRPr b="1" i="0">
                <a:latin typeface="Arial" panose="020B0604020202020204" pitchFamily="34" charset="0"/>
              </a:defRPr>
            </a:lvl1pPr>
          </a:lstStyle>
          <a:p>
            <a:fld id="{2A97BB83-4EEA-4B85-BEBA-A2C676ED88E3}" type="slidenum">
              <a:rPr lang="en-US" altLang="en-US"/>
              <a:pPr/>
              <a:t>‹#›</a:t>
            </a:fld>
            <a:endParaRPr lang="en-US" altLang="en-US"/>
          </a:p>
        </p:txBody>
      </p:sp>
    </p:spTree>
    <p:extLst>
      <p:ext uri="{BB962C8B-B14F-4D97-AF65-F5344CB8AC3E}">
        <p14:creationId xmlns:p14="http://schemas.microsoft.com/office/powerpoint/2010/main" val="119019419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6076DE1-6581-41FA-A87E-F237D1EF45AA}"/>
              </a:ext>
            </a:extLst>
          </p:cNvPr>
          <p:cNvSpPr>
            <a:spLocks noGrp="1"/>
          </p:cNvSpPr>
          <p:nvPr>
            <p:ph type="dt" sz="half" idx="10"/>
          </p:nvPr>
        </p:nvSpPr>
        <p:spPr/>
        <p:txBody>
          <a:bodyPr/>
          <a:lstStyle>
            <a:lvl1pPr>
              <a:defRPr b="1" i="0">
                <a:latin typeface="Arial" panose="020B0604020202020204" pitchFamily="34" charset="0"/>
              </a:defRPr>
            </a:lvl1pPr>
          </a:lstStyle>
          <a:p>
            <a:fld id="{758564BE-533B-41CE-84DD-FA11221A8EE2}" type="datetimeFigureOut">
              <a:rPr lang="en-US" altLang="en-US"/>
              <a:pPr/>
              <a:t>6/16/26</a:t>
            </a:fld>
            <a:endParaRPr lang="en-US" altLang="en-US"/>
          </a:p>
        </p:txBody>
      </p:sp>
      <p:sp>
        <p:nvSpPr>
          <p:cNvPr id="6" name="Footer Placeholder 4">
            <a:extLst>
              <a:ext uri="{FF2B5EF4-FFF2-40B4-BE49-F238E27FC236}">
                <a16:creationId xmlns:a16="http://schemas.microsoft.com/office/drawing/2014/main" id="{8C5E6030-6AA0-4A19-8ACD-8D0851AEFF8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8DF851AB-BDD0-44AD-87C4-C3026F6F2621}"/>
              </a:ext>
            </a:extLst>
          </p:cNvPr>
          <p:cNvSpPr>
            <a:spLocks noGrp="1"/>
          </p:cNvSpPr>
          <p:nvPr>
            <p:ph type="sldNum" sz="quarter" idx="12"/>
          </p:nvPr>
        </p:nvSpPr>
        <p:spPr/>
        <p:txBody>
          <a:bodyPr/>
          <a:lstStyle>
            <a:lvl1pPr>
              <a:defRPr b="1" i="0">
                <a:latin typeface="Arial" panose="020B0604020202020204" pitchFamily="34" charset="0"/>
              </a:defRPr>
            </a:lvl1pPr>
          </a:lstStyle>
          <a:p>
            <a:fld id="{2AE4F25D-5223-4EAE-BD6D-F4AF32AA8F71}" type="slidenum">
              <a:rPr lang="en-US" altLang="en-US"/>
              <a:pPr/>
              <a:t>‹#›</a:t>
            </a:fld>
            <a:endParaRPr lang="en-US" altLang="en-US"/>
          </a:p>
        </p:txBody>
      </p:sp>
    </p:spTree>
    <p:extLst>
      <p:ext uri="{BB962C8B-B14F-4D97-AF65-F5344CB8AC3E}">
        <p14:creationId xmlns:p14="http://schemas.microsoft.com/office/powerpoint/2010/main" val="204972595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0151FC6-51D3-401A-8071-30E87F8614DB}"/>
              </a:ext>
            </a:extLst>
          </p:cNvPr>
          <p:cNvSpPr>
            <a:spLocks noGrp="1"/>
          </p:cNvSpPr>
          <p:nvPr>
            <p:ph type="dt" sz="half" idx="10"/>
          </p:nvPr>
        </p:nvSpPr>
        <p:spPr/>
        <p:txBody>
          <a:bodyPr/>
          <a:lstStyle>
            <a:lvl1pPr>
              <a:defRPr b="1" i="0">
                <a:latin typeface="Arial" panose="020B0604020202020204" pitchFamily="34" charset="0"/>
              </a:defRPr>
            </a:lvl1pPr>
          </a:lstStyle>
          <a:p>
            <a:fld id="{24167F77-1DBC-48B2-9D12-E2B5FADBFDCA}" type="datetimeFigureOut">
              <a:rPr lang="en-US" altLang="en-US"/>
              <a:pPr/>
              <a:t>6/16/26</a:t>
            </a:fld>
            <a:endParaRPr lang="en-US" altLang="en-US"/>
          </a:p>
        </p:txBody>
      </p:sp>
      <p:sp>
        <p:nvSpPr>
          <p:cNvPr id="5" name="Footer Placeholder 4">
            <a:extLst>
              <a:ext uri="{FF2B5EF4-FFF2-40B4-BE49-F238E27FC236}">
                <a16:creationId xmlns:a16="http://schemas.microsoft.com/office/drawing/2014/main" id="{F0C9AA98-FDE7-4E62-B1B9-13B33CB956A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AD480587-0E86-4F05-9571-8974F48978DD}"/>
              </a:ext>
            </a:extLst>
          </p:cNvPr>
          <p:cNvSpPr>
            <a:spLocks noGrp="1"/>
          </p:cNvSpPr>
          <p:nvPr>
            <p:ph type="sldNum" sz="quarter" idx="12"/>
          </p:nvPr>
        </p:nvSpPr>
        <p:spPr/>
        <p:txBody>
          <a:bodyPr/>
          <a:lstStyle>
            <a:lvl1pPr>
              <a:defRPr b="1" i="0">
                <a:latin typeface="Arial" panose="020B0604020202020204" pitchFamily="34" charset="0"/>
              </a:defRPr>
            </a:lvl1pPr>
          </a:lstStyle>
          <a:p>
            <a:fld id="{862C663F-71D0-47F1-9922-F66B38988A97}" type="slidenum">
              <a:rPr lang="en-US" altLang="en-US"/>
              <a:pPr/>
              <a:t>‹#›</a:t>
            </a:fld>
            <a:endParaRPr lang="en-US" altLang="en-US"/>
          </a:p>
        </p:txBody>
      </p:sp>
    </p:spTree>
    <p:extLst>
      <p:ext uri="{BB962C8B-B14F-4D97-AF65-F5344CB8AC3E}">
        <p14:creationId xmlns:p14="http://schemas.microsoft.com/office/powerpoint/2010/main" val="319842171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5049FA8-AD8C-4DC0-8AFE-6E499FDF4A99}"/>
              </a:ext>
            </a:extLst>
          </p:cNvPr>
          <p:cNvSpPr>
            <a:spLocks noGrp="1"/>
          </p:cNvSpPr>
          <p:nvPr>
            <p:ph type="dt" sz="half" idx="10"/>
          </p:nvPr>
        </p:nvSpPr>
        <p:spPr/>
        <p:txBody>
          <a:bodyPr/>
          <a:lstStyle>
            <a:lvl1pPr>
              <a:defRPr b="1" i="0">
                <a:latin typeface="Arial" panose="020B0604020202020204" pitchFamily="34" charset="0"/>
              </a:defRPr>
            </a:lvl1pPr>
          </a:lstStyle>
          <a:p>
            <a:fld id="{31E0309B-A733-46C3-90FE-4F25F8DB6C0E}" type="datetimeFigureOut">
              <a:rPr lang="en-US" altLang="en-US"/>
              <a:pPr/>
              <a:t>6/16/26</a:t>
            </a:fld>
            <a:endParaRPr lang="en-US" altLang="en-US"/>
          </a:p>
        </p:txBody>
      </p:sp>
      <p:sp>
        <p:nvSpPr>
          <p:cNvPr id="5" name="Footer Placeholder 4">
            <a:extLst>
              <a:ext uri="{FF2B5EF4-FFF2-40B4-BE49-F238E27FC236}">
                <a16:creationId xmlns:a16="http://schemas.microsoft.com/office/drawing/2014/main" id="{D26108F3-E4DA-4838-B3C6-7E372517994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6D72226-B7C0-4AC0-AF50-DE167B504908}"/>
              </a:ext>
            </a:extLst>
          </p:cNvPr>
          <p:cNvSpPr>
            <a:spLocks noGrp="1"/>
          </p:cNvSpPr>
          <p:nvPr>
            <p:ph type="sldNum" sz="quarter" idx="12"/>
          </p:nvPr>
        </p:nvSpPr>
        <p:spPr/>
        <p:txBody>
          <a:bodyPr/>
          <a:lstStyle>
            <a:lvl1pPr>
              <a:defRPr b="1" i="0">
                <a:latin typeface="Arial" panose="020B0604020202020204" pitchFamily="34" charset="0"/>
              </a:defRPr>
            </a:lvl1pPr>
          </a:lstStyle>
          <a:p>
            <a:fld id="{BDE3F141-9DEB-42FB-9EA6-1F0B6FB0A475}" type="slidenum">
              <a:rPr lang="en-US" altLang="en-US"/>
              <a:pPr/>
              <a:t>‹#›</a:t>
            </a:fld>
            <a:endParaRPr lang="en-US" altLang="en-US"/>
          </a:p>
        </p:txBody>
      </p:sp>
    </p:spTree>
    <p:extLst>
      <p:ext uri="{BB962C8B-B14F-4D97-AF65-F5344CB8AC3E}">
        <p14:creationId xmlns:p14="http://schemas.microsoft.com/office/powerpoint/2010/main" val="96088062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6E26AD0-056C-3249-AED6-6254260D80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272230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66F821-A88C-CC4C-A6F7-F19C660B24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068463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5EC9365-62F2-984D-8B1E-89E543FF81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633648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39C9FF-F707-AF4E-9ED5-59611920F0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452669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F2DD4C-E304-1547-A0A5-A407C0E137B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9152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E8E29E-C7C3-764C-B052-6D5AE92E44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756295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710549697"/>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1EB8196-A654-8D40-86CD-D5E024D1AF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667600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5C046-9D2D-8347-B6D0-C3CF0C0CA1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490127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95CF6C-E4AC-C643-AF23-B4B18DCB28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370606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AB26D-327E-3644-A4EC-4B47251B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57894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DD73ABF-CD85-4347-B645-4999605A1D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800779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1664365438"/>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218162146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143674408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314302156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407334296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254023494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339179676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65298531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205909947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189977545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106212995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12194836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722762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643538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924263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44492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199943406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904576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834243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689854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61187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572776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693022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931956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786813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a:pPr/>
              <a:t>‹#›</a:t>
            </a:fld>
            <a:endParaRPr lang="en-US"/>
          </a:p>
        </p:txBody>
      </p:sp>
    </p:spTree>
    <p:extLst>
      <p:ext uri="{BB962C8B-B14F-4D97-AF65-F5344CB8AC3E}">
        <p14:creationId xmlns:p14="http://schemas.microsoft.com/office/powerpoint/2010/main" val="73976913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a:pPr/>
              <a:t>‹#›</a:t>
            </a:fld>
            <a:endParaRPr lang="en-US"/>
          </a:p>
        </p:txBody>
      </p:sp>
    </p:spTree>
    <p:extLst>
      <p:ext uri="{BB962C8B-B14F-4D97-AF65-F5344CB8AC3E}">
        <p14:creationId xmlns:p14="http://schemas.microsoft.com/office/powerpoint/2010/main" val="21154173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71301247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a:pPr/>
              <a:t>‹#›</a:t>
            </a:fld>
            <a:endParaRPr lang="en-US"/>
          </a:p>
        </p:txBody>
      </p:sp>
    </p:spTree>
    <p:extLst>
      <p:ext uri="{BB962C8B-B14F-4D97-AF65-F5344CB8AC3E}">
        <p14:creationId xmlns:p14="http://schemas.microsoft.com/office/powerpoint/2010/main" val="120507794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a:pPr/>
              <a:t>‹#›</a:t>
            </a:fld>
            <a:endParaRPr lang="en-US"/>
          </a:p>
        </p:txBody>
      </p:sp>
    </p:spTree>
    <p:extLst>
      <p:ext uri="{BB962C8B-B14F-4D97-AF65-F5344CB8AC3E}">
        <p14:creationId xmlns:p14="http://schemas.microsoft.com/office/powerpoint/2010/main" val="42843539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a:pPr/>
              <a:t>‹#›</a:t>
            </a:fld>
            <a:endParaRPr lang="en-US"/>
          </a:p>
        </p:txBody>
      </p:sp>
    </p:spTree>
    <p:extLst>
      <p:ext uri="{BB962C8B-B14F-4D97-AF65-F5344CB8AC3E}">
        <p14:creationId xmlns:p14="http://schemas.microsoft.com/office/powerpoint/2010/main" val="56517019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a:pPr/>
              <a:t>‹#›</a:t>
            </a:fld>
            <a:endParaRPr lang="en-US"/>
          </a:p>
        </p:txBody>
      </p:sp>
    </p:spTree>
    <p:extLst>
      <p:ext uri="{BB962C8B-B14F-4D97-AF65-F5344CB8AC3E}">
        <p14:creationId xmlns:p14="http://schemas.microsoft.com/office/powerpoint/2010/main" val="407042974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a:pPr/>
              <a:t>‹#›</a:t>
            </a:fld>
            <a:endParaRPr lang="en-US"/>
          </a:p>
        </p:txBody>
      </p:sp>
    </p:spTree>
    <p:extLst>
      <p:ext uri="{BB962C8B-B14F-4D97-AF65-F5344CB8AC3E}">
        <p14:creationId xmlns:p14="http://schemas.microsoft.com/office/powerpoint/2010/main" val="208479638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0758425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a:pPr/>
              <a:t>‹#›</a:t>
            </a:fld>
            <a:endParaRPr lang="en-US"/>
          </a:p>
        </p:txBody>
      </p:sp>
    </p:spTree>
    <p:extLst>
      <p:ext uri="{BB962C8B-B14F-4D97-AF65-F5344CB8AC3E}">
        <p14:creationId xmlns:p14="http://schemas.microsoft.com/office/powerpoint/2010/main" val="360563351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a:pPr/>
              <a:t>‹#›</a:t>
            </a:fld>
            <a:endParaRPr lang="en-US"/>
          </a:p>
        </p:txBody>
      </p:sp>
    </p:spTree>
    <p:extLst>
      <p:ext uri="{BB962C8B-B14F-4D97-AF65-F5344CB8AC3E}">
        <p14:creationId xmlns:p14="http://schemas.microsoft.com/office/powerpoint/2010/main" val="306150524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a:pPr/>
              <a:t>‹#›</a:t>
            </a:fld>
            <a:endParaRPr lang="en-US"/>
          </a:p>
        </p:txBody>
      </p:sp>
    </p:spTree>
    <p:extLst>
      <p:ext uri="{BB962C8B-B14F-4D97-AF65-F5344CB8AC3E}">
        <p14:creationId xmlns:p14="http://schemas.microsoft.com/office/powerpoint/2010/main" val="64436408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411" indent="0" algn="ctr">
              <a:buNone/>
              <a:defRPr>
                <a:solidFill>
                  <a:schemeClr val="tx1">
                    <a:tint val="75000"/>
                  </a:schemeClr>
                </a:solidFill>
              </a:defRPr>
            </a:lvl2pPr>
            <a:lvl3pPr marL="912825" indent="0" algn="ctr">
              <a:buNone/>
              <a:defRPr>
                <a:solidFill>
                  <a:schemeClr val="tx1">
                    <a:tint val="75000"/>
                  </a:schemeClr>
                </a:solidFill>
              </a:defRPr>
            </a:lvl3pPr>
            <a:lvl4pPr marL="1369220" indent="0" algn="ctr">
              <a:buNone/>
              <a:defRPr>
                <a:solidFill>
                  <a:schemeClr val="tx1">
                    <a:tint val="75000"/>
                  </a:schemeClr>
                </a:solidFill>
              </a:defRPr>
            </a:lvl4pPr>
            <a:lvl5pPr marL="1825644" indent="0" algn="ctr">
              <a:buNone/>
              <a:defRPr>
                <a:solidFill>
                  <a:schemeClr val="tx1">
                    <a:tint val="75000"/>
                  </a:schemeClr>
                </a:solidFill>
              </a:defRPr>
            </a:lvl5pPr>
            <a:lvl6pPr marL="2282036" indent="0" algn="ctr">
              <a:buNone/>
              <a:defRPr>
                <a:solidFill>
                  <a:schemeClr val="tx1">
                    <a:tint val="75000"/>
                  </a:schemeClr>
                </a:solidFill>
              </a:defRPr>
            </a:lvl6pPr>
            <a:lvl7pPr marL="2738440" indent="0" algn="ctr">
              <a:buNone/>
              <a:defRPr>
                <a:solidFill>
                  <a:schemeClr val="tx1">
                    <a:tint val="75000"/>
                  </a:schemeClr>
                </a:solidFill>
              </a:defRPr>
            </a:lvl7pPr>
            <a:lvl8pPr marL="3194844" indent="0" algn="ctr">
              <a:buNone/>
              <a:defRPr>
                <a:solidFill>
                  <a:schemeClr val="tx1">
                    <a:tint val="75000"/>
                  </a:schemeClr>
                </a:solidFill>
              </a:defRPr>
            </a:lvl8pPr>
            <a:lvl9pPr marL="36512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fld id="{646A40A2-1A7F-E940-B3C0-3EBC633C484F}" type="datetimeFigureOut">
              <a:rPr lang="en-US"/>
              <a:pPr>
                <a:defRPr/>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7BAA0363-EC63-3549-938F-CD967291874B}" type="slidenum">
              <a:rPr lang="en-US"/>
              <a:pPr>
                <a:defRPr/>
              </a:pPr>
              <a:t>‹#›</a:t>
            </a:fld>
            <a:endParaRPr lang="en-US"/>
          </a:p>
        </p:txBody>
      </p:sp>
    </p:spTree>
    <p:extLst>
      <p:ext uri="{BB962C8B-B14F-4D97-AF65-F5344CB8AC3E}">
        <p14:creationId xmlns:p14="http://schemas.microsoft.com/office/powerpoint/2010/main" val="2286072361"/>
      </p:ext>
    </p:extLst>
  </p:cSld>
  <p:clrMapOvr>
    <a:masterClrMapping/>
  </p:clrMapOvr>
  <p:transition spd="slow">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8386896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46452890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fld id="{E91C3765-EC3A-2347-BAB9-9B69B56968D8}" type="datetimeFigureOut">
              <a:rPr lang="en-US"/>
              <a:pPr>
                <a:defRPr/>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4EB8F9F3-AB66-1248-BBAE-3E2DA3D67267}" type="slidenum">
              <a:rPr lang="en-US"/>
              <a:pPr>
                <a:defRPr/>
              </a:pPr>
              <a:t>‹#›</a:t>
            </a:fld>
            <a:endParaRPr lang="en-US"/>
          </a:p>
        </p:txBody>
      </p:sp>
    </p:spTree>
    <p:extLst>
      <p:ext uri="{BB962C8B-B14F-4D97-AF65-F5344CB8AC3E}">
        <p14:creationId xmlns:p14="http://schemas.microsoft.com/office/powerpoint/2010/main" val="2369218310"/>
      </p:ext>
    </p:extLst>
  </p:cSld>
  <p:clrMapOvr>
    <a:masterClrMapping/>
  </p:clrMapOvr>
  <p:transition spd="slow">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411" indent="0">
              <a:buNone/>
              <a:defRPr sz="1800">
                <a:solidFill>
                  <a:schemeClr val="tx1">
                    <a:tint val="75000"/>
                  </a:schemeClr>
                </a:solidFill>
              </a:defRPr>
            </a:lvl2pPr>
            <a:lvl3pPr marL="912825" indent="0">
              <a:buNone/>
              <a:defRPr sz="1600">
                <a:solidFill>
                  <a:schemeClr val="tx1">
                    <a:tint val="75000"/>
                  </a:schemeClr>
                </a:solidFill>
              </a:defRPr>
            </a:lvl3pPr>
            <a:lvl4pPr marL="1369220" indent="0">
              <a:buNone/>
              <a:defRPr sz="1400">
                <a:solidFill>
                  <a:schemeClr val="tx1">
                    <a:tint val="75000"/>
                  </a:schemeClr>
                </a:solidFill>
              </a:defRPr>
            </a:lvl4pPr>
            <a:lvl5pPr marL="1825644" indent="0">
              <a:buNone/>
              <a:defRPr sz="1400">
                <a:solidFill>
                  <a:schemeClr val="tx1">
                    <a:tint val="75000"/>
                  </a:schemeClr>
                </a:solidFill>
              </a:defRPr>
            </a:lvl5pPr>
            <a:lvl6pPr marL="2282036" indent="0">
              <a:buNone/>
              <a:defRPr sz="1400">
                <a:solidFill>
                  <a:schemeClr val="tx1">
                    <a:tint val="75000"/>
                  </a:schemeClr>
                </a:solidFill>
              </a:defRPr>
            </a:lvl6pPr>
            <a:lvl7pPr marL="2738440" indent="0">
              <a:buNone/>
              <a:defRPr sz="1400">
                <a:solidFill>
                  <a:schemeClr val="tx1">
                    <a:tint val="75000"/>
                  </a:schemeClr>
                </a:solidFill>
              </a:defRPr>
            </a:lvl7pPr>
            <a:lvl8pPr marL="3194844" indent="0">
              <a:buNone/>
              <a:defRPr sz="1400">
                <a:solidFill>
                  <a:schemeClr val="tx1">
                    <a:tint val="75000"/>
                  </a:schemeClr>
                </a:solidFill>
              </a:defRPr>
            </a:lvl8pPr>
            <a:lvl9pPr marL="36512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fld id="{C4D3D4C4-556A-D34E-BDCA-93F872896B58}" type="datetimeFigureOut">
              <a:rPr lang="en-US"/>
              <a:pPr>
                <a:defRPr/>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3D07D65C-B28C-A749-B69E-9FC4C4A07737}" type="slidenum">
              <a:rPr lang="en-US"/>
              <a:pPr>
                <a:defRPr/>
              </a:pPr>
              <a:t>‹#›</a:t>
            </a:fld>
            <a:endParaRPr lang="en-US"/>
          </a:p>
        </p:txBody>
      </p:sp>
    </p:spTree>
    <p:extLst>
      <p:ext uri="{BB962C8B-B14F-4D97-AF65-F5344CB8AC3E}">
        <p14:creationId xmlns:p14="http://schemas.microsoft.com/office/powerpoint/2010/main" val="2068342"/>
      </p:ext>
    </p:extLst>
  </p:cSld>
  <p:clrMapOvr>
    <a:masterClrMapping/>
  </p:clrMapOvr>
  <p:transition spd="slow">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cs typeface="ＭＳ Ｐゴシック" charset="0"/>
              </a:defRPr>
            </a:lvl1pPr>
          </a:lstStyle>
          <a:p>
            <a:pPr>
              <a:defRPr/>
            </a:pPr>
            <a:fld id="{8EF78977-24D1-644C-ADF9-B176C6ACB4C0}" type="datetimeFigureOut">
              <a:rPr lang="en-US"/>
              <a:pPr>
                <a:defRPr/>
              </a:pPr>
              <a:t>6/16/26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cs typeface="ＭＳ Ｐゴシック" charset="0"/>
              </a:defRPr>
            </a:lvl1pPr>
          </a:lstStyle>
          <a:p>
            <a:pPr>
              <a:defRPr/>
            </a:pPr>
            <a:fld id="{DF54A800-37CF-CA43-AACF-BFF560A711F6}" type="slidenum">
              <a:rPr lang="en-US"/>
              <a:pPr>
                <a:defRPr/>
              </a:pPr>
              <a:t>‹#›</a:t>
            </a:fld>
            <a:endParaRPr lang="en-US"/>
          </a:p>
        </p:txBody>
      </p:sp>
    </p:spTree>
    <p:extLst>
      <p:ext uri="{BB962C8B-B14F-4D97-AF65-F5344CB8AC3E}">
        <p14:creationId xmlns:p14="http://schemas.microsoft.com/office/powerpoint/2010/main" val="1960840318"/>
      </p:ext>
    </p:extLst>
  </p:cSld>
  <p:clrMapOvr>
    <a:masterClrMapping/>
  </p:clrMapOvr>
  <p:transition spd="slow">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cs typeface="ＭＳ Ｐゴシック" charset="0"/>
              </a:defRPr>
            </a:lvl1pPr>
          </a:lstStyle>
          <a:p>
            <a:pPr>
              <a:defRPr/>
            </a:pPr>
            <a:fld id="{062F881D-6380-EC4B-B791-38A1AE037F1F}" type="datetimeFigureOut">
              <a:rPr lang="en-US"/>
              <a:pPr>
                <a:defRPr/>
              </a:pPr>
              <a:t>6/16/26</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cs typeface="ＭＳ Ｐゴシック" charset="0"/>
              </a:defRPr>
            </a:lvl1pPr>
          </a:lstStyle>
          <a:p>
            <a:pPr>
              <a:defRPr/>
            </a:pPr>
            <a:fld id="{AA8D3C49-1839-AD49-8A83-7753871E11C5}" type="slidenum">
              <a:rPr lang="en-US"/>
              <a:pPr>
                <a:defRPr/>
              </a:pPr>
              <a:t>‹#›</a:t>
            </a:fld>
            <a:endParaRPr lang="en-US"/>
          </a:p>
        </p:txBody>
      </p:sp>
    </p:spTree>
    <p:extLst>
      <p:ext uri="{BB962C8B-B14F-4D97-AF65-F5344CB8AC3E}">
        <p14:creationId xmlns:p14="http://schemas.microsoft.com/office/powerpoint/2010/main" val="235691284"/>
      </p:ext>
    </p:extLst>
  </p:cSld>
  <p:clrMapOvr>
    <a:masterClrMapping/>
  </p:clrMapOvr>
  <p:transition spd="slow">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cs typeface="ＭＳ Ｐゴシック" charset="0"/>
              </a:defRPr>
            </a:lvl1pPr>
          </a:lstStyle>
          <a:p>
            <a:pPr>
              <a:defRPr/>
            </a:pPr>
            <a:fld id="{9B85D139-EB19-7848-A807-642B58AAA95C}" type="datetimeFigureOut">
              <a:rPr lang="en-US"/>
              <a:pPr>
                <a:defRPr/>
              </a:pPr>
              <a:t>6/16/26</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cs typeface="ＭＳ Ｐゴシック" charset="0"/>
              </a:defRPr>
            </a:lvl1pPr>
          </a:lstStyle>
          <a:p>
            <a:pPr>
              <a:defRPr/>
            </a:pPr>
            <a:fld id="{825F643F-9749-5341-97A0-E08EB257D311}" type="slidenum">
              <a:rPr lang="en-US"/>
              <a:pPr>
                <a:defRPr/>
              </a:pPr>
              <a:t>‹#›</a:t>
            </a:fld>
            <a:endParaRPr lang="en-US"/>
          </a:p>
        </p:txBody>
      </p:sp>
    </p:spTree>
    <p:extLst>
      <p:ext uri="{BB962C8B-B14F-4D97-AF65-F5344CB8AC3E}">
        <p14:creationId xmlns:p14="http://schemas.microsoft.com/office/powerpoint/2010/main" val="1680015381"/>
      </p:ext>
    </p:extLst>
  </p:cSld>
  <p:clrMapOvr>
    <a:masterClrMapping/>
  </p:clrMapOvr>
  <p:transition spd="slow">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cs typeface="ＭＳ Ｐゴシック" charset="0"/>
              </a:defRPr>
            </a:lvl1pPr>
          </a:lstStyle>
          <a:p>
            <a:pPr>
              <a:defRPr/>
            </a:pPr>
            <a:fld id="{5F74A13B-266A-5A45-B46D-A7077A76E94F}" type="datetimeFigureOut">
              <a:rPr lang="en-US"/>
              <a:pPr>
                <a:defRPr/>
              </a:pPr>
              <a:t>6/16/26</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cs typeface="ＭＳ Ｐゴシック" charset="0"/>
              </a:defRPr>
            </a:lvl1pPr>
          </a:lstStyle>
          <a:p>
            <a:pPr>
              <a:defRPr/>
            </a:pPr>
            <a:fld id="{9D269A5B-139F-E045-8E9F-D9CC8CC8BF3E}" type="slidenum">
              <a:rPr lang="en-US"/>
              <a:pPr>
                <a:defRPr/>
              </a:pPr>
              <a:t>‹#›</a:t>
            </a:fld>
            <a:endParaRPr lang="en-US"/>
          </a:p>
        </p:txBody>
      </p:sp>
    </p:spTree>
    <p:extLst>
      <p:ext uri="{BB962C8B-B14F-4D97-AF65-F5344CB8AC3E}">
        <p14:creationId xmlns:p14="http://schemas.microsoft.com/office/powerpoint/2010/main" val="3581664085"/>
      </p:ext>
    </p:extLst>
  </p:cSld>
  <p:clrMapOvr>
    <a:masterClrMapping/>
  </p:clrMapOvr>
  <p:transition spd="slow">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cs typeface="ＭＳ Ｐゴシック" charset="0"/>
              </a:defRPr>
            </a:lvl1pPr>
          </a:lstStyle>
          <a:p>
            <a:pPr>
              <a:defRPr/>
            </a:pPr>
            <a:fld id="{FEB1CE5F-7C25-B14A-BB0C-8AF491016EC9}" type="datetimeFigureOut">
              <a:rPr lang="en-US"/>
              <a:pPr>
                <a:defRPr/>
              </a:pPr>
              <a:t>6/16/26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cs typeface="ＭＳ Ｐゴシック" charset="0"/>
              </a:defRPr>
            </a:lvl1pPr>
          </a:lstStyle>
          <a:p>
            <a:pPr>
              <a:defRPr/>
            </a:pPr>
            <a:fld id="{E58EB510-8261-6749-9A6D-8DD2D1C1F5E4}" type="slidenum">
              <a:rPr lang="en-US"/>
              <a:pPr>
                <a:defRPr/>
              </a:pPr>
              <a:t>‹#›</a:t>
            </a:fld>
            <a:endParaRPr lang="en-US"/>
          </a:p>
        </p:txBody>
      </p:sp>
    </p:spTree>
    <p:extLst>
      <p:ext uri="{BB962C8B-B14F-4D97-AF65-F5344CB8AC3E}">
        <p14:creationId xmlns:p14="http://schemas.microsoft.com/office/powerpoint/2010/main" val="1679578400"/>
      </p:ext>
    </p:extLst>
  </p:cSld>
  <p:clrMapOvr>
    <a:masterClrMapping/>
  </p:clrMapOvr>
  <p:transition spd="slow">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cs typeface="ＭＳ Ｐゴシック" charset="0"/>
              </a:defRPr>
            </a:lvl1pPr>
          </a:lstStyle>
          <a:p>
            <a:pPr>
              <a:defRPr/>
            </a:pPr>
            <a:fld id="{18CD8591-41C9-EA46-BE7B-640F2C3387DF}" type="datetimeFigureOut">
              <a:rPr lang="en-US"/>
              <a:pPr>
                <a:defRPr/>
              </a:pPr>
              <a:t>6/16/26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cs typeface="ＭＳ Ｐゴシック" charset="0"/>
              </a:defRPr>
            </a:lvl1pPr>
          </a:lstStyle>
          <a:p>
            <a:pPr>
              <a:defRPr/>
            </a:pPr>
            <a:fld id="{737906C4-1D80-9E4C-B839-15503D8DDCCF}" type="slidenum">
              <a:rPr lang="en-US"/>
              <a:pPr>
                <a:defRPr/>
              </a:pPr>
              <a:t>‹#›</a:t>
            </a:fld>
            <a:endParaRPr lang="en-US"/>
          </a:p>
        </p:txBody>
      </p:sp>
    </p:spTree>
    <p:extLst>
      <p:ext uri="{BB962C8B-B14F-4D97-AF65-F5344CB8AC3E}">
        <p14:creationId xmlns:p14="http://schemas.microsoft.com/office/powerpoint/2010/main" val="3567404044"/>
      </p:ext>
    </p:extLst>
  </p:cSld>
  <p:clrMapOvr>
    <a:masterClrMapping/>
  </p:clrMapOvr>
  <p:transition spd="slow">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fld id="{2FECAC3E-E8AE-4B46-BB27-94FFBFDA18A4}" type="datetimeFigureOut">
              <a:rPr lang="en-US"/>
              <a:pPr>
                <a:defRPr/>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48631DF8-08A7-394C-A4B4-CFB7A7830FE9}" type="slidenum">
              <a:rPr lang="en-US"/>
              <a:pPr>
                <a:defRPr/>
              </a:pPr>
              <a:t>‹#›</a:t>
            </a:fld>
            <a:endParaRPr lang="en-US"/>
          </a:p>
        </p:txBody>
      </p:sp>
    </p:spTree>
    <p:extLst>
      <p:ext uri="{BB962C8B-B14F-4D97-AF65-F5344CB8AC3E}">
        <p14:creationId xmlns:p14="http://schemas.microsoft.com/office/powerpoint/2010/main" val="1123646502"/>
      </p:ext>
    </p:extLst>
  </p:cSld>
  <p:clrMapOvr>
    <a:masterClrMapping/>
  </p:clrMapOvr>
  <p:transition spd="slow">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fld id="{0DF1B041-0579-E14B-902B-E71AA5B7A609}" type="datetimeFigureOut">
              <a:rPr lang="en-US"/>
              <a:pPr>
                <a:defRPr/>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79E738E6-A3F0-464A-95A2-542682B5D3DB}" type="slidenum">
              <a:rPr lang="en-US"/>
              <a:pPr>
                <a:defRPr/>
              </a:pPr>
              <a:t>‹#›</a:t>
            </a:fld>
            <a:endParaRPr lang="en-US"/>
          </a:p>
        </p:txBody>
      </p:sp>
    </p:spTree>
    <p:extLst>
      <p:ext uri="{BB962C8B-B14F-4D97-AF65-F5344CB8AC3E}">
        <p14:creationId xmlns:p14="http://schemas.microsoft.com/office/powerpoint/2010/main" val="3326494360"/>
      </p:ext>
    </p:extLst>
  </p:cSld>
  <p:clrMapOvr>
    <a:masterClrMapping/>
  </p:clrMapOvr>
  <p:transition spd="slow">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98628514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CA4D80C-0D75-0048-B48C-9FDD94801E5C}" type="slidenum">
              <a:rPr lang="en-US"/>
              <a:pPr>
                <a:defRPr/>
              </a:pPr>
              <a:t>‹#›</a:t>
            </a:fld>
            <a:endParaRPr lang="en-US"/>
          </a:p>
        </p:txBody>
      </p:sp>
    </p:spTree>
    <p:extLst>
      <p:ext uri="{BB962C8B-B14F-4D97-AF65-F5344CB8AC3E}">
        <p14:creationId xmlns:p14="http://schemas.microsoft.com/office/powerpoint/2010/main" val="309124081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3757B8-8805-DD47-AEC3-23FC10CF6580}" type="slidenum">
              <a:rPr lang="en-US"/>
              <a:pPr>
                <a:defRPr/>
              </a:pPr>
              <a:t>‹#›</a:t>
            </a:fld>
            <a:endParaRPr lang="en-US"/>
          </a:p>
        </p:txBody>
      </p:sp>
    </p:spTree>
    <p:extLst>
      <p:ext uri="{BB962C8B-B14F-4D97-AF65-F5344CB8AC3E}">
        <p14:creationId xmlns:p14="http://schemas.microsoft.com/office/powerpoint/2010/main" val="259423356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0C79943-D0C7-FC4A-9005-0BC5A4B8266C}" type="slidenum">
              <a:rPr lang="en-US"/>
              <a:pPr>
                <a:defRPr/>
              </a:pPr>
              <a:t>‹#›</a:t>
            </a:fld>
            <a:endParaRPr lang="en-US"/>
          </a:p>
        </p:txBody>
      </p:sp>
    </p:spTree>
    <p:extLst>
      <p:ext uri="{BB962C8B-B14F-4D97-AF65-F5344CB8AC3E}">
        <p14:creationId xmlns:p14="http://schemas.microsoft.com/office/powerpoint/2010/main" val="377403257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7F66B4F-EB2E-684B-831D-54976BEE31B7}" type="slidenum">
              <a:rPr lang="en-US"/>
              <a:pPr>
                <a:defRPr/>
              </a:pPr>
              <a:t>‹#›</a:t>
            </a:fld>
            <a:endParaRPr lang="en-US"/>
          </a:p>
        </p:txBody>
      </p:sp>
    </p:spTree>
    <p:extLst>
      <p:ext uri="{BB962C8B-B14F-4D97-AF65-F5344CB8AC3E}">
        <p14:creationId xmlns:p14="http://schemas.microsoft.com/office/powerpoint/2010/main" val="23761355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BC2D604-E0AC-B247-84CA-EE5374A6A2BC}" type="slidenum">
              <a:rPr lang="en-US"/>
              <a:pPr>
                <a:defRPr/>
              </a:pPr>
              <a:t>‹#›</a:t>
            </a:fld>
            <a:endParaRPr lang="en-US"/>
          </a:p>
        </p:txBody>
      </p:sp>
    </p:spTree>
    <p:extLst>
      <p:ext uri="{BB962C8B-B14F-4D97-AF65-F5344CB8AC3E}">
        <p14:creationId xmlns:p14="http://schemas.microsoft.com/office/powerpoint/2010/main" val="68322355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D2276A8F-6834-2E41-BBA8-1F1B3424E67A}" type="slidenum">
              <a:rPr lang="en-US"/>
              <a:pPr>
                <a:defRPr/>
              </a:pPr>
              <a:t>‹#›</a:t>
            </a:fld>
            <a:endParaRPr lang="en-US"/>
          </a:p>
        </p:txBody>
      </p:sp>
    </p:spTree>
    <p:extLst>
      <p:ext uri="{BB962C8B-B14F-4D97-AF65-F5344CB8AC3E}">
        <p14:creationId xmlns:p14="http://schemas.microsoft.com/office/powerpoint/2010/main" val="339620785"/>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AD9B3D62-4FAF-C24B-B806-2F231165A40C}" type="slidenum">
              <a:rPr lang="en-US"/>
              <a:pPr>
                <a:defRPr/>
              </a:pPr>
              <a:t>‹#›</a:t>
            </a:fld>
            <a:endParaRPr lang="en-US"/>
          </a:p>
        </p:txBody>
      </p:sp>
    </p:spTree>
    <p:extLst>
      <p:ext uri="{BB962C8B-B14F-4D97-AF65-F5344CB8AC3E}">
        <p14:creationId xmlns:p14="http://schemas.microsoft.com/office/powerpoint/2010/main" val="370091845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0DBAB71-8D2F-C949-B956-33CDDFBA9942}" type="slidenum">
              <a:rPr lang="en-US"/>
              <a:pPr>
                <a:defRPr/>
              </a:pPr>
              <a:t>‹#›</a:t>
            </a:fld>
            <a:endParaRPr lang="en-US"/>
          </a:p>
        </p:txBody>
      </p:sp>
    </p:spTree>
    <p:extLst>
      <p:ext uri="{BB962C8B-B14F-4D97-AF65-F5344CB8AC3E}">
        <p14:creationId xmlns:p14="http://schemas.microsoft.com/office/powerpoint/2010/main" val="362279278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6332BDA-A585-D445-A4F3-A6048E9A3C2F}" type="slidenum">
              <a:rPr lang="en-US"/>
              <a:pPr>
                <a:defRPr/>
              </a:pPr>
              <a:t>‹#›</a:t>
            </a:fld>
            <a:endParaRPr lang="en-US"/>
          </a:p>
        </p:txBody>
      </p:sp>
    </p:spTree>
    <p:extLst>
      <p:ext uri="{BB962C8B-B14F-4D97-AF65-F5344CB8AC3E}">
        <p14:creationId xmlns:p14="http://schemas.microsoft.com/office/powerpoint/2010/main" val="75021438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2ECBA6E-16CA-2944-A8C4-7DBA212CD683}" type="slidenum">
              <a:rPr lang="en-US"/>
              <a:pPr>
                <a:defRPr/>
              </a:pPr>
              <a:t>‹#›</a:t>
            </a:fld>
            <a:endParaRPr lang="en-US"/>
          </a:p>
        </p:txBody>
      </p:sp>
    </p:spTree>
    <p:extLst>
      <p:ext uri="{BB962C8B-B14F-4D97-AF65-F5344CB8AC3E}">
        <p14:creationId xmlns:p14="http://schemas.microsoft.com/office/powerpoint/2010/main" val="262036461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211873306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75E767-B16A-124A-9F11-18189882B843}" type="slidenum">
              <a:rPr lang="en-US"/>
              <a:pPr>
                <a:defRPr/>
              </a:pPr>
              <a:t>‹#›</a:t>
            </a:fld>
            <a:endParaRPr lang="en-US"/>
          </a:p>
        </p:txBody>
      </p:sp>
    </p:spTree>
    <p:extLst>
      <p:ext uri="{BB962C8B-B14F-4D97-AF65-F5344CB8AC3E}">
        <p14:creationId xmlns:p14="http://schemas.microsoft.com/office/powerpoint/2010/main" val="1749372703"/>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05FD239-B145-104F-BC30-2563D3F27A38}" type="slidenum">
              <a:rPr lang="en-US"/>
              <a:pPr>
                <a:defRPr/>
              </a:pPr>
              <a:t>‹#›</a:t>
            </a:fld>
            <a:endParaRPr lang="en-US"/>
          </a:p>
        </p:txBody>
      </p:sp>
    </p:spTree>
    <p:extLst>
      <p:ext uri="{BB962C8B-B14F-4D97-AF65-F5344CB8AC3E}">
        <p14:creationId xmlns:p14="http://schemas.microsoft.com/office/powerpoint/2010/main" val="290750781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F8528C7D-18D7-CE49-9980-B6012DFCDD2B}" type="slidenum">
              <a:rPr lang="en-US"/>
              <a:pPr>
                <a:defRPr/>
              </a:pPr>
              <a:t>‹#›</a:t>
            </a:fld>
            <a:endParaRPr lang="en-US"/>
          </a:p>
        </p:txBody>
      </p:sp>
    </p:spTree>
    <p:extLst>
      <p:ext uri="{BB962C8B-B14F-4D97-AF65-F5344CB8AC3E}">
        <p14:creationId xmlns:p14="http://schemas.microsoft.com/office/powerpoint/2010/main" val="63091891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8"/>
            <a:ext cx="9144000" cy="1281043"/>
          </a:xfrm>
        </p:spPr>
        <p:txBody>
          <a:bodyPr/>
          <a:lstStyle>
            <a:lvl1pPr>
              <a:defRPr sz="36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Subtitle 2"/>
          <p:cNvSpPr>
            <a:spLocks noGrp="1"/>
          </p:cNvSpPr>
          <p:nvPr>
            <p:ph type="subTitle" idx="1"/>
          </p:nvPr>
        </p:nvSpPr>
        <p:spPr>
          <a:xfrm>
            <a:off x="1371600" y="3886201"/>
            <a:ext cx="6400800" cy="1752600"/>
          </a:xfrm>
          <a:prstGeom prst="rect">
            <a:avLst/>
          </a:prstGeom>
        </p:spPr>
        <p:txBody>
          <a:bodyPr lIns="91403" tIns="45702" rIns="91403" bIns="45702"/>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E0F127E6-51E4-BA46-B30F-2F8CC95F19E0}"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792387C-9615-7842-93FC-807C7A799234}" type="slidenum">
              <a:rPr lang="en-US"/>
              <a:pPr>
                <a:defRPr/>
              </a:pPr>
              <a:t>‹#›</a:t>
            </a:fld>
            <a:endParaRPr lang="en-US"/>
          </a:p>
        </p:txBody>
      </p:sp>
    </p:spTree>
    <p:extLst>
      <p:ext uri="{BB962C8B-B14F-4D97-AF65-F5344CB8AC3E}">
        <p14:creationId xmlns:p14="http://schemas.microsoft.com/office/powerpoint/2010/main" val="134654272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7F673C14-D815-C74A-BD1C-3D557E1462AA}"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2DAF8234-E2EC-BB43-8A79-C2DFCFF4BC38}" type="slidenum">
              <a:rPr lang="en-US"/>
              <a:pPr>
                <a:defRPr/>
              </a:pPr>
              <a:t>‹#›</a:t>
            </a:fld>
            <a:endParaRPr lang="en-US"/>
          </a:p>
        </p:txBody>
      </p:sp>
    </p:spTree>
    <p:extLst>
      <p:ext uri="{BB962C8B-B14F-4D97-AF65-F5344CB8AC3E}">
        <p14:creationId xmlns:p14="http://schemas.microsoft.com/office/powerpoint/2010/main" val="105658714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i="0" cap="all">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a:prstGeom prst="rect">
            <a:avLst/>
          </a:prstGeom>
        </p:spPr>
        <p:txBody>
          <a:bodyPr lIns="91403" tIns="45702" rIns="91403" bIns="45702"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B99FAB22-4309-FC43-AD56-AFD1DB6505A9}"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9E9825B-E7E7-F341-A70F-713A4362658B}" type="slidenum">
              <a:rPr lang="en-US"/>
              <a:pPr>
                <a:defRPr/>
              </a:pPr>
              <a:t>‹#›</a:t>
            </a:fld>
            <a:endParaRPr lang="en-US"/>
          </a:p>
        </p:txBody>
      </p:sp>
    </p:spTree>
    <p:extLst>
      <p:ext uri="{BB962C8B-B14F-4D97-AF65-F5344CB8AC3E}">
        <p14:creationId xmlns:p14="http://schemas.microsoft.com/office/powerpoint/2010/main" val="62826488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lIns="91403" tIns="45702" rIns="91403" bIns="45702"/>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lIns="91403" tIns="45702" rIns="91403" bIns="45702"/>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DD0170A7-191B-DD48-9581-99F912E40866}" type="datetimeFigureOut">
              <a:rPr lang="en-US"/>
              <a:pPr>
                <a:defRPr/>
              </a:pPr>
              <a:t>6/16/26</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8A7C156E-436C-A547-BD11-1A422C6B4C05}" type="slidenum">
              <a:rPr lang="en-US"/>
              <a:pPr>
                <a:defRPr/>
              </a:pPr>
              <a:t>‹#›</a:t>
            </a:fld>
            <a:endParaRPr lang="en-US"/>
          </a:p>
        </p:txBody>
      </p:sp>
    </p:spTree>
    <p:extLst>
      <p:ext uri="{BB962C8B-B14F-4D97-AF65-F5344CB8AC3E}">
        <p14:creationId xmlns:p14="http://schemas.microsoft.com/office/powerpoint/2010/main" val="375855563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lIns="91403" tIns="45702" rIns="91403" bIns="45702" anchor="b"/>
          <a:lstStyle>
            <a:lvl1pPr marL="0" indent="0">
              <a:buNone/>
              <a:defRPr sz="2400" b="1" i="0">
                <a:latin typeface="Arial" panose="020B0604020202020204" pitchFamily="34" charset="0"/>
                <a:cs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03" tIns="45702" rIns="91403" bIns="45702"/>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a:prstGeom prst="rect">
            <a:avLst/>
          </a:prstGeom>
        </p:spPr>
        <p:txBody>
          <a:bodyPr lIns="91403" tIns="45702" rIns="91403" bIns="45702" anchor="b"/>
          <a:lstStyle>
            <a:lvl1pPr marL="0" indent="0">
              <a:buNone/>
              <a:defRPr sz="2400" b="1" i="0">
                <a:latin typeface="Arial" panose="020B0604020202020204" pitchFamily="34" charset="0"/>
                <a:cs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a:prstGeom prst="rect">
            <a:avLst/>
          </a:prstGeom>
        </p:spPr>
        <p:txBody>
          <a:bodyPr lIns="91403" tIns="45702" rIns="91403" bIns="45702"/>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4828C379-4D5E-044E-9F32-B57A48639DC7}" type="datetimeFigureOut">
              <a:rPr lang="en-US"/>
              <a:pPr>
                <a:defRPr/>
              </a:pPr>
              <a:t>6/16/26</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BB442D72-D9C2-4A4F-8A90-6BBD2B6E9BB3}" type="slidenum">
              <a:rPr lang="en-US"/>
              <a:pPr>
                <a:defRPr/>
              </a:pPr>
              <a:t>‹#›</a:t>
            </a:fld>
            <a:endParaRPr lang="en-US"/>
          </a:p>
        </p:txBody>
      </p:sp>
    </p:spTree>
    <p:extLst>
      <p:ext uri="{BB962C8B-B14F-4D97-AF65-F5344CB8AC3E}">
        <p14:creationId xmlns:p14="http://schemas.microsoft.com/office/powerpoint/2010/main" val="241633828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CA4EA26E-1306-C944-804B-14062AEB3AAB}" type="datetimeFigureOut">
              <a:rPr lang="en-US"/>
              <a:pPr>
                <a:defRPr/>
              </a:pPr>
              <a:t>6/16/26</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221A5EE6-9FB5-C84A-8894-1028E95B5CEE}" type="slidenum">
              <a:rPr lang="en-US"/>
              <a:pPr>
                <a:defRPr/>
              </a:pPr>
              <a:t>‹#›</a:t>
            </a:fld>
            <a:endParaRPr lang="en-US"/>
          </a:p>
        </p:txBody>
      </p:sp>
    </p:spTree>
    <p:extLst>
      <p:ext uri="{BB962C8B-B14F-4D97-AF65-F5344CB8AC3E}">
        <p14:creationId xmlns:p14="http://schemas.microsoft.com/office/powerpoint/2010/main" val="305724930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145A1908-E6C0-6340-8BBD-3954B56DF97B}" type="datetimeFigureOut">
              <a:rPr lang="en-US"/>
              <a:pPr>
                <a:defRPr/>
              </a:pPr>
              <a:t>6/16/26</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4FFD2D09-9C79-F54D-B07A-239852AA078D}" type="slidenum">
              <a:rPr lang="en-US"/>
              <a:pPr>
                <a:defRPr/>
              </a:pPr>
              <a:t>‹#›</a:t>
            </a:fld>
            <a:endParaRPr lang="en-US"/>
          </a:p>
        </p:txBody>
      </p:sp>
    </p:spTree>
    <p:extLst>
      <p:ext uri="{BB962C8B-B14F-4D97-AF65-F5344CB8AC3E}">
        <p14:creationId xmlns:p14="http://schemas.microsoft.com/office/powerpoint/2010/main" val="343886400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9012508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a:prstGeom prst="rect">
            <a:avLst/>
          </a:prstGeom>
        </p:spPr>
        <p:txBody>
          <a:bodyPr lIns="91403" tIns="45702" rIns="91403" bIns="45702"/>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a:prstGeom prst="rect">
            <a:avLst/>
          </a:prstGeom>
        </p:spPr>
        <p:txBody>
          <a:bodyPr lIns="91403" tIns="45702" rIns="91403" bIns="45702"/>
          <a:lstStyle>
            <a:lvl1pPr marL="0" indent="0">
              <a:buNone/>
              <a:defRPr sz="1400" b="1" i="0">
                <a:latin typeface="Arial" panose="020B0604020202020204" pitchFamily="34" charset="0"/>
                <a:cs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5B011711-D5FB-6E42-A492-4BEB737AD9FE}" type="datetimeFigureOut">
              <a:rPr lang="en-US"/>
              <a:pPr>
                <a:defRPr/>
              </a:pPr>
              <a:t>6/16/26</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D91661DD-F0C4-A842-B98E-C8796159D6B9}" type="slidenum">
              <a:rPr lang="en-US"/>
              <a:pPr>
                <a:defRPr/>
              </a:pPr>
              <a:t>‹#›</a:t>
            </a:fld>
            <a:endParaRPr lang="en-US"/>
          </a:p>
        </p:txBody>
      </p:sp>
    </p:spTree>
    <p:extLst>
      <p:ext uri="{BB962C8B-B14F-4D97-AF65-F5344CB8AC3E}">
        <p14:creationId xmlns:p14="http://schemas.microsoft.com/office/powerpoint/2010/main" val="330236485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lIns="91403" tIns="45702" rIns="91403" bIns="45702" rtlCol="0">
            <a:normAutofit/>
          </a:bodyPr>
          <a:lstStyle>
            <a:lvl1pPr marL="0" indent="0">
              <a:buNone/>
              <a:defRPr sz="3200" b="1" i="0">
                <a:latin typeface="Arial" panose="020B0604020202020204" pitchFamily="34" charset="0"/>
                <a:cs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lIns="91403" tIns="45702" rIns="91403" bIns="45702"/>
          <a:lstStyle>
            <a:lvl1pPr marL="0" indent="0">
              <a:buNone/>
              <a:defRPr sz="1400" b="1" i="0">
                <a:latin typeface="Arial" panose="020B0604020202020204" pitchFamily="34" charset="0"/>
                <a:cs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3D23BB7-CCE3-C541-9FD2-DE164E1FFCA8}" type="datetimeFigureOut">
              <a:rPr lang="en-US"/>
              <a:pPr>
                <a:defRPr/>
              </a:pPr>
              <a:t>6/16/26</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CAAF8ACD-F9D2-3D44-8715-04593509A69D}" type="slidenum">
              <a:rPr lang="en-US"/>
              <a:pPr>
                <a:defRPr/>
              </a:pPr>
              <a:t>‹#›</a:t>
            </a:fld>
            <a:endParaRPr lang="en-US"/>
          </a:p>
        </p:txBody>
      </p:sp>
    </p:spTree>
    <p:extLst>
      <p:ext uri="{BB962C8B-B14F-4D97-AF65-F5344CB8AC3E}">
        <p14:creationId xmlns:p14="http://schemas.microsoft.com/office/powerpoint/2010/main" val="2156762865"/>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FECC57E7-CFEA-A140-A707-19AD192DE053}"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60CA2D8E-898A-914F-A833-1C98A4A8D152}" type="slidenum">
              <a:rPr lang="en-US"/>
              <a:pPr>
                <a:defRPr/>
              </a:pPr>
              <a:t>‹#›</a:t>
            </a:fld>
            <a:endParaRPr lang="en-US"/>
          </a:p>
        </p:txBody>
      </p:sp>
    </p:spTree>
    <p:extLst>
      <p:ext uri="{BB962C8B-B14F-4D97-AF65-F5344CB8AC3E}">
        <p14:creationId xmlns:p14="http://schemas.microsoft.com/office/powerpoint/2010/main" val="39477809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a:prstGeom prst="rect">
            <a:avLst/>
          </a:prstGeom>
        </p:spPr>
        <p:txBody>
          <a:bodyPr vert="eaVert"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83BDBE98-D4B3-8448-B808-07A865795CE0}"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50A59BC-22D2-2B40-ABFE-6D140EE82E41}" type="slidenum">
              <a:rPr lang="en-US"/>
              <a:pPr>
                <a:defRPr/>
              </a:pPr>
              <a:t>‹#›</a:t>
            </a:fld>
            <a:endParaRPr lang="en-US"/>
          </a:p>
        </p:txBody>
      </p:sp>
    </p:spTree>
    <p:extLst>
      <p:ext uri="{BB962C8B-B14F-4D97-AF65-F5344CB8AC3E}">
        <p14:creationId xmlns:p14="http://schemas.microsoft.com/office/powerpoint/2010/main" val="197229025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90DB4C-8D4F-5048-9E60-1DDB23673B06}" type="slidenum">
              <a:rPr lang="en-US"/>
              <a:pPr>
                <a:defRPr/>
              </a:pPr>
              <a:t>‹#›</a:t>
            </a:fld>
            <a:endParaRPr lang="en-US"/>
          </a:p>
        </p:txBody>
      </p:sp>
    </p:spTree>
    <p:extLst>
      <p:ext uri="{BB962C8B-B14F-4D97-AF65-F5344CB8AC3E}">
        <p14:creationId xmlns:p14="http://schemas.microsoft.com/office/powerpoint/2010/main" val="115309395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843424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6202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810056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64392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910601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339387706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467021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898184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751540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781996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55084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3"/>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73"/>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115454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5762" indent="0" algn="ctr">
              <a:buNone/>
              <a:defRPr/>
            </a:lvl2pPr>
            <a:lvl3pPr marL="911519" indent="0" algn="ctr">
              <a:buNone/>
              <a:defRPr/>
            </a:lvl3pPr>
            <a:lvl4pPr marL="1367277" indent="0" algn="ctr">
              <a:buNone/>
              <a:defRPr/>
            </a:lvl4pPr>
            <a:lvl5pPr marL="1823035" indent="0" algn="ctr">
              <a:buNone/>
              <a:defRPr/>
            </a:lvl5pPr>
            <a:lvl6pPr marL="2278794" indent="0" algn="ctr">
              <a:buNone/>
              <a:defRPr/>
            </a:lvl6pPr>
            <a:lvl7pPr marL="2734551" indent="0" algn="ctr">
              <a:buNone/>
              <a:defRPr/>
            </a:lvl7pPr>
            <a:lvl8pPr marL="3190313" indent="0" algn="ctr">
              <a:buNone/>
              <a:defRPr/>
            </a:lvl8pPr>
            <a:lvl9pPr marL="364606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374148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555971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431146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97888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268989011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18816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101525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15586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76577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256542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825171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205305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27"/>
            <a:ext cx="4038600" cy="4525963"/>
          </a:xfrm>
        </p:spPr>
        <p:txBody>
          <a:bodyPr/>
          <a:lstStyle>
            <a:lvl1pPr>
              <a:defRPr b="1" i="0">
                <a:latin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707741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20760199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40291031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a:t>Click to edit Master title style</a:t>
            </a:r>
          </a:p>
        </p:txBody>
      </p:sp>
      <p:sp>
        <p:nvSpPr>
          <p:cNvPr id="30413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F78949B-4053-BF4E-92B2-5D597A2B9173}" type="slidenum">
              <a:rPr lang="en-US"/>
              <a:pPr>
                <a:defRPr/>
              </a:pPr>
              <a:t>‹#›</a:t>
            </a:fld>
            <a:endParaRPr lang="en-US"/>
          </a:p>
        </p:txBody>
      </p:sp>
    </p:spTree>
    <p:extLst>
      <p:ext uri="{BB962C8B-B14F-4D97-AF65-F5344CB8AC3E}">
        <p14:creationId xmlns:p14="http://schemas.microsoft.com/office/powerpoint/2010/main" val="137116629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42854430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30802957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75906646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98679092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48453369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183598161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182981854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01794936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355735120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2150325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5A3BE6B-997E-B948-90EA-E6ED95E96265}" type="slidenum">
              <a:rPr lang="en-US"/>
              <a:pPr>
                <a:defRPr/>
              </a:pPr>
              <a:t>‹#›</a:t>
            </a:fld>
            <a:endParaRPr lang="en-US"/>
          </a:p>
        </p:txBody>
      </p:sp>
    </p:spTree>
    <p:extLst>
      <p:ext uri="{BB962C8B-B14F-4D97-AF65-F5344CB8AC3E}">
        <p14:creationId xmlns:p14="http://schemas.microsoft.com/office/powerpoint/2010/main" val="389807788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20672774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8"/>
            <a:ext cx="9144000" cy="1281043"/>
          </a:xfrm>
        </p:spPr>
        <p:txBody>
          <a:bodyPr/>
          <a:lstStyle>
            <a:lvl1pPr>
              <a:defRPr sz="36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Subtitle 2"/>
          <p:cNvSpPr>
            <a:spLocks noGrp="1"/>
          </p:cNvSpPr>
          <p:nvPr>
            <p:ph type="subTitle" idx="1"/>
          </p:nvPr>
        </p:nvSpPr>
        <p:spPr>
          <a:xfrm>
            <a:off x="1371600" y="3886201"/>
            <a:ext cx="6400800" cy="1752600"/>
          </a:xfrm>
          <a:prstGeom prst="rect">
            <a:avLst/>
          </a:prstGeom>
        </p:spPr>
        <p:txBody>
          <a:bodyPr lIns="91261" tIns="45631" rIns="91261" bIns="45631"/>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6343" indent="0" algn="ctr">
              <a:buNone/>
              <a:defRPr>
                <a:solidFill>
                  <a:schemeClr val="tx1">
                    <a:tint val="75000"/>
                  </a:schemeClr>
                </a:solidFill>
              </a:defRPr>
            </a:lvl2pPr>
            <a:lvl3pPr marL="912690" indent="0" algn="ctr">
              <a:buNone/>
              <a:defRPr>
                <a:solidFill>
                  <a:schemeClr val="tx1">
                    <a:tint val="75000"/>
                  </a:schemeClr>
                </a:solidFill>
              </a:defRPr>
            </a:lvl3pPr>
            <a:lvl4pPr marL="1369016" indent="0" algn="ctr">
              <a:buNone/>
              <a:defRPr>
                <a:solidFill>
                  <a:schemeClr val="tx1">
                    <a:tint val="75000"/>
                  </a:schemeClr>
                </a:solidFill>
              </a:defRPr>
            </a:lvl4pPr>
            <a:lvl5pPr marL="1825374" indent="0" algn="ctr">
              <a:buNone/>
              <a:defRPr>
                <a:solidFill>
                  <a:schemeClr val="tx1">
                    <a:tint val="75000"/>
                  </a:schemeClr>
                </a:solidFill>
              </a:defRPr>
            </a:lvl5pPr>
            <a:lvl6pPr marL="2281697" indent="0" algn="ctr">
              <a:buNone/>
              <a:defRPr>
                <a:solidFill>
                  <a:schemeClr val="tx1">
                    <a:tint val="75000"/>
                  </a:schemeClr>
                </a:solidFill>
              </a:defRPr>
            </a:lvl6pPr>
            <a:lvl7pPr marL="2738032" indent="0" algn="ctr">
              <a:buNone/>
              <a:defRPr>
                <a:solidFill>
                  <a:schemeClr val="tx1">
                    <a:tint val="75000"/>
                  </a:schemeClr>
                </a:solidFill>
              </a:defRPr>
            </a:lvl7pPr>
            <a:lvl8pPr marL="3194368" indent="0" algn="ctr">
              <a:buNone/>
              <a:defRPr>
                <a:solidFill>
                  <a:schemeClr val="tx1">
                    <a:tint val="75000"/>
                  </a:schemeClr>
                </a:solidFill>
              </a:defRPr>
            </a:lvl8pPr>
            <a:lvl9pPr marL="3650712"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2690">
              <a:defRPr/>
            </a:lvl1pPr>
          </a:lstStyle>
          <a:p>
            <a:pPr>
              <a:defRPr/>
            </a:pPr>
            <a:fld id="{E0F127E6-51E4-BA46-B30F-2F8CC95F19E0}"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F792387C-9615-7842-93FC-807C7A799234}" type="slidenum">
              <a:rPr lang="en-US"/>
              <a:pPr>
                <a:defRPr/>
              </a:pPr>
              <a:t>‹#›</a:t>
            </a:fld>
            <a:endParaRPr lang="en-US"/>
          </a:p>
        </p:txBody>
      </p:sp>
    </p:spTree>
    <p:extLst>
      <p:ext uri="{BB962C8B-B14F-4D97-AF65-F5344CB8AC3E}">
        <p14:creationId xmlns:p14="http://schemas.microsoft.com/office/powerpoint/2010/main" val="332312056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lIns="91261" tIns="45631" rIns="91261" bIns="45631"/>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2690">
              <a:defRPr/>
            </a:lvl1pPr>
          </a:lstStyle>
          <a:p>
            <a:pPr>
              <a:defRPr/>
            </a:pPr>
            <a:fld id="{7F673C14-D815-C74A-BD1C-3D557E1462AA}"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2DAF8234-E2EC-BB43-8A79-C2DFCFF4BC38}" type="slidenum">
              <a:rPr lang="en-US"/>
              <a:pPr>
                <a:defRPr/>
              </a:pPr>
              <a:t>‹#›</a:t>
            </a:fld>
            <a:endParaRPr lang="en-US"/>
          </a:p>
        </p:txBody>
      </p:sp>
    </p:spTree>
    <p:extLst>
      <p:ext uri="{BB962C8B-B14F-4D97-AF65-F5344CB8AC3E}">
        <p14:creationId xmlns:p14="http://schemas.microsoft.com/office/powerpoint/2010/main" val="235754986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i="0" cap="all">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a:prstGeom prst="rect">
            <a:avLst/>
          </a:prstGeom>
        </p:spPr>
        <p:txBody>
          <a:bodyPr lIns="91261" tIns="45631" rIns="91261" bIns="45631"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6343" indent="0">
              <a:buNone/>
              <a:defRPr sz="1800">
                <a:solidFill>
                  <a:schemeClr val="tx1">
                    <a:tint val="75000"/>
                  </a:schemeClr>
                </a:solidFill>
              </a:defRPr>
            </a:lvl2pPr>
            <a:lvl3pPr marL="912690" indent="0">
              <a:buNone/>
              <a:defRPr sz="1600">
                <a:solidFill>
                  <a:schemeClr val="tx1">
                    <a:tint val="75000"/>
                  </a:schemeClr>
                </a:solidFill>
              </a:defRPr>
            </a:lvl3pPr>
            <a:lvl4pPr marL="1369016" indent="0">
              <a:buNone/>
              <a:defRPr sz="1400">
                <a:solidFill>
                  <a:schemeClr val="tx1">
                    <a:tint val="75000"/>
                  </a:schemeClr>
                </a:solidFill>
              </a:defRPr>
            </a:lvl4pPr>
            <a:lvl5pPr marL="1825374" indent="0">
              <a:buNone/>
              <a:defRPr sz="1400">
                <a:solidFill>
                  <a:schemeClr val="tx1">
                    <a:tint val="75000"/>
                  </a:schemeClr>
                </a:solidFill>
              </a:defRPr>
            </a:lvl5pPr>
            <a:lvl6pPr marL="2281697" indent="0">
              <a:buNone/>
              <a:defRPr sz="1400">
                <a:solidFill>
                  <a:schemeClr val="tx1">
                    <a:tint val="75000"/>
                  </a:schemeClr>
                </a:solidFill>
              </a:defRPr>
            </a:lvl6pPr>
            <a:lvl7pPr marL="2738032" indent="0">
              <a:buNone/>
              <a:defRPr sz="1400">
                <a:solidFill>
                  <a:schemeClr val="tx1">
                    <a:tint val="75000"/>
                  </a:schemeClr>
                </a:solidFill>
              </a:defRPr>
            </a:lvl7pPr>
            <a:lvl8pPr marL="3194368" indent="0">
              <a:buNone/>
              <a:defRPr sz="1400">
                <a:solidFill>
                  <a:schemeClr val="tx1">
                    <a:tint val="75000"/>
                  </a:schemeClr>
                </a:solidFill>
              </a:defRPr>
            </a:lvl8pPr>
            <a:lvl9pPr marL="3650712"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2690">
              <a:defRPr/>
            </a:lvl1pPr>
          </a:lstStyle>
          <a:p>
            <a:pPr>
              <a:defRPr/>
            </a:pPr>
            <a:fld id="{B99FAB22-4309-FC43-AD56-AFD1DB6505A9}"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F9E9825B-E7E7-F341-A70F-713A4362658B}" type="slidenum">
              <a:rPr lang="en-US"/>
              <a:pPr>
                <a:defRPr/>
              </a:pPr>
              <a:t>‹#›</a:t>
            </a:fld>
            <a:endParaRPr lang="en-US"/>
          </a:p>
        </p:txBody>
      </p:sp>
    </p:spTree>
    <p:extLst>
      <p:ext uri="{BB962C8B-B14F-4D97-AF65-F5344CB8AC3E}">
        <p14:creationId xmlns:p14="http://schemas.microsoft.com/office/powerpoint/2010/main" val="94461444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lIns="91261" tIns="45631" rIns="91261" bIns="45631"/>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lIns="91261" tIns="45631" rIns="91261" bIns="45631"/>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2690">
              <a:defRPr/>
            </a:lvl1pPr>
          </a:lstStyle>
          <a:p>
            <a:pPr>
              <a:defRPr/>
            </a:pPr>
            <a:fld id="{DD0170A7-191B-DD48-9581-99F912E40866}" type="datetimeFigureOut">
              <a:rPr lang="en-US"/>
              <a:pPr>
                <a:defRPr/>
              </a:pPr>
              <a:t>6/16/26</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8A7C156E-436C-A547-BD11-1A422C6B4C05}" type="slidenum">
              <a:rPr lang="en-US"/>
              <a:pPr>
                <a:defRPr/>
              </a:pPr>
              <a:t>‹#›</a:t>
            </a:fld>
            <a:endParaRPr lang="en-US"/>
          </a:p>
        </p:txBody>
      </p:sp>
    </p:spTree>
    <p:extLst>
      <p:ext uri="{BB962C8B-B14F-4D97-AF65-F5344CB8AC3E}">
        <p14:creationId xmlns:p14="http://schemas.microsoft.com/office/powerpoint/2010/main" val="280562818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lIns="91261" tIns="45631" rIns="91261" bIns="45631"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261" tIns="45631" rIns="91261" bIns="45631"/>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63" y="1535113"/>
            <a:ext cx="4041775" cy="639762"/>
          </a:xfrm>
          <a:prstGeom prst="rect">
            <a:avLst/>
          </a:prstGeom>
        </p:spPr>
        <p:txBody>
          <a:bodyPr lIns="91261" tIns="45631" rIns="91261" bIns="45631"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63" y="2174875"/>
            <a:ext cx="4041775" cy="3951288"/>
          </a:xfrm>
          <a:prstGeom prst="rect">
            <a:avLst/>
          </a:prstGeom>
        </p:spPr>
        <p:txBody>
          <a:bodyPr lIns="91261" tIns="45631" rIns="91261" bIns="45631"/>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2690">
              <a:defRPr/>
            </a:lvl1pPr>
          </a:lstStyle>
          <a:p>
            <a:pPr>
              <a:defRPr/>
            </a:pPr>
            <a:fld id="{4828C379-4D5E-044E-9F32-B57A48639DC7}" type="datetimeFigureOut">
              <a:rPr lang="en-US"/>
              <a:pPr>
                <a:defRPr/>
              </a:pPr>
              <a:t>6/16/26</a:t>
            </a:fld>
            <a:endParaRPr lang="en-US"/>
          </a:p>
        </p:txBody>
      </p:sp>
      <p:sp>
        <p:nvSpPr>
          <p:cNvPr id="8" name="Footer Placeholder 4"/>
          <p:cNvSpPr>
            <a:spLocks noGrp="1"/>
          </p:cNvSpPr>
          <p:nvPr>
            <p:ph type="ftr" sz="quarter" idx="11"/>
          </p:nvPr>
        </p:nvSpPr>
        <p:spPr/>
        <p:txBody>
          <a:bodyPr/>
          <a:lstStyle>
            <a:lvl1pPr defTabSz="912690">
              <a:defRPr/>
            </a:lvl1pPr>
          </a:lstStyle>
          <a:p>
            <a:pPr>
              <a:defRPr/>
            </a:pPr>
            <a:endParaRPr lang="en-US"/>
          </a:p>
        </p:txBody>
      </p:sp>
      <p:sp>
        <p:nvSpPr>
          <p:cNvPr id="9" name="Slide Number Placeholder 5"/>
          <p:cNvSpPr>
            <a:spLocks noGrp="1"/>
          </p:cNvSpPr>
          <p:nvPr>
            <p:ph type="sldNum" sz="quarter" idx="12"/>
          </p:nvPr>
        </p:nvSpPr>
        <p:spPr/>
        <p:txBody>
          <a:bodyPr/>
          <a:lstStyle>
            <a:lvl1pPr defTabSz="912690">
              <a:defRPr/>
            </a:lvl1pPr>
          </a:lstStyle>
          <a:p>
            <a:pPr>
              <a:defRPr/>
            </a:pPr>
            <a:fld id="{BB442D72-D9C2-4A4F-8A90-6BBD2B6E9BB3}" type="slidenum">
              <a:rPr lang="en-US"/>
              <a:pPr>
                <a:defRPr/>
              </a:pPr>
              <a:t>‹#›</a:t>
            </a:fld>
            <a:endParaRPr lang="en-US"/>
          </a:p>
        </p:txBody>
      </p:sp>
    </p:spTree>
    <p:extLst>
      <p:ext uri="{BB962C8B-B14F-4D97-AF65-F5344CB8AC3E}">
        <p14:creationId xmlns:p14="http://schemas.microsoft.com/office/powerpoint/2010/main" val="98440422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2690">
              <a:defRPr/>
            </a:lvl1pPr>
          </a:lstStyle>
          <a:p>
            <a:pPr>
              <a:defRPr/>
            </a:pPr>
            <a:fld id="{CA4EA26E-1306-C944-804B-14062AEB3AAB}" type="datetimeFigureOut">
              <a:rPr lang="en-US"/>
              <a:pPr>
                <a:defRPr/>
              </a:pPr>
              <a:t>6/16/26</a:t>
            </a:fld>
            <a:endParaRPr lang="en-US"/>
          </a:p>
        </p:txBody>
      </p:sp>
      <p:sp>
        <p:nvSpPr>
          <p:cNvPr id="4" name="Footer Placeholder 4"/>
          <p:cNvSpPr>
            <a:spLocks noGrp="1"/>
          </p:cNvSpPr>
          <p:nvPr>
            <p:ph type="ftr" sz="quarter" idx="11"/>
          </p:nvPr>
        </p:nvSpPr>
        <p:spPr/>
        <p:txBody>
          <a:bodyPr/>
          <a:lstStyle>
            <a:lvl1pPr defTabSz="912690">
              <a:defRPr/>
            </a:lvl1pPr>
          </a:lstStyle>
          <a:p>
            <a:pPr>
              <a:defRPr/>
            </a:pPr>
            <a:endParaRPr lang="en-US"/>
          </a:p>
        </p:txBody>
      </p:sp>
      <p:sp>
        <p:nvSpPr>
          <p:cNvPr id="5" name="Slide Number Placeholder 5"/>
          <p:cNvSpPr>
            <a:spLocks noGrp="1"/>
          </p:cNvSpPr>
          <p:nvPr>
            <p:ph type="sldNum" sz="quarter" idx="12"/>
          </p:nvPr>
        </p:nvSpPr>
        <p:spPr/>
        <p:txBody>
          <a:bodyPr/>
          <a:lstStyle>
            <a:lvl1pPr defTabSz="912690">
              <a:defRPr/>
            </a:lvl1pPr>
          </a:lstStyle>
          <a:p>
            <a:pPr>
              <a:defRPr/>
            </a:pPr>
            <a:fld id="{221A5EE6-9FB5-C84A-8894-1028E95B5CEE}" type="slidenum">
              <a:rPr lang="en-US"/>
              <a:pPr>
                <a:defRPr/>
              </a:pPr>
              <a:t>‹#›</a:t>
            </a:fld>
            <a:endParaRPr lang="en-US"/>
          </a:p>
        </p:txBody>
      </p:sp>
    </p:spTree>
    <p:extLst>
      <p:ext uri="{BB962C8B-B14F-4D97-AF65-F5344CB8AC3E}">
        <p14:creationId xmlns:p14="http://schemas.microsoft.com/office/powerpoint/2010/main" val="151617507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2690">
              <a:defRPr/>
            </a:lvl1pPr>
          </a:lstStyle>
          <a:p>
            <a:pPr>
              <a:defRPr/>
            </a:pPr>
            <a:fld id="{145A1908-E6C0-6340-8BBD-3954B56DF97B}" type="datetimeFigureOut">
              <a:rPr lang="en-US"/>
              <a:pPr>
                <a:defRPr/>
              </a:pPr>
              <a:t>6/16/26</a:t>
            </a:fld>
            <a:endParaRPr lang="en-US"/>
          </a:p>
        </p:txBody>
      </p:sp>
      <p:sp>
        <p:nvSpPr>
          <p:cNvPr id="3" name="Footer Placeholder 4"/>
          <p:cNvSpPr>
            <a:spLocks noGrp="1"/>
          </p:cNvSpPr>
          <p:nvPr>
            <p:ph type="ftr" sz="quarter" idx="11"/>
          </p:nvPr>
        </p:nvSpPr>
        <p:spPr/>
        <p:txBody>
          <a:bodyPr/>
          <a:lstStyle>
            <a:lvl1pPr defTabSz="912690">
              <a:defRPr/>
            </a:lvl1pPr>
          </a:lstStyle>
          <a:p>
            <a:pPr>
              <a:defRPr/>
            </a:pPr>
            <a:endParaRPr lang="en-US"/>
          </a:p>
        </p:txBody>
      </p:sp>
      <p:sp>
        <p:nvSpPr>
          <p:cNvPr id="4" name="Slide Number Placeholder 5"/>
          <p:cNvSpPr>
            <a:spLocks noGrp="1"/>
          </p:cNvSpPr>
          <p:nvPr>
            <p:ph type="sldNum" sz="quarter" idx="12"/>
          </p:nvPr>
        </p:nvSpPr>
        <p:spPr/>
        <p:txBody>
          <a:bodyPr/>
          <a:lstStyle>
            <a:lvl1pPr defTabSz="912690">
              <a:defRPr/>
            </a:lvl1pPr>
          </a:lstStyle>
          <a:p>
            <a:pPr>
              <a:defRPr/>
            </a:pPr>
            <a:fld id="{4FFD2D09-9C79-F54D-B07A-239852AA078D}" type="slidenum">
              <a:rPr lang="en-US"/>
              <a:pPr>
                <a:defRPr/>
              </a:pPr>
              <a:t>‹#›</a:t>
            </a:fld>
            <a:endParaRPr lang="en-US"/>
          </a:p>
        </p:txBody>
      </p:sp>
    </p:spTree>
    <p:extLst>
      <p:ext uri="{BB962C8B-B14F-4D97-AF65-F5344CB8AC3E}">
        <p14:creationId xmlns:p14="http://schemas.microsoft.com/office/powerpoint/2010/main" val="292645180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Content Placeholder 2"/>
          <p:cNvSpPr>
            <a:spLocks noGrp="1"/>
          </p:cNvSpPr>
          <p:nvPr>
            <p:ph idx="1"/>
          </p:nvPr>
        </p:nvSpPr>
        <p:spPr>
          <a:xfrm>
            <a:off x="3575050" y="273088"/>
            <a:ext cx="5111750" cy="5853113"/>
          </a:xfrm>
          <a:prstGeom prst="rect">
            <a:avLst/>
          </a:prstGeom>
        </p:spPr>
        <p:txBody>
          <a:bodyPr lIns="91261" tIns="45631" rIns="91261" bIns="45631"/>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38" y="1435101"/>
            <a:ext cx="3008313" cy="4691063"/>
          </a:xfrm>
          <a:prstGeom prst="rect">
            <a:avLst/>
          </a:prstGeom>
        </p:spPr>
        <p:txBody>
          <a:bodyPr lIns="91261" tIns="45631" rIns="91261" bIns="45631"/>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5B011711-D5FB-6E42-A492-4BEB737AD9FE}" type="datetimeFigureOut">
              <a:rPr lang="en-US"/>
              <a:pPr>
                <a:defRPr/>
              </a:pPr>
              <a:t>6/16/26</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D91661DD-F0C4-A842-B98E-C8796159D6B9}" type="slidenum">
              <a:rPr lang="en-US"/>
              <a:pPr>
                <a:defRPr/>
              </a:pPr>
              <a:t>‹#›</a:t>
            </a:fld>
            <a:endParaRPr lang="en-US"/>
          </a:p>
        </p:txBody>
      </p:sp>
    </p:spTree>
    <p:extLst>
      <p:ext uri="{BB962C8B-B14F-4D97-AF65-F5344CB8AC3E}">
        <p14:creationId xmlns:p14="http://schemas.microsoft.com/office/powerpoint/2010/main" val="99663183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lIns="91261" tIns="45631" rIns="91261" bIns="45631" rtlCol="0">
            <a:normAutofit/>
          </a:bodyPr>
          <a:lstStyle>
            <a:lvl1pPr marL="0" indent="0">
              <a:buNone/>
              <a:defRPr sz="3200" b="1" i="0">
                <a:latin typeface="Arial" panose="020B0604020202020204" pitchFamily="34" charset="0"/>
                <a:cs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lIns="91261" tIns="45631" rIns="91261" bIns="45631"/>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E3D23BB7-CCE3-C541-9FD2-DE164E1FFCA8}" type="datetimeFigureOut">
              <a:rPr lang="en-US"/>
              <a:pPr>
                <a:defRPr/>
              </a:pPr>
              <a:t>6/16/26</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CAAF8ACD-F9D2-3D44-8715-04593509A69D}" type="slidenum">
              <a:rPr lang="en-US"/>
              <a:pPr>
                <a:defRPr/>
              </a:pPr>
              <a:t>‹#›</a:t>
            </a:fld>
            <a:endParaRPr lang="en-US"/>
          </a:p>
        </p:txBody>
      </p:sp>
    </p:spTree>
    <p:extLst>
      <p:ext uri="{BB962C8B-B14F-4D97-AF65-F5344CB8AC3E}">
        <p14:creationId xmlns:p14="http://schemas.microsoft.com/office/powerpoint/2010/main" val="77476922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14B71CB-FA0D-7C4E-AC07-0688BB7B8632}" type="slidenum">
              <a:rPr lang="en-US"/>
              <a:pPr>
                <a:defRPr/>
              </a:pPr>
              <a:t>‹#›</a:t>
            </a:fld>
            <a:endParaRPr lang="en-US"/>
          </a:p>
        </p:txBody>
      </p:sp>
    </p:spTree>
    <p:extLst>
      <p:ext uri="{BB962C8B-B14F-4D97-AF65-F5344CB8AC3E}">
        <p14:creationId xmlns:p14="http://schemas.microsoft.com/office/powerpoint/2010/main" val="153378164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261" tIns="45631" rIns="91261" bIns="45631"/>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2690">
              <a:defRPr/>
            </a:lvl1pPr>
          </a:lstStyle>
          <a:p>
            <a:pPr>
              <a:defRPr/>
            </a:pPr>
            <a:fld id="{FECC57E7-CFEA-A140-A707-19AD192DE053}"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60CA2D8E-898A-914F-A833-1C98A4A8D152}" type="slidenum">
              <a:rPr lang="en-US"/>
              <a:pPr>
                <a:defRPr/>
              </a:pPr>
              <a:t>‹#›</a:t>
            </a:fld>
            <a:endParaRPr lang="en-US"/>
          </a:p>
        </p:txBody>
      </p:sp>
    </p:spTree>
    <p:extLst>
      <p:ext uri="{BB962C8B-B14F-4D97-AF65-F5344CB8AC3E}">
        <p14:creationId xmlns:p14="http://schemas.microsoft.com/office/powerpoint/2010/main" val="126006928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3" name="Vertical Text Placeholder 2"/>
          <p:cNvSpPr>
            <a:spLocks noGrp="1"/>
          </p:cNvSpPr>
          <p:nvPr>
            <p:ph type="body" orient="vert" idx="1"/>
          </p:nvPr>
        </p:nvSpPr>
        <p:spPr>
          <a:xfrm>
            <a:off x="457200" y="274676"/>
            <a:ext cx="6019800" cy="5851525"/>
          </a:xfrm>
          <a:prstGeom prst="rect">
            <a:avLst/>
          </a:prstGeom>
        </p:spPr>
        <p:txBody>
          <a:bodyPr vert="eaVert" lIns="91261" tIns="45631" rIns="91261" bIns="45631"/>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2690">
              <a:defRPr/>
            </a:lvl1pPr>
          </a:lstStyle>
          <a:p>
            <a:pPr>
              <a:defRPr/>
            </a:pPr>
            <a:fld id="{83BDBE98-D4B3-8448-B808-07A865795CE0}" type="datetimeFigureOut">
              <a:rPr lang="en-US"/>
              <a:pPr>
                <a:defRPr/>
              </a:pPr>
              <a:t>6/16/26</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B50A59BC-22D2-2B40-ABFE-6D140EE82E41}" type="slidenum">
              <a:rPr lang="en-US"/>
              <a:pPr>
                <a:defRPr/>
              </a:pPr>
              <a:t>‹#›</a:t>
            </a:fld>
            <a:endParaRPr lang="en-US"/>
          </a:p>
        </p:txBody>
      </p:sp>
    </p:spTree>
    <p:extLst>
      <p:ext uri="{BB962C8B-B14F-4D97-AF65-F5344CB8AC3E}">
        <p14:creationId xmlns:p14="http://schemas.microsoft.com/office/powerpoint/2010/main" val="279621989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228116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90758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925567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142397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024699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523500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635359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901302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795657-6846-5742-853A-4791DD320391}" type="slidenum">
              <a:rPr lang="en-US"/>
              <a:pPr>
                <a:defRPr/>
              </a:pPr>
              <a:t>‹#›</a:t>
            </a:fld>
            <a:endParaRPr lang="en-US"/>
          </a:p>
        </p:txBody>
      </p:sp>
    </p:spTree>
    <p:extLst>
      <p:ext uri="{BB962C8B-B14F-4D97-AF65-F5344CB8AC3E}">
        <p14:creationId xmlns:p14="http://schemas.microsoft.com/office/powerpoint/2010/main" val="2716585606"/>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2388641"/>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783010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146284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a:latin typeface="Arial" panose="020B0604020202020204" pitchFamily="34"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239115530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418410761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16045016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287912749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3995082712"/>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396250396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29310112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30467781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D006D26-4A26-B94F-BA88-8443A72A2BEC}" type="slidenum">
              <a:rPr lang="en-US"/>
              <a:pPr>
                <a:defRPr/>
              </a:pPr>
              <a:t>‹#›</a:t>
            </a:fld>
            <a:endParaRPr lang="en-US"/>
          </a:p>
        </p:txBody>
      </p:sp>
    </p:spTree>
    <p:extLst>
      <p:ext uri="{BB962C8B-B14F-4D97-AF65-F5344CB8AC3E}">
        <p14:creationId xmlns:p14="http://schemas.microsoft.com/office/powerpoint/2010/main" val="274073102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161809837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196908886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352984983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102174345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149445655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b="1" i="0">
                <a:latin typeface="Arial" panose="020B0604020202020204" pitchFamily="34" charset="0"/>
                <a:cs typeface="Arial" panose="020B0604020202020204" pitchFamily="34" charset="0"/>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b="1" i="0">
                <a:latin typeface="Arial" panose="020B0604020202020204" pitchFamily="34" charset="0"/>
              </a:defRPr>
            </a:lvl1pPr>
          </a:lstStyle>
          <a:p>
            <a:pPr>
              <a:defRPr/>
            </a:pPr>
            <a:fld id="{215CD0A0-433C-F34E-BD83-51702654AD64}" type="datetime1">
              <a:rPr lang="en-US">
                <a:solidFill>
                  <a:srgbClr val="000000"/>
                </a:solidFill>
              </a:rPr>
              <a:pPr>
                <a:defRPr/>
              </a:pPr>
              <a:t>6/16/26</a:t>
            </a:fld>
            <a:endParaRPr lang="en-US">
              <a:solidFill>
                <a:srgbClr val="000000"/>
              </a:solidFill>
            </a:endParaRPr>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F009E76-FE5F-F44E-9AEA-2B7C209E37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554645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D102F0E6-BEBB-B841-B166-9BB7D58237B6}" type="datetime1">
              <a:rPr lang="en-US">
                <a:solidFill>
                  <a:srgbClr val="000000"/>
                </a:solidFill>
              </a:rPr>
              <a:pPr>
                <a:defRPr/>
              </a:pPr>
              <a:t>6/16/26</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E796FE9-C17F-3D4D-99F4-680DB43724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239308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87413B2D-0F53-D34C-922A-F8A2CFE89CD5}" type="datetime1">
              <a:rPr lang="en-US">
                <a:solidFill>
                  <a:srgbClr val="000000"/>
                </a:solidFill>
              </a:rPr>
              <a:pPr>
                <a:defRPr/>
              </a:pPr>
              <a:t>6/16/26</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D81CA0-64FE-A740-8B43-668E5D357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3300853"/>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892DEBB8-9DCB-9343-A455-8C3A77E1A058}" type="datetime1">
              <a:rPr lang="en-US">
                <a:solidFill>
                  <a:srgbClr val="000000"/>
                </a:solidFill>
              </a:rPr>
              <a:pPr>
                <a:defRPr/>
              </a:pPr>
              <a:t>6/16/26</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5CB88D4-27BE-BA40-9D6E-BD29835429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270789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F4797E9D-63DE-414A-8363-C05706E5B051}" type="datetime1">
              <a:rPr lang="en-US">
                <a:solidFill>
                  <a:srgbClr val="000000"/>
                </a:solidFill>
              </a:rPr>
              <a:pPr>
                <a:defRPr/>
              </a:pPr>
              <a:t>6/16/26</a:t>
            </a:fld>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08D51E-D265-A44A-AA13-F30873A0FD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02439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102D65-E300-BD47-8073-75A600FEA988}" type="slidenum">
              <a:rPr lang="en-US"/>
              <a:pPr>
                <a:defRPr/>
              </a:pPr>
              <a:t>‹#›</a:t>
            </a:fld>
            <a:endParaRPr lang="en-US"/>
          </a:p>
        </p:txBody>
      </p:sp>
    </p:spTree>
    <p:extLst>
      <p:ext uri="{BB962C8B-B14F-4D97-AF65-F5344CB8AC3E}">
        <p14:creationId xmlns:p14="http://schemas.microsoft.com/office/powerpoint/2010/main" val="32205669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31BA5B4F-FC53-4F45-84A6-DAB4BC6E210E}" type="datetime1">
              <a:rPr lang="en-US">
                <a:solidFill>
                  <a:srgbClr val="000000"/>
                </a:solidFill>
              </a:rPr>
              <a:pPr>
                <a:defRPr/>
              </a:pPr>
              <a:t>6/16/26</a:t>
            </a:fld>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65AFE0-8C85-6E46-95F7-73251F800E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503311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E791AE75-74AB-4042-B1D0-69FE49FECA6B}" type="datetime1">
              <a:rPr lang="en-US">
                <a:solidFill>
                  <a:srgbClr val="000000"/>
                </a:solidFill>
              </a:rPr>
              <a:pPr>
                <a:defRPr/>
              </a:pPr>
              <a:t>6/16/26</a:t>
            </a:fld>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469526-C79A-EB43-9448-42A4E0F19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917034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8E62E8BD-F2F6-584B-88FC-96D9C1537D4B}" type="datetime1">
              <a:rPr lang="en-US">
                <a:solidFill>
                  <a:srgbClr val="000000"/>
                </a:solidFill>
              </a:rPr>
              <a:pPr>
                <a:defRPr/>
              </a:pPr>
              <a:t>6/16/26</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A0C98E-AB82-7F4D-AFBF-12B28B8B1A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360706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8B228763-04AD-B949-89F5-7C8A910475ED}" type="datetime1">
              <a:rPr lang="en-US">
                <a:solidFill>
                  <a:srgbClr val="000000"/>
                </a:solidFill>
              </a:rPr>
              <a:pPr>
                <a:defRPr/>
              </a:pPr>
              <a:t>6/16/26</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7933B1-D411-094F-BDF1-F5B4A58936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954987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2E9540C9-6D4B-064D-97F1-3FBEA459A9A8}" type="datetime1">
              <a:rPr lang="en-US">
                <a:solidFill>
                  <a:srgbClr val="000000"/>
                </a:solidFill>
              </a:rPr>
              <a:pPr>
                <a:defRPr/>
              </a:pPr>
              <a:t>6/16/26</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91C519-8ED6-5F40-B9F6-FE5C282CA0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068133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fld id="{3323CD22-1C30-3948-A956-3BBF39549ABA}" type="datetime1">
              <a:rPr lang="en-US">
                <a:solidFill>
                  <a:srgbClr val="000000"/>
                </a:solidFill>
              </a:rPr>
              <a:pPr>
                <a:defRPr/>
              </a:pPr>
              <a:t>6/16/26</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9CDA90-990D-564C-8AC3-875E2D19BD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193822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b="1" i="0">
                <a:latin typeface="Arial" panose="020B0604020202020204" pitchFamily="34" charset="0"/>
              </a:defRPr>
            </a:lvl1pPr>
          </a:lstStyle>
          <a:p>
            <a:endParaRPr lang="en-US" altLang="en-US">
              <a:solidFill>
                <a:srgbClr val="FFFFFF"/>
              </a:solidFill>
            </a:endParaRPr>
          </a:p>
        </p:txBody>
      </p:sp>
      <p:sp>
        <p:nvSpPr>
          <p:cNvPr id="8" name="Rectangle 7"/>
          <p:cNvSpPr>
            <a:spLocks noGrp="1" noChangeArrowheads="1"/>
          </p:cNvSpPr>
          <p:nvPr>
            <p:ph type="ftr" sz="quarter" idx="11"/>
          </p:nvPr>
        </p:nvSpPr>
        <p:spPr/>
        <p:txBody>
          <a:bodyPr/>
          <a:lstStyle>
            <a:lvl1pPr>
              <a:defRPr b="1" i="0">
                <a:latin typeface="Arial" panose="020B0604020202020204" pitchFamily="34" charset="0"/>
              </a:defRPr>
            </a:lvl1pPr>
          </a:lstStyle>
          <a:p>
            <a:endParaRPr lang="en-US" altLang="en-US">
              <a:solidFill>
                <a:srgbClr val="FFFFFF"/>
              </a:solidFill>
            </a:endParaRPr>
          </a:p>
        </p:txBody>
      </p:sp>
      <p:sp>
        <p:nvSpPr>
          <p:cNvPr id="9" name="Rectangle 8"/>
          <p:cNvSpPr>
            <a:spLocks noGrp="1" noChangeArrowheads="1"/>
          </p:cNvSpPr>
          <p:nvPr>
            <p:ph type="sldNum" sz="quarter" idx="12"/>
          </p:nvPr>
        </p:nvSpPr>
        <p:spPr/>
        <p:txBody>
          <a:bodyPr/>
          <a:lstStyle>
            <a:lvl1pPr>
              <a:defRPr b="1" i="0">
                <a:latin typeface="Arial" panose="020B0604020202020204" pitchFamily="34" charset="0"/>
              </a:defRPr>
            </a:lvl1pPr>
          </a:lstStyle>
          <a:p>
            <a:fld id="{00564142-A793-4287-AF0F-5A44B46CF06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7015734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45A482E-8792-4983-A3A9-48A1273BADD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09187174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2990AB3-FA3F-4799-B69E-8E8D48561FF0}"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91300419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ACD6CDB-0113-4B74-AB57-5AD45F9F8F2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6487682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3B8DA61-F08E-AE44-894A-688FA34EFC1B}" type="slidenum">
              <a:rPr lang="en-US"/>
              <a:pPr>
                <a:defRPr/>
              </a:pPr>
              <a:t>‹#›</a:t>
            </a:fld>
            <a:endParaRPr lang="en-US"/>
          </a:p>
        </p:txBody>
      </p:sp>
    </p:spTree>
    <p:extLst>
      <p:ext uri="{BB962C8B-B14F-4D97-AF65-F5344CB8AC3E}">
        <p14:creationId xmlns:p14="http://schemas.microsoft.com/office/powerpoint/2010/main" val="139396688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8"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6C47EE-D404-478C-AF0C-D3590389547C}"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95706728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4"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01D15B4-91BD-482B-90D4-3FA802D4A24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21355826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3"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B4D1889-D2EF-446F-AFFE-E906801C402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12812300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BAC3B3F-AE77-4D03-8646-77A7A57CA76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84251808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F927D48-D1A3-4996-9C54-4475B4782CF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82675700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72B7582-E660-487B-985C-95D8FEA9DDC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01976623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A1AF23B-C41B-4B33-B4F8-DC2BA459893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5833692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215276276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98913650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6708670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06AF363-B809-AC4A-8207-10EAAF61C10A}" type="slidenum">
              <a:rPr lang="en-US"/>
              <a:pPr>
                <a:defRPr/>
              </a:pPr>
              <a:t>‹#›</a:t>
            </a:fld>
            <a:endParaRPr lang="en-US"/>
          </a:p>
        </p:txBody>
      </p:sp>
    </p:spTree>
    <p:extLst>
      <p:ext uri="{BB962C8B-B14F-4D97-AF65-F5344CB8AC3E}">
        <p14:creationId xmlns:p14="http://schemas.microsoft.com/office/powerpoint/2010/main" val="334831351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96258468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69078763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52267354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92671845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01165481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23186438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90361877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9090374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533507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133501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9E5913E-71C9-3546-AC30-35CBFD457B94}" type="slidenum">
              <a:rPr lang="en-US"/>
              <a:pPr>
                <a:defRPr/>
              </a:pPr>
              <a:t>‹#›</a:t>
            </a:fld>
            <a:endParaRPr lang="en-US"/>
          </a:p>
        </p:txBody>
      </p:sp>
    </p:spTree>
    <p:extLst>
      <p:ext uri="{BB962C8B-B14F-4D97-AF65-F5344CB8AC3E}">
        <p14:creationId xmlns:p14="http://schemas.microsoft.com/office/powerpoint/2010/main" val="287544776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72297975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072564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906038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324523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546463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572019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132675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440633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457416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527944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4FE00F0-AE39-AC49-89B4-8214D0295A8F}" type="slidenum">
              <a:rPr lang="en-US"/>
              <a:pPr>
                <a:defRPr/>
              </a:pPr>
              <a:t>‹#›</a:t>
            </a:fld>
            <a:endParaRPr lang="en-US"/>
          </a:p>
        </p:txBody>
      </p:sp>
    </p:spTree>
    <p:extLst>
      <p:ext uri="{BB962C8B-B14F-4D97-AF65-F5344CB8AC3E}">
        <p14:creationId xmlns:p14="http://schemas.microsoft.com/office/powerpoint/2010/main" val="265159014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357461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576697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944360137"/>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762424767"/>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818735196"/>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594295047"/>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594025535"/>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032699937"/>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955709046"/>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194611463"/>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74791B-F998-8046-BCF9-392F3959CFB7}" type="slidenum">
              <a:rPr lang="en-US"/>
              <a:pPr>
                <a:defRPr/>
              </a:pPr>
              <a:t>‹#›</a:t>
            </a:fld>
            <a:endParaRPr lang="en-US"/>
          </a:p>
        </p:txBody>
      </p:sp>
    </p:spTree>
    <p:extLst>
      <p:ext uri="{BB962C8B-B14F-4D97-AF65-F5344CB8AC3E}">
        <p14:creationId xmlns:p14="http://schemas.microsoft.com/office/powerpoint/2010/main" val="295592325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053212035"/>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619115466"/>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67497301"/>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091664094"/>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131010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3450478"/>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69238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949779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1716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40791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4188007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172719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47964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006813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868881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1721144"/>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474091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525698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691306"/>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034865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960606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897689457"/>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89738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01338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359536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086312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048411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02330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682070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9F5AEF-92C3-2542-AB3C-55F5535DB34B}" type="slidenum">
              <a:rPr lang="en-US"/>
              <a:pPr>
                <a:defRPr/>
              </a:pPr>
              <a:t>‹#›</a:t>
            </a:fld>
            <a:endParaRPr lang="en-US"/>
          </a:p>
        </p:txBody>
      </p:sp>
    </p:spTree>
    <p:extLst>
      <p:ext uri="{BB962C8B-B14F-4D97-AF65-F5344CB8AC3E}">
        <p14:creationId xmlns:p14="http://schemas.microsoft.com/office/powerpoint/2010/main" val="274442763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108B3C67-E7CD-2E4D-BA7C-3C0D3B0DAD57}" type="slidenum">
              <a:rPr lang="en-US"/>
              <a:pPr>
                <a:defRPr/>
              </a:pPr>
              <a:t>‹#›</a:t>
            </a:fld>
            <a:endParaRPr lang="en-US"/>
          </a:p>
        </p:txBody>
      </p:sp>
    </p:spTree>
    <p:extLst>
      <p:ext uri="{BB962C8B-B14F-4D97-AF65-F5344CB8AC3E}">
        <p14:creationId xmlns:p14="http://schemas.microsoft.com/office/powerpoint/2010/main" val="408658019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50D7611-1EED-7C47-84EB-D62D1587151C}" type="slidenum">
              <a:rPr lang="en-US"/>
              <a:pPr>
                <a:defRPr/>
              </a:pPr>
              <a:t>‹#›</a:t>
            </a:fld>
            <a:endParaRPr lang="en-US"/>
          </a:p>
        </p:txBody>
      </p:sp>
    </p:spTree>
    <p:extLst>
      <p:ext uri="{BB962C8B-B14F-4D97-AF65-F5344CB8AC3E}">
        <p14:creationId xmlns:p14="http://schemas.microsoft.com/office/powerpoint/2010/main" val="23742282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994346086"/>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59FE452-DD52-8C40-8C90-BA2DB8450D20}" type="slidenum">
              <a:rPr lang="en-US"/>
              <a:pPr>
                <a:defRPr/>
              </a:pPr>
              <a:t>‹#›</a:t>
            </a:fld>
            <a:endParaRPr lang="en-US"/>
          </a:p>
        </p:txBody>
      </p:sp>
    </p:spTree>
    <p:extLst>
      <p:ext uri="{BB962C8B-B14F-4D97-AF65-F5344CB8AC3E}">
        <p14:creationId xmlns:p14="http://schemas.microsoft.com/office/powerpoint/2010/main" val="149991614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30D53EE6-5638-BD4C-9B60-85398696401C}" type="slidenum">
              <a:rPr lang="en-US"/>
              <a:pPr>
                <a:defRPr/>
              </a:pPr>
              <a:t>‹#›</a:t>
            </a:fld>
            <a:endParaRPr lang="en-US"/>
          </a:p>
        </p:txBody>
      </p:sp>
    </p:spTree>
    <p:extLst>
      <p:ext uri="{BB962C8B-B14F-4D97-AF65-F5344CB8AC3E}">
        <p14:creationId xmlns:p14="http://schemas.microsoft.com/office/powerpoint/2010/main" val="334543731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ABEDB32-67B0-C840-BEAC-B43B11A57DFE}" type="slidenum">
              <a:rPr lang="en-US"/>
              <a:pPr>
                <a:defRPr/>
              </a:pPr>
              <a:t>‹#›</a:t>
            </a:fld>
            <a:endParaRPr lang="en-US"/>
          </a:p>
        </p:txBody>
      </p:sp>
    </p:spTree>
    <p:extLst>
      <p:ext uri="{BB962C8B-B14F-4D97-AF65-F5344CB8AC3E}">
        <p14:creationId xmlns:p14="http://schemas.microsoft.com/office/powerpoint/2010/main" val="150604773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31249C-6D8F-1741-932A-4FBD119DC49A}" type="slidenum">
              <a:rPr lang="en-US"/>
              <a:pPr>
                <a:defRPr/>
              </a:pPr>
              <a:t>‹#›</a:t>
            </a:fld>
            <a:endParaRPr lang="en-US"/>
          </a:p>
        </p:txBody>
      </p:sp>
    </p:spTree>
    <p:extLst>
      <p:ext uri="{BB962C8B-B14F-4D97-AF65-F5344CB8AC3E}">
        <p14:creationId xmlns:p14="http://schemas.microsoft.com/office/powerpoint/2010/main" val="312696852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0E93987-DE79-1742-8BF1-827A8B01443C}" type="slidenum">
              <a:rPr lang="en-US"/>
              <a:pPr>
                <a:defRPr/>
              </a:pPr>
              <a:t>‹#›</a:t>
            </a:fld>
            <a:endParaRPr lang="en-US"/>
          </a:p>
        </p:txBody>
      </p:sp>
    </p:spTree>
    <p:extLst>
      <p:ext uri="{BB962C8B-B14F-4D97-AF65-F5344CB8AC3E}">
        <p14:creationId xmlns:p14="http://schemas.microsoft.com/office/powerpoint/2010/main" val="140578499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958BE29-60EB-5F4C-9959-2B4B1BDC3B47}" type="slidenum">
              <a:rPr lang="en-US"/>
              <a:pPr>
                <a:defRPr/>
              </a:pPr>
              <a:t>‹#›</a:t>
            </a:fld>
            <a:endParaRPr lang="en-US"/>
          </a:p>
        </p:txBody>
      </p:sp>
    </p:spTree>
    <p:extLst>
      <p:ext uri="{BB962C8B-B14F-4D97-AF65-F5344CB8AC3E}">
        <p14:creationId xmlns:p14="http://schemas.microsoft.com/office/powerpoint/2010/main" val="142827496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CF413D61-F18A-0B4D-902A-5C228776739E}" type="slidenum">
              <a:rPr lang="en-US"/>
              <a:pPr>
                <a:defRPr/>
              </a:pPr>
              <a:t>‹#›</a:t>
            </a:fld>
            <a:endParaRPr lang="en-US"/>
          </a:p>
        </p:txBody>
      </p:sp>
    </p:spTree>
    <p:extLst>
      <p:ext uri="{BB962C8B-B14F-4D97-AF65-F5344CB8AC3E}">
        <p14:creationId xmlns:p14="http://schemas.microsoft.com/office/powerpoint/2010/main" val="390942456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97E04C8-58F0-8D40-B76C-9E4FC8DA0BDA}" type="slidenum">
              <a:rPr lang="en-US"/>
              <a:pPr>
                <a:defRPr/>
              </a:pPr>
              <a:t>‹#›</a:t>
            </a:fld>
            <a:endParaRPr lang="en-US"/>
          </a:p>
        </p:txBody>
      </p:sp>
    </p:spTree>
    <p:extLst>
      <p:ext uri="{BB962C8B-B14F-4D97-AF65-F5344CB8AC3E}">
        <p14:creationId xmlns:p14="http://schemas.microsoft.com/office/powerpoint/2010/main" val="384791838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2160BA1D-BC30-9F4C-ACE5-09284AF7F79B}" type="slidenum">
              <a:rPr lang="en-US"/>
              <a:pPr>
                <a:defRPr/>
              </a:pPr>
              <a:t>‹#›</a:t>
            </a:fld>
            <a:endParaRPr lang="en-US"/>
          </a:p>
        </p:txBody>
      </p:sp>
    </p:spTree>
    <p:extLst>
      <p:ext uri="{BB962C8B-B14F-4D97-AF65-F5344CB8AC3E}">
        <p14:creationId xmlns:p14="http://schemas.microsoft.com/office/powerpoint/2010/main" val="202542233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37331763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46121410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8587802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233493088"/>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67669602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82952198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93673660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3720026046"/>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69055508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319427230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11975454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82125319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GB"/>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294660924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45790145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2_Blank">
    <p:bg>
      <p:bgPr>
        <a:solidFill>
          <a:srgbClr val="80768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594932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11_Blank">
    <p:bg>
      <p:bgPr>
        <a:solidFill>
          <a:srgbClr val="F4F0D9"/>
        </a:solidFill>
        <a:effectLst/>
      </p:bgPr>
    </p:bg>
    <p:spTree>
      <p:nvGrpSpPr>
        <p:cNvPr id="1" name=""/>
        <p:cNvGrpSpPr/>
        <p:nvPr/>
      </p:nvGrpSpPr>
      <p:grpSpPr>
        <a:xfrm>
          <a:off x="0" y="0"/>
          <a:ext cx="0" cy="0"/>
          <a:chOff x="0" y="0"/>
          <a:chExt cx="0" cy="0"/>
        </a:xfrm>
      </p:grpSpPr>
      <p:sp>
        <p:nvSpPr>
          <p:cNvPr id="8" name="AutoShape 2">
            <a:extLst>
              <a:ext uri="{FF2B5EF4-FFF2-40B4-BE49-F238E27FC236}">
                <a16:creationId xmlns:a16="http://schemas.microsoft.com/office/drawing/2014/main" id="{C2834551-F769-4437-9107-350F18676686}"/>
              </a:ext>
            </a:extLst>
          </p:cNvPr>
          <p:cNvSpPr/>
          <p:nvPr userDrawn="1"/>
        </p:nvSpPr>
        <p:spPr>
          <a:xfrm>
            <a:off x="0" y="3429000"/>
            <a:ext cx="9144000" cy="3429000"/>
          </a:xfrm>
          <a:prstGeom prst="rect">
            <a:avLst/>
          </a:prstGeom>
          <a:solidFill>
            <a:srgbClr val="638C80">
              <a:alpha val="29804"/>
            </a:srgbClr>
          </a:solidFill>
        </p:spPr>
      </p:sp>
    </p:spTree>
    <p:extLst>
      <p:ext uri="{BB962C8B-B14F-4D97-AF65-F5344CB8AC3E}">
        <p14:creationId xmlns:p14="http://schemas.microsoft.com/office/powerpoint/2010/main" val="5906085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CBB576F-054B-4BA4-8073-B089207B68F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700" y="0"/>
            <a:ext cx="255447" cy="6858000"/>
          </a:xfrm>
          <a:prstGeom prst="rect">
            <a:avLst/>
          </a:prstGeom>
        </p:spPr>
      </p:pic>
    </p:spTree>
    <p:extLst>
      <p:ext uri="{BB962C8B-B14F-4D97-AF65-F5344CB8AC3E}">
        <p14:creationId xmlns:p14="http://schemas.microsoft.com/office/powerpoint/2010/main" val="9658251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4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261910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reserve="1">
  <p:cSld name="12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1920641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reserve="1">
  <p:cSld name="20_Blank">
    <p:bg>
      <p:bgPr>
        <a:solidFill>
          <a:schemeClr val="tx1"/>
        </a:solidFill>
        <a:effectLst/>
      </p:bgPr>
    </p:bg>
    <p:spTree>
      <p:nvGrpSpPr>
        <p:cNvPr id="1" name=""/>
        <p:cNvGrpSpPr/>
        <p:nvPr/>
      </p:nvGrpSpPr>
      <p:grpSpPr>
        <a:xfrm>
          <a:off x="0" y="0"/>
          <a:ext cx="0" cy="0"/>
          <a:chOff x="0" y="0"/>
          <a:chExt cx="0" cy="0"/>
        </a:xfrm>
      </p:grpSpPr>
      <p:pic>
        <p:nvPicPr>
          <p:cNvPr id="3" name="Picture 2" descr="Question mark on green pastel background">
            <a:extLst>
              <a:ext uri="{FF2B5EF4-FFF2-40B4-BE49-F238E27FC236}">
                <a16:creationId xmlns:a16="http://schemas.microsoft.com/office/drawing/2014/main" id="{66C3B878-1147-4DE9-AB5E-1191107A91E1}"/>
              </a:ext>
            </a:extLst>
          </p:cNvPr>
          <p:cNvPicPr>
            <a:picLocks noChangeAspect="1"/>
          </p:cNvPicPr>
          <p:nvPr userDrawn="1"/>
        </p:nvPicPr>
        <p:blipFill rotWithShape="1">
          <a:blip r:embed="rId2" cstate="email">
            <a:alphaModFix amt="50000"/>
            <a:extLst>
              <a:ext uri="{28A0092B-C50C-407E-A947-70E740481C1C}">
                <a14:useLocalDpi xmlns:a14="http://schemas.microsoft.com/office/drawing/2010/main"/>
              </a:ext>
            </a:extLst>
          </a:blip>
          <a:srcRect/>
          <a:stretch/>
        </p:blipFill>
        <p:spPr>
          <a:xfrm>
            <a:off x="5648769" y="0"/>
            <a:ext cx="3486687" cy="6858000"/>
          </a:xfrm>
          <a:prstGeom prst="rect">
            <a:avLst/>
          </a:prstGeom>
        </p:spPr>
      </p:pic>
      <p:pic>
        <p:nvPicPr>
          <p:cNvPr id="4" name="Picture 3" descr="Question mark on green pastel background">
            <a:extLst>
              <a:ext uri="{FF2B5EF4-FFF2-40B4-BE49-F238E27FC236}">
                <a16:creationId xmlns:a16="http://schemas.microsoft.com/office/drawing/2014/main" id="{491624BB-4465-46F3-9ECD-BABD7DB6F66F}"/>
              </a:ext>
            </a:extLst>
          </p:cNvPr>
          <p:cNvPicPr>
            <a:picLocks noChangeAspect="1"/>
          </p:cNvPicPr>
          <p:nvPr userDrawn="1"/>
        </p:nvPicPr>
        <p:blipFill rotWithShape="1">
          <a:blip r:embed="rId3" cstate="email">
            <a:alphaModFix amt="50000"/>
            <a:extLst>
              <a:ext uri="{28A0092B-C50C-407E-A947-70E740481C1C}">
                <a14:useLocalDpi xmlns:a14="http://schemas.microsoft.com/office/drawing/2010/main"/>
              </a:ext>
            </a:extLst>
          </a:blip>
          <a:srcRect/>
          <a:stretch/>
        </p:blipFill>
        <p:spPr>
          <a:xfrm>
            <a:off x="8543" y="1"/>
            <a:ext cx="5640225" cy="6857999"/>
          </a:xfrm>
          <a:prstGeom prst="rect">
            <a:avLst/>
          </a:prstGeom>
        </p:spPr>
      </p:pic>
    </p:spTree>
    <p:extLst>
      <p:ext uri="{BB962C8B-B14F-4D97-AF65-F5344CB8AC3E}">
        <p14:creationId xmlns:p14="http://schemas.microsoft.com/office/powerpoint/2010/main" val="255223959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blank" preserve="1">
  <p:cSld name="19_Blank">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BC5AAD9-F5B6-4BBA-AC1E-C7704D2E090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3312160" cy="6858000"/>
          </a:xfrm>
          <a:prstGeom prst="rect">
            <a:avLst/>
          </a:prstGeom>
        </p:spPr>
      </p:pic>
    </p:spTree>
    <p:extLst>
      <p:ext uri="{BB962C8B-B14F-4D97-AF65-F5344CB8AC3E}">
        <p14:creationId xmlns:p14="http://schemas.microsoft.com/office/powerpoint/2010/main" val="384470721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10_Blank">
    <p:bg>
      <p:bgPr>
        <a:solidFill>
          <a:schemeClr val="bg1"/>
        </a:solidFill>
        <a:effectLst/>
      </p:bgPr>
    </p:bg>
    <p:spTree>
      <p:nvGrpSpPr>
        <p:cNvPr id="1" name=""/>
        <p:cNvGrpSpPr/>
        <p:nvPr/>
      </p:nvGrpSpPr>
      <p:grpSpPr>
        <a:xfrm>
          <a:off x="0" y="0"/>
          <a:ext cx="0" cy="0"/>
          <a:chOff x="0" y="0"/>
          <a:chExt cx="0" cy="0"/>
        </a:xfrm>
      </p:grpSpPr>
      <p:pic>
        <p:nvPicPr>
          <p:cNvPr id="2" name="Picture 1" descr="Snow-covered mountain peak">
            <a:extLst>
              <a:ext uri="{FF2B5EF4-FFF2-40B4-BE49-F238E27FC236}">
                <a16:creationId xmlns:a16="http://schemas.microsoft.com/office/drawing/2014/main" id="{69FC2946-6EB8-45BC-863F-47EE4C52BAD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306"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57764884"/>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reserve="1">
  <p:cSld name="16_Blank">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2057337-F1C1-4743-9DD2-698598C915C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 b="-2"/>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C1A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7237184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15_Blank">
    <p:bg>
      <p:bgPr>
        <a:solidFill>
          <a:schemeClr val="bg1"/>
        </a:solidFill>
        <a:effectLst/>
      </p:bgPr>
    </p:bg>
    <p:spTree>
      <p:nvGrpSpPr>
        <p:cNvPr id="1" name=""/>
        <p:cNvGrpSpPr/>
        <p:nvPr/>
      </p:nvGrpSpPr>
      <p:grpSpPr>
        <a:xfrm>
          <a:off x="0" y="0"/>
          <a:ext cx="0" cy="0"/>
          <a:chOff x="0" y="0"/>
          <a:chExt cx="0" cy="0"/>
        </a:xfrm>
      </p:grpSpPr>
      <p:pic>
        <p:nvPicPr>
          <p:cNvPr id="4" name="Picture 3" descr="Light trails of traffic at night">
            <a:extLst>
              <a:ext uri="{FF2B5EF4-FFF2-40B4-BE49-F238E27FC236}">
                <a16:creationId xmlns:a16="http://schemas.microsoft.com/office/drawing/2014/main" id="{372DB6D1-58AD-4220-84EE-9B3A5227373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2302621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047558025"/>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17_Blank">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3E8EB1-481E-4BBA-9E94-A2F2E768833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9436325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18_Blank">
    <p:bg>
      <p:bgPr>
        <a:solidFill>
          <a:schemeClr val="bg1"/>
        </a:solidFill>
        <a:effectLst/>
      </p:bgPr>
    </p:bg>
    <p:spTree>
      <p:nvGrpSpPr>
        <p:cNvPr id="1" name=""/>
        <p:cNvGrpSpPr/>
        <p:nvPr/>
      </p:nvGrpSpPr>
      <p:grpSpPr>
        <a:xfrm>
          <a:off x="0" y="0"/>
          <a:ext cx="0" cy="0"/>
          <a:chOff x="0" y="0"/>
          <a:chExt cx="0" cy="0"/>
        </a:xfrm>
      </p:grpSpPr>
      <p:pic>
        <p:nvPicPr>
          <p:cNvPr id="4" name="Picture 3" descr="Glacial flow with an orange path">
            <a:extLst>
              <a:ext uri="{FF2B5EF4-FFF2-40B4-BE49-F238E27FC236}">
                <a16:creationId xmlns:a16="http://schemas.microsoft.com/office/drawing/2014/main" id="{50DD6C01-0AD7-454A-8B08-34BFF3E32582}"/>
              </a:ext>
            </a:extLst>
          </p:cNvPr>
          <p:cNvPicPr>
            <a:picLocks noChangeAspect="1"/>
          </p:cNvPicPr>
          <p:nvPr userDrawn="1"/>
        </p:nvPicPr>
        <p:blipFill rotWithShape="1">
          <a:blip r:embed="rId2" cstate="email">
            <a:alphaModFix/>
            <a:extLst>
              <a:ext uri="{28A0092B-C50C-407E-A947-70E740481C1C}">
                <a14:useLocalDpi xmlns:a14="http://schemas.microsoft.com/office/drawing/2010/main"/>
              </a:ext>
            </a:extLst>
          </a:blip>
          <a:srcRect/>
          <a:stretch/>
        </p:blipFill>
        <p:spPr>
          <a:xfrm>
            <a:off x="20" y="10"/>
            <a:ext cx="9143980" cy="6856614"/>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0862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89400416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13_Blank">
    <p:bg>
      <p:bgPr>
        <a:solidFill>
          <a:schemeClr val="bg1"/>
        </a:solidFill>
        <a:effectLst/>
      </p:bgPr>
    </p:bg>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AF901F96-5ED0-4711-AE17-7C9245AEC6E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0"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35942405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14_Blank">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E94850D-BE1E-4371-8FE1-646B5D09EFC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a:stretch/>
        </p:blipFill>
        <p:spPr>
          <a:xfrm>
            <a:off x="2306" y="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77512832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7_Blank">
    <p:bg>
      <p:bgPr>
        <a:solidFill>
          <a:schemeClr val="bg1"/>
        </a:solidFill>
        <a:effectLst/>
      </p:bgPr>
    </p:bg>
    <p:spTree>
      <p:nvGrpSpPr>
        <p:cNvPr id="1" name=""/>
        <p:cNvGrpSpPr/>
        <p:nvPr/>
      </p:nvGrpSpPr>
      <p:grpSpPr>
        <a:xfrm>
          <a:off x="0" y="0"/>
          <a:ext cx="0" cy="0"/>
          <a:chOff x="0" y="0"/>
          <a:chExt cx="0" cy="0"/>
        </a:xfrm>
      </p:grpSpPr>
      <p:pic>
        <p:nvPicPr>
          <p:cNvPr id="2" name="Picture 1" descr="A network made up of connected lines and dots">
            <a:extLst>
              <a:ext uri="{FF2B5EF4-FFF2-40B4-BE49-F238E27FC236}">
                <a16:creationId xmlns:a16="http://schemas.microsoft.com/office/drawing/2014/main" id="{CB177CE1-9F26-43B5-A00E-E5BD8B96A2D0}"/>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b="-1"/>
          <a:stretch/>
        </p:blipFill>
        <p:spPr>
          <a:xfrm>
            <a:off x="2286" y="10"/>
            <a:ext cx="9141714" cy="6857990"/>
          </a:xfrm>
          <a:prstGeom prst="rect">
            <a:avLst/>
          </a:prstGeom>
        </p:spPr>
      </p:pic>
      <p:sp>
        <p:nvSpPr>
          <p:cNvPr id="3" name="Rectangle 2">
            <a:extLst>
              <a:ext uri="{FF2B5EF4-FFF2-40B4-BE49-F238E27FC236}">
                <a16:creationId xmlns:a16="http://schemas.microsoft.com/office/drawing/2014/main" id="{C301904A-13D1-4A06-94C2-58BC0520067E}"/>
              </a:ext>
            </a:extLst>
          </p:cNvPr>
          <p:cNvSpPr/>
          <p:nvPr userDrawn="1"/>
        </p:nvSpPr>
        <p:spPr>
          <a:xfrm>
            <a:off x="390708" y="6200642"/>
            <a:ext cx="6515100" cy="149279"/>
          </a:xfrm>
          <a:prstGeom prst="rect">
            <a:avLst/>
          </a:prstGeom>
          <a:solidFill>
            <a:srgbClr val="ED756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04614220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blank" preserve="1">
  <p:cSld name="5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9BE9C527-5211-42E1-85BB-B56D3165E4E2}"/>
              </a:ext>
            </a:extLst>
          </p:cNvPr>
          <p:cNvSpPr txBox="1">
            <a:spLocks/>
          </p:cNvSpPr>
          <p:nvPr userDrawn="1"/>
        </p:nvSpPr>
        <p:spPr bwMode="blackWhite">
          <a:xfrm>
            <a:off x="246580" y="126429"/>
            <a:ext cx="8650840" cy="3202398"/>
          </a:xfrm>
          <a:prstGeom prst="rect">
            <a:avLst/>
          </a:prstGeom>
          <a:gradFill flip="none" rotWithShape="1">
            <a:gsLst>
              <a:gs pos="0">
                <a:srgbClr val="9BAFB5">
                  <a:lumMod val="0"/>
                  <a:lumOff val="100000"/>
                </a:srgbClr>
              </a:gs>
              <a:gs pos="35000">
                <a:srgbClr val="9BAFB5">
                  <a:lumMod val="0"/>
                  <a:lumOff val="100000"/>
                </a:srgbClr>
              </a:gs>
              <a:gs pos="100000">
                <a:srgbClr val="9BAFB5">
                  <a:lumMod val="100000"/>
                </a:srgbClr>
              </a:gs>
            </a:gsLst>
            <a:path path="circle">
              <a:fillToRect l="50000" t="-80000" r="50000" b="180000"/>
            </a:path>
            <a:tileRect/>
          </a:gradFill>
          <a:ln w="38100" cap="sq">
            <a:solidFill>
              <a:srgbClr val="404040"/>
            </a:solidFill>
            <a:miter lim="800000"/>
          </a:ln>
        </p:spPr>
        <p:txBody>
          <a:bodyPr vert="horz" lIns="274320" tIns="182880" rIns="274320" bIns="182880" rtlCol="0" anchor="ctr" anchorCtr="1">
            <a:noAutofit/>
          </a:bodyPr>
          <a:lstStyle>
            <a:lvl1pPr algn="ctr" defTabSz="914400" rtl="0" eaLnBrk="1" latinLnBrk="0" hangingPunct="1">
              <a:lnSpc>
                <a:spcPct val="90000"/>
              </a:lnSpc>
              <a:spcBef>
                <a:spcPct val="0"/>
              </a:spcBef>
              <a:buNone/>
              <a:defRPr sz="3500" kern="1200" cap="all" spc="200" baseline="0">
                <a:solidFill>
                  <a:srgbClr val="262626"/>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TH" sz="6000" b="0" i="0" u="none" strike="noStrike" kern="1200" cap="all" spc="200" normalizeH="0" baseline="0" noProof="0" dirty="0">
              <a:ln>
                <a:noFill/>
              </a:ln>
              <a:solidFill>
                <a:srgbClr val="262626"/>
              </a:solidFill>
              <a:effectLst/>
              <a:uLnTx/>
              <a:uFillTx/>
              <a:latin typeface="Chalkduster" panose="03050602040202020205" pitchFamily="66" charset="77"/>
              <a:ea typeface="+mj-ea"/>
              <a:cs typeface="+mj-cs"/>
            </a:endParaRPr>
          </a:p>
        </p:txBody>
      </p:sp>
    </p:spTree>
    <p:extLst>
      <p:ext uri="{BB962C8B-B14F-4D97-AF65-F5344CB8AC3E}">
        <p14:creationId xmlns:p14="http://schemas.microsoft.com/office/powerpoint/2010/main" val="410910036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blank" preserve="1">
  <p:cSld name="6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2409249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95039474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96553092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304131" name="Rectangle 3"/>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F78949B-4053-BF4E-92B2-5D597A2B9173}" type="slidenum">
              <a:rPr lang="en-US" smtClean="0"/>
              <a:pPr>
                <a:defRPr/>
              </a:pPr>
              <a:t>‹#›</a:t>
            </a:fld>
            <a:endParaRPr lang="en-US" dirty="0"/>
          </a:p>
        </p:txBody>
      </p:sp>
    </p:spTree>
    <p:extLst>
      <p:ext uri="{BB962C8B-B14F-4D97-AF65-F5344CB8AC3E}">
        <p14:creationId xmlns:p14="http://schemas.microsoft.com/office/powerpoint/2010/main" val="349306894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782018665"/>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5A3BE6B-997E-B948-90EA-E6ED95E96265}" type="slidenum">
              <a:rPr lang="en-US" smtClean="0"/>
              <a:pPr>
                <a:defRPr/>
              </a:pPr>
              <a:t>‹#›</a:t>
            </a:fld>
            <a:endParaRPr lang="en-US" dirty="0"/>
          </a:p>
        </p:txBody>
      </p:sp>
    </p:spTree>
    <p:extLst>
      <p:ext uri="{BB962C8B-B14F-4D97-AF65-F5344CB8AC3E}">
        <p14:creationId xmlns:p14="http://schemas.microsoft.com/office/powerpoint/2010/main" val="344692586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14B71CB-FA0D-7C4E-AC07-0688BB7B8632}" type="slidenum">
              <a:rPr lang="en-US" smtClean="0"/>
              <a:pPr>
                <a:defRPr/>
              </a:pPr>
              <a:t>‹#›</a:t>
            </a:fld>
            <a:endParaRPr lang="en-US" dirty="0"/>
          </a:p>
        </p:txBody>
      </p:sp>
    </p:spTree>
    <p:extLst>
      <p:ext uri="{BB962C8B-B14F-4D97-AF65-F5344CB8AC3E}">
        <p14:creationId xmlns:p14="http://schemas.microsoft.com/office/powerpoint/2010/main" val="361332390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795657-6846-5742-853A-4791DD320391}" type="slidenum">
              <a:rPr lang="en-US" smtClean="0"/>
              <a:pPr>
                <a:defRPr/>
              </a:pPr>
              <a:t>‹#›</a:t>
            </a:fld>
            <a:endParaRPr lang="en-US" dirty="0"/>
          </a:p>
        </p:txBody>
      </p:sp>
    </p:spTree>
    <p:extLst>
      <p:ext uri="{BB962C8B-B14F-4D97-AF65-F5344CB8AC3E}">
        <p14:creationId xmlns:p14="http://schemas.microsoft.com/office/powerpoint/2010/main" val="174516917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D006D26-4A26-B94F-BA88-8443A72A2BEC}" type="slidenum">
              <a:rPr lang="en-US" smtClean="0"/>
              <a:pPr>
                <a:defRPr/>
              </a:pPr>
              <a:t>‹#›</a:t>
            </a:fld>
            <a:endParaRPr lang="en-US" dirty="0"/>
          </a:p>
        </p:txBody>
      </p:sp>
    </p:spTree>
    <p:extLst>
      <p:ext uri="{BB962C8B-B14F-4D97-AF65-F5344CB8AC3E}">
        <p14:creationId xmlns:p14="http://schemas.microsoft.com/office/powerpoint/2010/main" val="3378110298"/>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102D65-E300-BD47-8073-75A600FEA988}" type="slidenum">
              <a:rPr lang="en-US" smtClean="0"/>
              <a:pPr>
                <a:defRPr/>
              </a:pPr>
              <a:t>‹#›</a:t>
            </a:fld>
            <a:endParaRPr lang="en-US" dirty="0"/>
          </a:p>
        </p:txBody>
      </p:sp>
    </p:spTree>
    <p:extLst>
      <p:ext uri="{BB962C8B-B14F-4D97-AF65-F5344CB8AC3E}">
        <p14:creationId xmlns:p14="http://schemas.microsoft.com/office/powerpoint/2010/main" val="85513967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3B8DA61-F08E-AE44-894A-688FA34EFC1B}" type="slidenum">
              <a:rPr lang="en-US" smtClean="0"/>
              <a:pPr>
                <a:defRPr/>
              </a:pPr>
              <a:t>‹#›</a:t>
            </a:fld>
            <a:endParaRPr lang="en-US" dirty="0"/>
          </a:p>
        </p:txBody>
      </p:sp>
    </p:spTree>
    <p:extLst>
      <p:ext uri="{BB962C8B-B14F-4D97-AF65-F5344CB8AC3E}">
        <p14:creationId xmlns:p14="http://schemas.microsoft.com/office/powerpoint/2010/main" val="166118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06AF363-B809-AC4A-8207-10EAAF61C10A}" type="slidenum">
              <a:rPr lang="en-US" smtClean="0"/>
              <a:pPr>
                <a:defRPr/>
              </a:pPr>
              <a:t>‹#›</a:t>
            </a:fld>
            <a:endParaRPr lang="en-US" dirty="0"/>
          </a:p>
        </p:txBody>
      </p:sp>
    </p:spTree>
    <p:extLst>
      <p:ext uri="{BB962C8B-B14F-4D97-AF65-F5344CB8AC3E}">
        <p14:creationId xmlns:p14="http://schemas.microsoft.com/office/powerpoint/2010/main" val="201163742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9E5913E-71C9-3546-AC30-35CBFD457B94}" type="slidenum">
              <a:rPr lang="en-US" smtClean="0"/>
              <a:pPr>
                <a:defRPr/>
              </a:pPr>
              <a:t>‹#›</a:t>
            </a:fld>
            <a:endParaRPr lang="en-US" dirty="0"/>
          </a:p>
        </p:txBody>
      </p:sp>
    </p:spTree>
    <p:extLst>
      <p:ext uri="{BB962C8B-B14F-4D97-AF65-F5344CB8AC3E}">
        <p14:creationId xmlns:p14="http://schemas.microsoft.com/office/powerpoint/2010/main" val="1399367881"/>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4FE00F0-AE39-AC49-89B4-8214D0295A8F}" type="slidenum">
              <a:rPr lang="en-US" smtClean="0"/>
              <a:pPr>
                <a:defRPr/>
              </a:pPr>
              <a:t>‹#›</a:t>
            </a:fld>
            <a:endParaRPr lang="en-US" dirty="0"/>
          </a:p>
        </p:txBody>
      </p:sp>
    </p:spTree>
    <p:extLst>
      <p:ext uri="{BB962C8B-B14F-4D97-AF65-F5344CB8AC3E}">
        <p14:creationId xmlns:p14="http://schemas.microsoft.com/office/powerpoint/2010/main" val="114738440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74791B-F998-8046-BCF9-392F3959CFB7}" type="slidenum">
              <a:rPr lang="en-US" smtClean="0"/>
              <a:pPr>
                <a:defRPr/>
              </a:pPr>
              <a:t>‹#›</a:t>
            </a:fld>
            <a:endParaRPr lang="en-US" dirty="0"/>
          </a:p>
        </p:txBody>
      </p:sp>
    </p:spTree>
    <p:extLst>
      <p:ext uri="{BB962C8B-B14F-4D97-AF65-F5344CB8AC3E}">
        <p14:creationId xmlns:p14="http://schemas.microsoft.com/office/powerpoint/2010/main" val="415281446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471146845"/>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b="1" i="0">
              <a:solidFill>
                <a:srgbClr val="FFFFCC"/>
              </a:solidFill>
              <a:latin typeface="Arial" panose="020B0604020202020204" pitchFamily="34" charset="0"/>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5172599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2317442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8757146"/>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47"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0068007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4412734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8255703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7181941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84222475"/>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4191861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19480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25238007"/>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1802563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6CC9FB-F159-2C49-BF36-E4ADA383CD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90587944"/>
      </p:ext>
    </p:extLst>
  </p:cSld>
  <p:clrMapOvr>
    <a:masterClrMapping/>
  </p:clrMapOvr>
  <p:transition>
    <p:random/>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C1072-3716-A841-AF40-BB87377A98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69925005"/>
      </p:ext>
    </p:extLst>
  </p:cSld>
  <p:clrMapOvr>
    <a:masterClrMapping/>
  </p:clrMapOvr>
  <p:transition>
    <p:random/>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B20AA1-7F27-544F-9B3D-D66706DE66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63300471"/>
      </p:ext>
    </p:extLst>
  </p:cSld>
  <p:clrMapOvr>
    <a:masterClrMapping/>
  </p:clrMapOvr>
  <p:transition>
    <p:random/>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BDD068F-8ACC-2B43-A001-A1B21A4B15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2096989"/>
      </p:ext>
    </p:extLst>
  </p:cSld>
  <p:clrMapOvr>
    <a:masterClrMapping/>
  </p:clrMapOvr>
  <p:transition>
    <p:random/>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67ABD0-CE34-7F45-B47E-D3DB0F5956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09080251"/>
      </p:ext>
    </p:extLst>
  </p:cSld>
  <p:clrMapOvr>
    <a:masterClrMapping/>
  </p:clrMapOvr>
  <p:transition>
    <p:random/>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7BF9E5-C8D1-C143-BE44-4A673615FB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9691347"/>
      </p:ext>
    </p:extLst>
  </p:cSld>
  <p:clrMapOvr>
    <a:masterClrMapping/>
  </p:clrMapOvr>
  <p:transition>
    <p:random/>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5B0C94-9EDA-154E-93CB-87052FC1E3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61836765"/>
      </p:ext>
    </p:extLst>
  </p:cSld>
  <p:clrMapOvr>
    <a:masterClrMapping/>
  </p:clrMapOvr>
  <p:transition>
    <p:random/>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1ABADC-9367-6D47-ADFE-E24DE263CF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6119707"/>
      </p:ext>
    </p:extLst>
  </p:cSld>
  <p:clrMapOvr>
    <a:masterClrMapping/>
  </p:clrMapOvr>
  <p:transition>
    <p:random/>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202E57-8A71-2343-9DD9-D506813EBF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2880130"/>
      </p:ext>
    </p:extLst>
  </p:cSld>
  <p:clrMapOvr>
    <a:masterClrMapping/>
  </p:clrMapOvr>
  <p:transition>
    <p:random/>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4131002157"/>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F9AD74-5F8D-604E-902A-ED05B8975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74407918"/>
      </p:ext>
    </p:extLst>
  </p:cSld>
  <p:clrMapOvr>
    <a:masterClrMapping/>
  </p:clrMapOvr>
  <p:transition>
    <p:random/>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CCAAA0-9C77-0F45-AA9E-F303C15757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0852706"/>
      </p:ext>
    </p:extLst>
  </p:cSld>
  <p:clrMapOvr>
    <a:masterClrMapping/>
  </p:clrMapOvr>
  <p:transition>
    <p:random/>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FFD28C-CE6A-3544-A45D-A382EE4E90F6}" type="slidenum">
              <a:rPr lang="en-US"/>
              <a:pPr>
                <a:defRPr/>
              </a:pPr>
              <a:t>‹#›</a:t>
            </a:fld>
            <a:endParaRPr lang="en-US"/>
          </a:p>
        </p:txBody>
      </p:sp>
    </p:spTree>
    <p:extLst>
      <p:ext uri="{BB962C8B-B14F-4D97-AF65-F5344CB8AC3E}">
        <p14:creationId xmlns:p14="http://schemas.microsoft.com/office/powerpoint/2010/main" val="1445667075"/>
      </p:ext>
    </p:extLst>
  </p:cSld>
  <p:clrMapOvr>
    <a:masterClrMapping/>
  </p:clrMapOvr>
  <p:transition>
    <p:random/>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gd name="T0" fmla="*/ 329 w 2135"/>
                <a:gd name="T1" fmla="*/ 66 h 1804"/>
                <a:gd name="T2" fmla="*/ 161 w 2135"/>
                <a:gd name="T3" fmla="*/ 30 h 1804"/>
                <a:gd name="T4" fmla="*/ 0 w 2135"/>
                <a:gd name="T5" fmla="*/ 0 h 1804"/>
                <a:gd name="T6" fmla="*/ 0 w 2135"/>
                <a:gd name="T7" fmla="*/ 12 h 1804"/>
                <a:gd name="T8" fmla="*/ 161 w 2135"/>
                <a:gd name="T9" fmla="*/ 42 h 1804"/>
                <a:gd name="T10" fmla="*/ 323 w 2135"/>
                <a:gd name="T11" fmla="*/ 78 h 1804"/>
                <a:gd name="T12" fmla="*/ 556 w 2135"/>
                <a:gd name="T13" fmla="*/ 150 h 1804"/>
                <a:gd name="T14" fmla="*/ 777 w 2135"/>
                <a:gd name="T15" fmla="*/ 245 h 1804"/>
                <a:gd name="T16" fmla="*/ 993 w 2135"/>
                <a:gd name="T17" fmla="*/ 365 h 1804"/>
                <a:gd name="T18" fmla="*/ 1196 w 2135"/>
                <a:gd name="T19" fmla="*/ 503 h 1804"/>
                <a:gd name="T20" fmla="*/ 1381 w 2135"/>
                <a:gd name="T21" fmla="*/ 653 h 1804"/>
                <a:gd name="T22" fmla="*/ 1555 w 2135"/>
                <a:gd name="T23" fmla="*/ 827 h 1804"/>
                <a:gd name="T24" fmla="*/ 1710 w 2135"/>
                <a:gd name="T25" fmla="*/ 1019 h 1804"/>
                <a:gd name="T26" fmla="*/ 1854 w 2135"/>
                <a:gd name="T27" fmla="*/ 1229 h 1804"/>
                <a:gd name="T28" fmla="*/ 1937 w 2135"/>
                <a:gd name="T29" fmla="*/ 1366 h 1804"/>
                <a:gd name="T30" fmla="*/ 2009 w 2135"/>
                <a:gd name="T31" fmla="*/ 1510 h 1804"/>
                <a:gd name="T32" fmla="*/ 2069 w 2135"/>
                <a:gd name="T33" fmla="*/ 1654 h 1804"/>
                <a:gd name="T34" fmla="*/ 2123 w 2135"/>
                <a:gd name="T35" fmla="*/ 1804 h 1804"/>
                <a:gd name="T36" fmla="*/ 2135 w 2135"/>
                <a:gd name="T37" fmla="*/ 1804 h 1804"/>
                <a:gd name="T38" fmla="*/ 2081 w 2135"/>
                <a:gd name="T39" fmla="*/ 1654 h 1804"/>
                <a:gd name="T40" fmla="*/ 2021 w 2135"/>
                <a:gd name="T41" fmla="*/ 1510 h 1804"/>
                <a:gd name="T42" fmla="*/ 1949 w 2135"/>
                <a:gd name="T43" fmla="*/ 1366 h 1804"/>
                <a:gd name="T44" fmla="*/ 1866 w 2135"/>
                <a:gd name="T45" fmla="*/ 1223 h 1804"/>
                <a:gd name="T46" fmla="*/ 1722 w 2135"/>
                <a:gd name="T47" fmla="*/ 1013 h 1804"/>
                <a:gd name="T48" fmla="*/ 1561 w 2135"/>
                <a:gd name="T49" fmla="*/ 821 h 1804"/>
                <a:gd name="T50" fmla="*/ 1387 w 2135"/>
                <a:gd name="T51" fmla="*/ 647 h 1804"/>
                <a:gd name="T52" fmla="*/ 1202 w 2135"/>
                <a:gd name="T53" fmla="*/ 491 h 1804"/>
                <a:gd name="T54" fmla="*/ 999 w 2135"/>
                <a:gd name="T55" fmla="*/ 353 h 1804"/>
                <a:gd name="T56" fmla="*/ 783 w 2135"/>
                <a:gd name="T57" fmla="*/ 239 h 1804"/>
                <a:gd name="T58" fmla="*/ 562 w 2135"/>
                <a:gd name="T59" fmla="*/ 138 h 1804"/>
                <a:gd name="T60" fmla="*/ 329 w 2135"/>
                <a:gd name="T61" fmla="*/ 66 h 1804"/>
                <a:gd name="T62" fmla="*/ 329 w 2135"/>
                <a:gd name="T63" fmla="*/ 66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6" name="Freeform 4"/>
            <p:cNvSpPr>
              <a:spLocks/>
            </p:cNvSpPr>
            <p:nvPr/>
          </p:nvSpPr>
          <p:spPr bwMode="hidden">
            <a:xfrm>
              <a:off x="0" y="2458"/>
              <a:ext cx="1854" cy="1858"/>
            </a:xfrm>
            <a:custGeom>
              <a:avLst/>
              <a:gdLst>
                <a:gd name="T0" fmla="*/ 1854 w 1854"/>
                <a:gd name="T1" fmla="*/ 1858 h 1858"/>
                <a:gd name="T2" fmla="*/ 0 w 1854"/>
                <a:gd name="T3" fmla="*/ 1858 h 1858"/>
                <a:gd name="T4" fmla="*/ 0 w 1854"/>
                <a:gd name="T5" fmla="*/ 0 h 1858"/>
                <a:gd name="T6" fmla="*/ 1854 w 1854"/>
                <a:gd name="T7" fmla="*/ 1858 h 1858"/>
                <a:gd name="T8" fmla="*/ 1854 w 1854"/>
                <a:gd name="T9" fmla="*/ 1858 h 1858"/>
              </a:gdLst>
              <a:ahLst/>
              <a:cxnLst>
                <a:cxn ang="0">
                  <a:pos x="T0" y="T1"/>
                </a:cxn>
                <a:cxn ang="0">
                  <a:pos x="T2" y="T3"/>
                </a:cxn>
                <a:cxn ang="0">
                  <a:pos x="T4" y="T5"/>
                </a:cxn>
                <a:cxn ang="0">
                  <a:pos x="T6" y="T7"/>
                </a:cxn>
                <a:cxn ang="0">
                  <a:pos x="T8" y="T9"/>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7" name="Freeform 5"/>
            <p:cNvSpPr>
              <a:spLocks/>
            </p:cNvSpPr>
            <p:nvPr/>
          </p:nvSpPr>
          <p:spPr bwMode="ltGray">
            <a:xfrm>
              <a:off x="0" y="2735"/>
              <a:ext cx="1745" cy="1577"/>
            </a:xfrm>
            <a:custGeom>
              <a:avLst/>
              <a:gdLst>
                <a:gd name="T0" fmla="*/ 1640 w 1745"/>
                <a:gd name="T1" fmla="*/ 1377 h 1577"/>
                <a:gd name="T2" fmla="*/ 1692 w 1745"/>
                <a:gd name="T3" fmla="*/ 1479 h 1577"/>
                <a:gd name="T4" fmla="*/ 1732 w 1745"/>
                <a:gd name="T5" fmla="*/ 1577 h 1577"/>
                <a:gd name="T6" fmla="*/ 1745 w 1745"/>
                <a:gd name="T7" fmla="*/ 1577 h 1577"/>
                <a:gd name="T8" fmla="*/ 1703 w 1745"/>
                <a:gd name="T9" fmla="*/ 1469 h 1577"/>
                <a:gd name="T10" fmla="*/ 1649 w 1745"/>
                <a:gd name="T11" fmla="*/ 1367 h 1577"/>
                <a:gd name="T12" fmla="*/ 1535 w 1745"/>
                <a:gd name="T13" fmla="*/ 1157 h 1577"/>
                <a:gd name="T14" fmla="*/ 1395 w 1745"/>
                <a:gd name="T15" fmla="*/ 951 h 1577"/>
                <a:gd name="T16" fmla="*/ 1236 w 1745"/>
                <a:gd name="T17" fmla="*/ 756 h 1577"/>
                <a:gd name="T18" fmla="*/ 1061 w 1745"/>
                <a:gd name="T19" fmla="*/ 582 h 1577"/>
                <a:gd name="T20" fmla="*/ 876 w 1745"/>
                <a:gd name="T21" fmla="*/ 426 h 1577"/>
                <a:gd name="T22" fmla="*/ 672 w 1745"/>
                <a:gd name="T23" fmla="*/ 294 h 1577"/>
                <a:gd name="T24" fmla="*/ 455 w 1745"/>
                <a:gd name="T25" fmla="*/ 174 h 1577"/>
                <a:gd name="T26" fmla="*/ 234 w 1745"/>
                <a:gd name="T27" fmla="*/ 78 h 1577"/>
                <a:gd name="T28" fmla="*/ 0 w 1745"/>
                <a:gd name="T29" fmla="*/ 0 h 1577"/>
                <a:gd name="T30" fmla="*/ 0 w 1745"/>
                <a:gd name="T31" fmla="*/ 12 h 1577"/>
                <a:gd name="T32" fmla="*/ 222 w 1745"/>
                <a:gd name="T33" fmla="*/ 89 h 1577"/>
                <a:gd name="T34" fmla="*/ 446 w 1745"/>
                <a:gd name="T35" fmla="*/ 185 h 1577"/>
                <a:gd name="T36" fmla="*/ 662 w 1745"/>
                <a:gd name="T37" fmla="*/ 305 h 1577"/>
                <a:gd name="T38" fmla="*/ 866 w 1745"/>
                <a:gd name="T39" fmla="*/ 437 h 1577"/>
                <a:gd name="T40" fmla="*/ 1052 w 1745"/>
                <a:gd name="T41" fmla="*/ 593 h 1577"/>
                <a:gd name="T42" fmla="*/ 1226 w 1745"/>
                <a:gd name="T43" fmla="*/ 767 h 1577"/>
                <a:gd name="T44" fmla="*/ 1385 w 1745"/>
                <a:gd name="T45" fmla="*/ 960 h 1577"/>
                <a:gd name="T46" fmla="*/ 1526 w 1745"/>
                <a:gd name="T47" fmla="*/ 1167 h 1577"/>
                <a:gd name="T48" fmla="*/ 1640 w 1745"/>
                <a:gd name="T49" fmla="*/ 13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8" name="Freeform 6"/>
            <p:cNvSpPr>
              <a:spLocks/>
            </p:cNvSpPr>
            <p:nvPr/>
          </p:nvSpPr>
          <p:spPr bwMode="ltGray">
            <a:xfrm>
              <a:off x="0" y="2544"/>
              <a:ext cx="1745" cy="1768"/>
            </a:xfrm>
            <a:custGeom>
              <a:avLst/>
              <a:gdLst>
                <a:gd name="T0" fmla="*/ 0 w 1745"/>
                <a:gd name="T1" fmla="*/ 0 h 1768"/>
                <a:gd name="T2" fmla="*/ 0 w 1745"/>
                <a:gd name="T3" fmla="*/ 12 h 1768"/>
                <a:gd name="T4" fmla="*/ 210 w 1745"/>
                <a:gd name="T5" fmla="*/ 88 h 1768"/>
                <a:gd name="T6" fmla="*/ 426 w 1745"/>
                <a:gd name="T7" fmla="*/ 190 h 1768"/>
                <a:gd name="T8" fmla="*/ 630 w 1745"/>
                <a:gd name="T9" fmla="*/ 304 h 1768"/>
                <a:gd name="T10" fmla="*/ 818 w 1745"/>
                <a:gd name="T11" fmla="*/ 442 h 1768"/>
                <a:gd name="T12" fmla="*/ 998 w 1745"/>
                <a:gd name="T13" fmla="*/ 592 h 1768"/>
                <a:gd name="T14" fmla="*/ 1164 w 1745"/>
                <a:gd name="T15" fmla="*/ 766 h 1768"/>
                <a:gd name="T16" fmla="*/ 1310 w 1745"/>
                <a:gd name="T17" fmla="*/ 942 h 1768"/>
                <a:gd name="T18" fmla="*/ 1454 w 1745"/>
                <a:gd name="T19" fmla="*/ 1146 h 1768"/>
                <a:gd name="T20" fmla="*/ 1536 w 1745"/>
                <a:gd name="T21" fmla="*/ 1298 h 1768"/>
                <a:gd name="T22" fmla="*/ 1614 w 1745"/>
                <a:gd name="T23" fmla="*/ 1456 h 1768"/>
                <a:gd name="T24" fmla="*/ 1682 w 1745"/>
                <a:gd name="T25" fmla="*/ 1616 h 1768"/>
                <a:gd name="T26" fmla="*/ 1733 w 1745"/>
                <a:gd name="T27" fmla="*/ 1768 h 1768"/>
                <a:gd name="T28" fmla="*/ 1745 w 1745"/>
                <a:gd name="T29" fmla="*/ 1768 h 1768"/>
                <a:gd name="T30" fmla="*/ 1691 w 1745"/>
                <a:gd name="T31" fmla="*/ 1606 h 1768"/>
                <a:gd name="T32" fmla="*/ 1623 w 1745"/>
                <a:gd name="T33" fmla="*/ 1445 h 1768"/>
                <a:gd name="T34" fmla="*/ 1547 w 1745"/>
                <a:gd name="T35" fmla="*/ 1288 h 1768"/>
                <a:gd name="T36" fmla="*/ 1463 w 1745"/>
                <a:gd name="T37" fmla="*/ 1136 h 1768"/>
                <a:gd name="T38" fmla="*/ 1320 w 1745"/>
                <a:gd name="T39" fmla="*/ 932 h 1768"/>
                <a:gd name="T40" fmla="*/ 1173 w 1745"/>
                <a:gd name="T41" fmla="*/ 755 h 1768"/>
                <a:gd name="T42" fmla="*/ 1008 w 1745"/>
                <a:gd name="T43" fmla="*/ 581 h 1768"/>
                <a:gd name="T44" fmla="*/ 827 w 1745"/>
                <a:gd name="T45" fmla="*/ 431 h 1768"/>
                <a:gd name="T46" fmla="*/ 642 w 1745"/>
                <a:gd name="T47" fmla="*/ 293 h 1768"/>
                <a:gd name="T48" fmla="*/ 437 w 1745"/>
                <a:gd name="T49" fmla="*/ 179 h 1768"/>
                <a:gd name="T50" fmla="*/ 222 w 1745"/>
                <a:gd name="T51" fmla="*/ 78 h 1768"/>
                <a:gd name="T52" fmla="*/ 0 w 1745"/>
                <a:gd name="T53" fmla="*/ 0 h 1768"/>
                <a:gd name="T54" fmla="*/ 0 w 1745"/>
                <a:gd name="T55"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sp>
        <p:nvSpPr>
          <p:cNvPr id="928778" name="Rectangle 10"/>
          <p:cNvSpPr>
            <a:spLocks noGrp="1" noChangeArrowheads="1"/>
          </p:cNvSpPr>
          <p:nvPr>
            <p:ph type="ctrTitle" sz="quarter"/>
          </p:nvPr>
        </p:nvSpPr>
        <p:spPr>
          <a:xfrm>
            <a:off x="685800" y="1873250"/>
            <a:ext cx="7772400" cy="1555750"/>
          </a:xfrm>
        </p:spPr>
        <p:txBody>
          <a:bodyPr/>
          <a:lstStyle>
            <a:lvl1pPr>
              <a:defRPr sz="4800" b="1" i="0">
                <a:latin typeface="Arial" panose="020B0604020202020204" pitchFamily="34" charset="0"/>
              </a:defRPr>
            </a:lvl1pPr>
          </a:lstStyle>
          <a:p>
            <a:pPr lvl="0"/>
            <a:r>
              <a:rPr lang="en-US" noProof="0"/>
              <a:t>Click to edit Master title style</a:t>
            </a:r>
          </a:p>
        </p:txBody>
      </p:sp>
      <p:sp>
        <p:nvSpPr>
          <p:cNvPr id="92877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a:t>Click to edit Master subtitle style</a:t>
            </a:r>
          </a:p>
        </p:txBody>
      </p:sp>
      <p:sp>
        <p:nvSpPr>
          <p:cNvPr id="12" name="Rectangle 12"/>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A7E2A2D-2219-4643-864A-FCDDF50E711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94096740"/>
      </p:ext>
    </p:extLst>
  </p:cSld>
  <p:clrMapOvr>
    <a:masterClrMapping/>
  </p:clrMapOvr>
  <p:transition>
    <p:random/>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3CB447-21F9-F045-9BE5-CFA119B18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71560228"/>
      </p:ext>
    </p:extLst>
  </p:cSld>
  <p:clrMapOvr>
    <a:masterClrMapping/>
  </p:clrMapOvr>
  <p:transition>
    <p:random/>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3DE8BE-17FC-AF41-B87C-65DC81FD37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1315973"/>
      </p:ext>
    </p:extLst>
  </p:cSld>
  <p:clrMapOvr>
    <a:masterClrMapping/>
  </p:clrMapOvr>
  <p:transition>
    <p:random/>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9E8643-A958-4B44-8BBE-156F9C43E2D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2363970"/>
      </p:ext>
    </p:extLst>
  </p:cSld>
  <p:clrMapOvr>
    <a:masterClrMapping/>
  </p:clrMapOvr>
  <p:transition>
    <p:random/>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EFF465-A7FD-8540-B7C2-BEE0B6B33FD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7371418"/>
      </p:ext>
    </p:extLst>
  </p:cSld>
  <p:clrMapOvr>
    <a:masterClrMapping/>
  </p:clrMapOvr>
  <p:transition>
    <p:random/>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AF197C-31D6-6548-9D15-6883E39D111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4233540"/>
      </p:ext>
    </p:extLst>
  </p:cSld>
  <p:clrMapOvr>
    <a:masterClrMapping/>
  </p:clrMapOvr>
  <p:transition>
    <p:random/>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BEDF59-63A3-E74C-894C-696225556E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71412106"/>
      </p:ext>
    </p:extLst>
  </p:cSld>
  <p:clrMapOvr>
    <a:masterClrMapping/>
  </p:clrMapOvr>
  <p:transition>
    <p:random/>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117427706"/>
      </p:ext>
    </p:extLst>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23F2F59-F7B1-DC4A-89D0-770947CF5E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83199138"/>
      </p:ext>
    </p:extLst>
  </p:cSld>
  <p:clrMapOvr>
    <a:masterClrMapping/>
  </p:clrMapOvr>
  <p:transition>
    <p:random/>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8C9532-4431-134E-93CF-15F31C6C02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4119687"/>
      </p:ext>
    </p:extLst>
  </p:cSld>
  <p:clrMapOvr>
    <a:masterClrMapping/>
  </p:clrMapOvr>
  <p:transition>
    <p:random/>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FAB0AB-AEDF-F741-BB01-98B2136232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16295991"/>
      </p:ext>
    </p:extLst>
  </p:cSld>
  <p:clrMapOvr>
    <a:masterClrMapping/>
  </p:clrMapOvr>
  <p:transition>
    <p:random/>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3FFF16-F3A0-D042-9CE7-C1F698D85F9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0629909"/>
      </p:ext>
    </p:extLst>
  </p:cSld>
  <p:clrMapOvr>
    <a:masterClrMapping/>
  </p:clrMapOvr>
  <p:transition>
    <p:random/>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6" name="Freeform 1028"/>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7" name="Freeform 1029"/>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8" name="Freeform 1030"/>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 name="Freeform 1031"/>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b="1" i="0">
                <a:solidFill>
                  <a:srgbClr val="FFFFFF"/>
                </a:solidFill>
                <a:latin typeface="Arial" panose="020B0604020202020204" pitchFamily="34" charset="0"/>
              </a:endParaRPr>
            </a:p>
          </p:txBody>
        </p:sp>
        <p:sp>
          <p:nvSpPr>
            <p:cNvPr id="10" name="Freeform 1032"/>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Freeform 1033"/>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2" name="Freeform 1034"/>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13" name="Freeform 1035"/>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4" name="Freeform 1036"/>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15" name="Freeform 1037"/>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6" name="Freeform 1038"/>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17" name="Freeform 1039"/>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8" name="Freeform 1040"/>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19" name="Freeform 1041"/>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0" name="Freeform 1042"/>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22" name="Freeform 1044"/>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24" name="Freeform 1046"/>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5" name="Freeform 1047"/>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b="1" i="0">
                <a:solidFill>
                  <a:srgbClr val="FFFFFF"/>
                </a:solidFill>
                <a:latin typeface="Arial" panose="020B0604020202020204" pitchFamily="34" charset="0"/>
              </a:endParaRPr>
            </a:p>
          </p:txBody>
        </p:sp>
        <p:sp>
          <p:nvSpPr>
            <p:cNvPr id="26" name="Freeform 1048"/>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28" name="Freeform 1050"/>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9" name="Freeform 1051"/>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1" name="Freeform 1053"/>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3" name="Freeform 1055"/>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34" name="Freeform 1056"/>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35" name="Freeform 1057"/>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36" name="Freeform 1058"/>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37" name="Freeform 1059"/>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38" name="Freeform 1060"/>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39" name="Freeform 1061"/>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40" name="Freeform 1062"/>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43" name="Freeform 1065"/>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b="1" i="0">
                  <a:solidFill>
                    <a:srgbClr val="FFFFFF"/>
                  </a:solidFill>
                  <a:latin typeface="Arial" panose="020B0604020202020204" pitchFamily="34" charset="0"/>
                </a:endParaRPr>
              </a:p>
            </p:txBody>
          </p:sp>
        </p:grpSp>
      </p:grpSp>
      <p:sp>
        <p:nvSpPr>
          <p:cNvPr id="932906" name="Rectangle 1066"/>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a:t>Click to edit Master title style</a:t>
            </a:r>
          </a:p>
        </p:txBody>
      </p:sp>
      <p:sp>
        <p:nvSpPr>
          <p:cNvPr id="93290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a:t>Click to edit Master subtitle style</a:t>
            </a:r>
          </a:p>
        </p:txBody>
      </p:sp>
      <p:sp>
        <p:nvSpPr>
          <p:cNvPr id="44" name="Rectangle 10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5" name="Rectangle 10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6" name="Rectangle 10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37F1C63-ADF6-6140-911E-D99DDF2F51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62088530"/>
      </p:ext>
    </p:extLst>
  </p:cSld>
  <p:clrMapOvr>
    <a:masterClrMapping/>
  </p:clrMapOvr>
  <p:transition>
    <p:random/>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F8CB2E-8BE0-6742-BD82-19579C0699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7202186"/>
      </p:ext>
    </p:extLst>
  </p:cSld>
  <p:clrMapOvr>
    <a:masterClrMapping/>
  </p:clrMapOvr>
  <p:transition>
    <p:random/>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6A35DA-A64D-D142-B3F2-0419E3598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7820143"/>
      </p:ext>
    </p:extLst>
  </p:cSld>
  <p:clrMapOvr>
    <a:masterClrMapping/>
  </p:clrMapOvr>
  <p:transition>
    <p:random/>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6BFB46-B112-8943-9FDD-441061C2AF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4490220"/>
      </p:ext>
    </p:extLst>
  </p:cSld>
  <p:clrMapOvr>
    <a:masterClrMapping/>
  </p:clrMapOvr>
  <p:transition>
    <p:random/>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11B84A-A3E2-9249-A8E7-C856C4DDE9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22169531"/>
      </p:ext>
    </p:extLst>
  </p:cSld>
  <p:clrMapOvr>
    <a:masterClrMapping/>
  </p:clrMapOvr>
  <p:transition>
    <p:random/>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7257BD-4CBD-9744-9872-F087CE135A3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9831764"/>
      </p:ext>
    </p:extLst>
  </p:cSld>
  <p:clrMapOvr>
    <a:masterClrMapping/>
  </p:clrMapOvr>
  <p:transition>
    <p:random/>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907510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82FD161-3478-404B-A35E-5B1845ED0FD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16242816"/>
      </p:ext>
    </p:extLst>
  </p:cSld>
  <p:clrMapOvr>
    <a:masterClrMapping/>
  </p:clrMapOvr>
  <p:transition>
    <p:random/>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0764824-DAB9-3545-B17B-A2F3C5E52D4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7599073"/>
      </p:ext>
    </p:extLst>
  </p:cSld>
  <p:clrMapOvr>
    <a:masterClrMapping/>
  </p:clrMapOvr>
  <p:transition>
    <p:random/>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6AE296-5A9A-2642-A6E3-6A59F3A8FD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081542"/>
      </p:ext>
    </p:extLst>
  </p:cSld>
  <p:clrMapOvr>
    <a:masterClrMapping/>
  </p:clrMapOvr>
  <p:transition>
    <p:random/>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C620DF-9ECC-1145-8A2F-67114A82B6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88787985"/>
      </p:ext>
    </p:extLst>
  </p:cSld>
  <p:clrMapOvr>
    <a:masterClrMapping/>
  </p:clrMapOvr>
  <p:transition>
    <p:random/>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2DACE2-F03F-D543-9ABD-EA7FC8D47B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2921782"/>
      </p:ext>
    </p:extLst>
  </p:cSld>
  <p:clrMapOvr>
    <a:masterClrMapping/>
  </p:clrMapOvr>
  <p:transition>
    <p:random/>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b="1" i="0">
              <a:solidFill>
                <a:srgbClr val="FFFFFF"/>
              </a:solidFill>
              <a:latin typeface="Arial" panose="020B0604020202020204" pitchFamily="34" charset="0"/>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6" name="Freeform 4"/>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 name="Freeform 8"/>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8781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88782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solidFill>
                <a:srgbClr val="FFFFFF"/>
              </a:solidFill>
              <a:latin typeface="Times New Roman"/>
            </a:endParaRPr>
          </a:p>
        </p:txBody>
      </p:sp>
      <p:sp>
        <p:nvSpPr>
          <p:cNvPr id="14" name="Rectangle 14"/>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15" name="Rectangle 15"/>
          <p:cNvSpPr>
            <a:spLocks noGrp="1" noChangeArrowheads="1"/>
          </p:cNvSpPr>
          <p:nvPr>
            <p:ph type="sldNum" sz="quarter" idx="12"/>
          </p:nvPr>
        </p:nvSpPr>
        <p:spPr/>
        <p:txBody>
          <a:bodyPr/>
          <a:lstStyle>
            <a:lvl1pPr>
              <a:defRPr/>
            </a:lvl1pPr>
          </a:lstStyle>
          <a:p>
            <a:pPr>
              <a:defRPr/>
            </a:pPr>
            <a:fld id="{E2D862E3-7713-944B-A46A-D478F176E1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96307617"/>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C761DB98-9FD7-C048-9862-B207DF69EFF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0071007"/>
      </p:ext>
    </p:extLst>
  </p:cSld>
  <p:clrMapOvr>
    <a:masterClrMapping/>
  </p:clrMapOvr>
  <p:transition>
    <p:random/>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52C2DBAB-07F8-8A4C-BD33-7E421BD15E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58842517"/>
      </p:ext>
    </p:extLst>
  </p:cSld>
  <p:clrMapOvr>
    <a:masterClrMapping/>
  </p:clrMapOvr>
  <p:transition>
    <p:random/>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1039"/>
          <p:cNvSpPr>
            <a:spLocks noGrp="1" noChangeArrowheads="1"/>
          </p:cNvSpPr>
          <p:nvPr>
            <p:ph type="sldNum" sz="quarter" idx="12"/>
          </p:nvPr>
        </p:nvSpPr>
        <p:spPr>
          <a:ln/>
        </p:spPr>
        <p:txBody>
          <a:bodyPr/>
          <a:lstStyle>
            <a:lvl1pPr>
              <a:defRPr/>
            </a:lvl1pPr>
          </a:lstStyle>
          <a:p>
            <a:pPr>
              <a:defRPr/>
            </a:pPr>
            <a:fld id="{0519B6A3-473E-D341-98E1-F69BF272ED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28613433"/>
      </p:ext>
    </p:extLst>
  </p:cSld>
  <p:clrMapOvr>
    <a:masterClrMapping/>
  </p:clrMapOvr>
  <p:transition>
    <p:random/>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1039"/>
          <p:cNvSpPr>
            <a:spLocks noGrp="1" noChangeArrowheads="1"/>
          </p:cNvSpPr>
          <p:nvPr>
            <p:ph type="sldNum" sz="quarter" idx="12"/>
          </p:nvPr>
        </p:nvSpPr>
        <p:spPr>
          <a:ln/>
        </p:spPr>
        <p:txBody>
          <a:bodyPr/>
          <a:lstStyle>
            <a:lvl1pPr>
              <a:defRPr/>
            </a:lvl1pPr>
          </a:lstStyle>
          <a:p>
            <a:pPr>
              <a:defRPr/>
            </a:pPr>
            <a:fld id="{53D60D11-C3BC-5848-B32E-5B42226895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0422051"/>
      </p:ext>
    </p:extLst>
  </p:cSld>
  <p:clrMapOvr>
    <a:masterClrMapping/>
  </p:clrMapOvr>
  <p:transition>
    <p:random/>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473075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1039"/>
          <p:cNvSpPr>
            <a:spLocks noGrp="1" noChangeArrowheads="1"/>
          </p:cNvSpPr>
          <p:nvPr>
            <p:ph type="sldNum" sz="quarter" idx="12"/>
          </p:nvPr>
        </p:nvSpPr>
        <p:spPr>
          <a:ln/>
        </p:spPr>
        <p:txBody>
          <a:bodyPr/>
          <a:lstStyle>
            <a:lvl1pPr>
              <a:defRPr/>
            </a:lvl1pPr>
          </a:lstStyle>
          <a:p>
            <a:pPr>
              <a:defRPr/>
            </a:pPr>
            <a:fld id="{447ED279-F20A-124B-AD4C-DB1D62EE97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7500753"/>
      </p:ext>
    </p:extLst>
  </p:cSld>
  <p:clrMapOvr>
    <a:masterClrMapping/>
  </p:clrMapOvr>
  <p:transition>
    <p:random/>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1039"/>
          <p:cNvSpPr>
            <a:spLocks noGrp="1" noChangeArrowheads="1"/>
          </p:cNvSpPr>
          <p:nvPr>
            <p:ph type="sldNum" sz="quarter" idx="12"/>
          </p:nvPr>
        </p:nvSpPr>
        <p:spPr>
          <a:ln/>
        </p:spPr>
        <p:txBody>
          <a:bodyPr/>
          <a:lstStyle>
            <a:lvl1pPr>
              <a:defRPr/>
            </a:lvl1pPr>
          </a:lstStyle>
          <a:p>
            <a:pPr>
              <a:defRPr/>
            </a:pPr>
            <a:fld id="{8C8D1838-82F5-6340-A759-A37479713AB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9755740"/>
      </p:ext>
    </p:extLst>
  </p:cSld>
  <p:clrMapOvr>
    <a:masterClrMapping/>
  </p:clrMapOvr>
  <p:transition>
    <p:random/>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1039"/>
          <p:cNvSpPr>
            <a:spLocks noGrp="1" noChangeArrowheads="1"/>
          </p:cNvSpPr>
          <p:nvPr>
            <p:ph type="sldNum" sz="quarter" idx="12"/>
          </p:nvPr>
        </p:nvSpPr>
        <p:spPr>
          <a:ln/>
        </p:spPr>
        <p:txBody>
          <a:bodyPr/>
          <a:lstStyle>
            <a:lvl1pPr>
              <a:defRPr/>
            </a:lvl1pPr>
          </a:lstStyle>
          <a:p>
            <a:pPr>
              <a:defRPr/>
            </a:pPr>
            <a:fld id="{564D2B61-E4B9-FF40-8F70-29747D31DA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4837972"/>
      </p:ext>
    </p:extLst>
  </p:cSld>
  <p:clrMapOvr>
    <a:masterClrMapping/>
  </p:clrMapOvr>
  <p:transition>
    <p:random/>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1039"/>
          <p:cNvSpPr>
            <a:spLocks noGrp="1" noChangeArrowheads="1"/>
          </p:cNvSpPr>
          <p:nvPr>
            <p:ph type="sldNum" sz="quarter" idx="12"/>
          </p:nvPr>
        </p:nvSpPr>
        <p:spPr>
          <a:ln/>
        </p:spPr>
        <p:txBody>
          <a:bodyPr/>
          <a:lstStyle>
            <a:lvl1pPr>
              <a:defRPr/>
            </a:lvl1pPr>
          </a:lstStyle>
          <a:p>
            <a:pPr>
              <a:defRPr/>
            </a:pPr>
            <a:fld id="{D28535DB-3E88-A744-9E15-EA4690972B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54600709"/>
      </p:ext>
    </p:extLst>
  </p:cSld>
  <p:clrMapOvr>
    <a:masterClrMapping/>
  </p:clrMapOvr>
  <p:transition>
    <p:random/>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0BCC288F-4073-F047-8104-2C96E7E6D8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7986034"/>
      </p:ext>
    </p:extLst>
  </p:cSld>
  <p:clrMapOvr>
    <a:masterClrMapping/>
  </p:clrMapOvr>
  <p:transition>
    <p:random/>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DC2FABE9-99D6-B34A-B090-40339DC794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1492874"/>
      </p:ext>
    </p:extLst>
  </p:cSld>
  <p:clrMapOvr>
    <a:masterClrMapping/>
  </p:clrMapOvr>
  <p:transition>
    <p:random/>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E099632-D5DB-1343-B794-E7B76F15606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75733317"/>
      </p:ext>
    </p:extLst>
  </p:cSld>
  <p:clrMapOvr>
    <a:masterClrMapping/>
  </p:clrMapOvr>
  <p:transition>
    <p:random/>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994AACA-4BB1-5840-88CA-EBE70D20CDF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50048770"/>
      </p:ext>
    </p:extLst>
  </p:cSld>
  <p:clrMapOvr>
    <a:masterClrMapping/>
  </p:clrMapOvr>
  <p:transition>
    <p:random/>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485F62B-2747-DB45-BAF3-23AF1135DDF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96057992"/>
      </p:ext>
    </p:extLst>
  </p:cSld>
  <p:clrMapOvr>
    <a:masterClrMapping/>
  </p:clrMapOvr>
  <p:transition>
    <p:random/>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ABEC341-7EB2-4C45-8D30-DE95360CD0D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54135530"/>
      </p:ext>
    </p:extLst>
  </p:cSld>
  <p:clrMapOvr>
    <a:masterClrMapping/>
  </p:clrMapOvr>
  <p:transition>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2983902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331662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F78B3CA-7F65-2F48-83D5-C1C91A03450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561269685"/>
      </p:ext>
    </p:extLst>
  </p:cSld>
  <p:clrMapOvr>
    <a:masterClrMapping/>
  </p:clrMapOvr>
  <p:transition>
    <p:random/>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EB8EBF5-6260-0946-B818-FF64A8DCDA0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40398463"/>
      </p:ext>
    </p:extLst>
  </p:cSld>
  <p:clrMapOvr>
    <a:masterClrMapping/>
  </p:clrMapOvr>
  <p:transition>
    <p:random/>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901BCEF-FA63-AC48-A143-4E9275F9E00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31581730"/>
      </p:ext>
    </p:extLst>
  </p:cSld>
  <p:clrMapOvr>
    <a:masterClrMapping/>
  </p:clrMapOvr>
  <p:transition>
    <p:random/>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0C64945-7CB4-D443-99F9-F3E7AE18EE4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25744644"/>
      </p:ext>
    </p:extLst>
  </p:cSld>
  <p:clrMapOvr>
    <a:masterClrMapping/>
  </p:clrMapOvr>
  <p:transition>
    <p:random/>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1A6BB59-6E00-C84E-AD65-817D2A8F6AA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81381321"/>
      </p:ext>
    </p:extLst>
  </p:cSld>
  <p:clrMapOvr>
    <a:masterClrMapping/>
  </p:clrMapOvr>
  <p:transition>
    <p:random/>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7669207-1877-2440-981D-5E5B966E4F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17487974"/>
      </p:ext>
    </p:extLst>
  </p:cSld>
  <p:clrMapOvr>
    <a:masterClrMapping/>
  </p:clrMapOvr>
  <p:transition>
    <p:random/>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777BEBF-5083-AA4E-95A1-98A34E3402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92647518"/>
      </p:ext>
    </p:extLst>
  </p:cSld>
  <p:clrMapOvr>
    <a:masterClrMapping/>
  </p:clrMapOvr>
  <p:transition>
    <p:random/>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pPr lvl="0"/>
            <a:r>
              <a:rPr lang="en-US" noProof="0"/>
              <a:t>Click to edit Master title style</a:t>
            </a:r>
          </a:p>
        </p:txBody>
      </p:sp>
      <p:sp>
        <p:nvSpPr>
          <p:cNvPr id="8919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latin typeface="Trebuchet MS"/>
            </a:endParaRPr>
          </a:p>
        </p:txBody>
      </p:sp>
      <p:sp>
        <p:nvSpPr>
          <p:cNvPr id="6" name="Rectangle 6"/>
          <p:cNvSpPr>
            <a:spLocks noGrp="1" noChangeArrowheads="1"/>
          </p:cNvSpPr>
          <p:nvPr>
            <p:ph type="sldNum" sz="quarter" idx="12"/>
          </p:nvPr>
        </p:nvSpPr>
        <p:spPr/>
        <p:txBody>
          <a:bodyPr/>
          <a:lstStyle>
            <a:lvl1pPr>
              <a:defRPr>
                <a:solidFill>
                  <a:srgbClr val="FFFFFF"/>
                </a:solidFill>
              </a:defRPr>
            </a:lvl1pPr>
          </a:lstStyle>
          <a:p>
            <a:pPr>
              <a:defRPr/>
            </a:pPr>
            <a:fld id="{91C4EDB2-426B-CB4F-9268-61019BD5C66E}" type="slidenum">
              <a:rPr lang="en-US"/>
              <a:pPr>
                <a:defRPr/>
              </a:pPr>
              <a:t>‹#›</a:t>
            </a:fld>
            <a:endParaRPr lang="en-US"/>
          </a:p>
        </p:txBody>
      </p:sp>
    </p:spTree>
    <p:extLst>
      <p:ext uri="{BB962C8B-B14F-4D97-AF65-F5344CB8AC3E}">
        <p14:creationId xmlns:p14="http://schemas.microsoft.com/office/powerpoint/2010/main" val="3200685357"/>
      </p:ext>
    </p:extLst>
  </p:cSld>
  <p:clrMapOvr>
    <a:masterClrMapping/>
  </p:clrMapOvr>
  <p:transition>
    <p:random/>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676032-72C3-E143-ADEC-FFFA3DCEED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5449858"/>
      </p:ext>
    </p:extLst>
  </p:cSld>
  <p:clrMapOvr>
    <a:masterClrMapping/>
  </p:clrMapOvr>
  <p:transition>
    <p:random/>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32D6B7-6702-F24C-A63F-20D32DECA5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351667"/>
      </p:ext>
    </p:extLst>
  </p:cSld>
  <p:clrMapOvr>
    <a:masterClrMapping/>
  </p:clrMapOvr>
  <p:transition>
    <p:random/>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9094446"/>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F49495-BAC6-5549-9759-6631F55F48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9205182"/>
      </p:ext>
    </p:extLst>
  </p:cSld>
  <p:clrMapOvr>
    <a:masterClrMapping/>
  </p:clrMapOvr>
  <p:transition>
    <p:random/>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8B9C9A-4656-6847-B1C1-11129602537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0449502"/>
      </p:ext>
    </p:extLst>
  </p:cSld>
  <p:clrMapOvr>
    <a:masterClrMapping/>
  </p:clrMapOvr>
  <p:transition>
    <p:random/>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5" name="Rectangle 6"/>
          <p:cNvSpPr>
            <a:spLocks noGrp="1" noChangeArrowheads="1"/>
          </p:cNvSpPr>
          <p:nvPr>
            <p:ph type="sldNum" sz="quarter" idx="12"/>
          </p:nvPr>
        </p:nvSpPr>
        <p:spPr>
          <a:ln/>
        </p:spPr>
        <p:txBody>
          <a:bodyPr/>
          <a:lstStyle>
            <a:lvl1pPr>
              <a:defRPr/>
            </a:lvl1pPr>
          </a:lstStyle>
          <a:p>
            <a:pPr>
              <a:defRPr/>
            </a:pPr>
            <a:fld id="{6F404AE5-2622-8343-B4D4-74E79F331E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7592744"/>
      </p:ext>
    </p:extLst>
  </p:cSld>
  <p:clrMapOvr>
    <a:masterClrMapping/>
  </p:clrMapOvr>
  <p:transition>
    <p:random/>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68658-CD40-364A-91EE-F5004ECFB1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8537556"/>
      </p:ext>
    </p:extLst>
  </p:cSld>
  <p:clrMapOvr>
    <a:masterClrMapping/>
  </p:clrMapOvr>
  <p:transition>
    <p:random/>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9C062428-121A-A940-B35B-7918831B78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7472552"/>
      </p:ext>
    </p:extLst>
  </p:cSld>
  <p:clrMapOvr>
    <a:masterClrMapping/>
  </p:clrMapOvr>
  <p:transition>
    <p:random/>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9B0AF7-333D-8643-9426-43AC9C9AF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6009712"/>
      </p:ext>
    </p:extLst>
  </p:cSld>
  <p:clrMapOvr>
    <a:masterClrMapping/>
  </p:clrMapOvr>
  <p:transition>
    <p:random/>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E3D67F-88EA-3741-887C-83575B1FC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5626122"/>
      </p:ext>
    </p:extLst>
  </p:cSld>
  <p:clrMapOvr>
    <a:masterClrMapping/>
  </p:clrMapOvr>
  <p:transition>
    <p:random/>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371143-03EF-744E-A86F-01946C3CCE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9723134"/>
      </p:ext>
    </p:extLst>
  </p:cSld>
  <p:clrMapOvr>
    <a:masterClrMapping/>
  </p:clrMapOvr>
  <p:transition>
    <p:random/>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59875" cy="6870700"/>
            <a:chOff x="0" y="0"/>
            <a:chExt cx="5770" cy="4328"/>
          </a:xfrm>
        </p:grpSpPr>
        <p:sp>
          <p:nvSpPr>
            <p:cNvPr id="5" name="Rectangle 1027"/>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b="1" i="0">
                <a:solidFill>
                  <a:srgbClr val="2F1311"/>
                </a:solidFill>
                <a:latin typeface="Arial" panose="020B0604020202020204" pitchFamily="34" charset="0"/>
              </a:endParaRPr>
            </a:p>
          </p:txBody>
        </p:sp>
        <p:sp>
          <p:nvSpPr>
            <p:cNvPr id="6" name="Rectangle 1028"/>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b="1" i="0">
                <a:solidFill>
                  <a:srgbClr val="2F1311"/>
                </a:solidFill>
                <a:latin typeface="Arial" panose="020B0604020202020204" pitchFamily="34" charset="0"/>
              </a:endParaRPr>
            </a:p>
          </p:txBody>
        </p:sp>
        <p:sp>
          <p:nvSpPr>
            <p:cNvPr id="7" name="Rectangle 1029"/>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p:spPr>
          <p:txBody>
            <a:bodyPr wrap="none" anchor="ctr"/>
            <a:lstStyle/>
            <a:p>
              <a:pPr algn="ctr" eaLnBrk="1" hangingPunct="1">
                <a:defRPr/>
              </a:pPr>
              <a:endParaRPr kumimoji="1" lang="en-US" sz="1800" b="1" i="0">
                <a:solidFill>
                  <a:srgbClr val="2F1311"/>
                </a:solidFill>
                <a:latin typeface="Arial" panose="020B0604020202020204" pitchFamily="34" charset="0"/>
              </a:endParaRPr>
            </a:p>
          </p:txBody>
        </p:sp>
        <p:grpSp>
          <p:nvGrpSpPr>
            <p:cNvPr id="8" name="Group 1030"/>
            <p:cNvGrpSpPr>
              <a:grpSpLocks/>
            </p:cNvGrpSpPr>
            <p:nvPr/>
          </p:nvGrpSpPr>
          <p:grpSpPr bwMode="auto">
            <a:xfrm>
              <a:off x="4944" y="-9"/>
              <a:ext cx="816" cy="3984"/>
              <a:chOff x="4944" y="-9"/>
              <a:chExt cx="816" cy="3984"/>
            </a:xfrm>
          </p:grpSpPr>
          <p:grpSp>
            <p:nvGrpSpPr>
              <p:cNvPr id="20" name="Group 1031"/>
              <p:cNvGrpSpPr>
                <a:grpSpLocks/>
              </p:cNvGrpSpPr>
              <p:nvPr userDrawn="1"/>
            </p:nvGrpSpPr>
            <p:grpSpPr bwMode="auto">
              <a:xfrm>
                <a:off x="5280" y="-9"/>
                <a:ext cx="480" cy="1440"/>
                <a:chOff x="5280" y="-9"/>
                <a:chExt cx="480" cy="1440"/>
              </a:xfrm>
            </p:grpSpPr>
            <p:grpSp>
              <p:nvGrpSpPr>
                <p:cNvPr id="41" name="Group 1032"/>
                <p:cNvGrpSpPr>
                  <a:grpSpLocks/>
                </p:cNvGrpSpPr>
                <p:nvPr userDrawn="1"/>
              </p:nvGrpSpPr>
              <p:grpSpPr bwMode="auto">
                <a:xfrm rot="-5400000">
                  <a:off x="5481" y="-8"/>
                  <a:ext cx="179" cy="177"/>
                  <a:chOff x="1706" y="308"/>
                  <a:chExt cx="1739" cy="2575"/>
                </a:xfrm>
              </p:grpSpPr>
              <p:grpSp>
                <p:nvGrpSpPr>
                  <p:cNvPr id="50" name="Group 1033"/>
                  <p:cNvGrpSpPr>
                    <a:grpSpLocks/>
                  </p:cNvGrpSpPr>
                  <p:nvPr/>
                </p:nvGrpSpPr>
                <p:grpSpPr bwMode="auto">
                  <a:xfrm>
                    <a:off x="1706" y="308"/>
                    <a:ext cx="1739" cy="2575"/>
                    <a:chOff x="1706" y="308"/>
                    <a:chExt cx="1739" cy="2575"/>
                  </a:xfrm>
                </p:grpSpPr>
                <p:sp>
                  <p:nvSpPr>
                    <p:cNvPr id="57" name="Freeform 1034"/>
                    <p:cNvSpPr>
                      <a:spLocks/>
                    </p:cNvSpPr>
                    <p:nvPr/>
                  </p:nvSpPr>
                  <p:spPr bwMode="auto">
                    <a:xfrm>
                      <a:off x="2221"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58" name="Freeform 1035"/>
                    <p:cNvSpPr>
                      <a:spLocks/>
                    </p:cNvSpPr>
                    <p:nvPr/>
                  </p:nvSpPr>
                  <p:spPr bwMode="auto">
                    <a:xfrm>
                      <a:off x="1706" y="293"/>
                      <a:ext cx="865" cy="2066"/>
                    </a:xfrm>
                    <a:custGeom>
                      <a:avLst/>
                      <a:gdLst>
                        <a:gd name="T0" fmla="*/ 785 w 865"/>
                        <a:gd name="T1" fmla="*/ 526 h 2071"/>
                        <a:gd name="T2" fmla="*/ 797 w 865"/>
                        <a:gd name="T3" fmla="*/ 346 h 2071"/>
                        <a:gd name="T4" fmla="*/ 863 w 865"/>
                        <a:gd name="T5" fmla="*/ 206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0 h 2071"/>
                        <a:gd name="T24" fmla="*/ 131 w 865"/>
                        <a:gd name="T25" fmla="*/ 586 h 2071"/>
                        <a:gd name="T26" fmla="*/ 173 w 865"/>
                        <a:gd name="T27" fmla="*/ 774 h 2071"/>
                        <a:gd name="T28" fmla="*/ 197 w 865"/>
                        <a:gd name="T29" fmla="*/ 876 h 2071"/>
                        <a:gd name="T30" fmla="*/ 167 w 865"/>
                        <a:gd name="T31" fmla="*/ 978 h 2071"/>
                        <a:gd name="T32" fmla="*/ 65 w 865"/>
                        <a:gd name="T33" fmla="*/ 1112 h 2071"/>
                        <a:gd name="T34" fmla="*/ 17 w 865"/>
                        <a:gd name="T35" fmla="*/ 1286 h 2071"/>
                        <a:gd name="T36" fmla="*/ 5 w 865"/>
                        <a:gd name="T37" fmla="*/ 1534 h 2071"/>
                        <a:gd name="T38" fmla="*/ 47 w 865"/>
                        <a:gd name="T39" fmla="*/ 1732 h 2071"/>
                        <a:gd name="T40" fmla="*/ 131 w 865"/>
                        <a:gd name="T41" fmla="*/ 1878 h 2071"/>
                        <a:gd name="T42" fmla="*/ 299 w 865"/>
                        <a:gd name="T43" fmla="*/ 1968 h 2071"/>
                        <a:gd name="T44" fmla="*/ 425 w 865"/>
                        <a:gd name="T45" fmla="*/ 1962 h 2071"/>
                        <a:gd name="T46" fmla="*/ 467 w 865"/>
                        <a:gd name="T47" fmla="*/ 1974 h 2071"/>
                        <a:gd name="T48" fmla="*/ 497 w 865"/>
                        <a:gd name="T49" fmla="*/ 2046 h 2071"/>
                        <a:gd name="T50" fmla="*/ 497 w 865"/>
                        <a:gd name="T51" fmla="*/ 1944 h 2071"/>
                        <a:gd name="T52" fmla="*/ 557 w 865"/>
                        <a:gd name="T53" fmla="*/ 1762 h 2071"/>
                        <a:gd name="T54" fmla="*/ 617 w 865"/>
                        <a:gd name="T55" fmla="*/ 1642 h 2071"/>
                        <a:gd name="T56" fmla="*/ 581 w 865"/>
                        <a:gd name="T57" fmla="*/ 1684 h 2071"/>
                        <a:gd name="T58" fmla="*/ 515 w 865"/>
                        <a:gd name="T59" fmla="*/ 1804 h 2071"/>
                        <a:gd name="T60" fmla="*/ 407 w 865"/>
                        <a:gd name="T61" fmla="*/ 1884 h 2071"/>
                        <a:gd name="T62" fmla="*/ 269 w 865"/>
                        <a:gd name="T63" fmla="*/ 1878 h 2071"/>
                        <a:gd name="T64" fmla="*/ 179 w 865"/>
                        <a:gd name="T65" fmla="*/ 1798 h 2071"/>
                        <a:gd name="T66" fmla="*/ 113 w 865"/>
                        <a:gd name="T67" fmla="*/ 1624 h 2071"/>
                        <a:gd name="T68" fmla="*/ 107 w 865"/>
                        <a:gd name="T69" fmla="*/ 1382 h 2071"/>
                        <a:gd name="T70" fmla="*/ 137 w 865"/>
                        <a:gd name="T71" fmla="*/ 1178 h 2071"/>
                        <a:gd name="T72" fmla="*/ 203 w 865"/>
                        <a:gd name="T73" fmla="*/ 1058 h 2071"/>
                        <a:gd name="T74" fmla="*/ 323 w 865"/>
                        <a:gd name="T75" fmla="*/ 1014 h 2071"/>
                        <a:gd name="T76" fmla="*/ 509 w 865"/>
                        <a:gd name="T77" fmla="*/ 1064 h 2071"/>
                        <a:gd name="T78" fmla="*/ 611 w 865"/>
                        <a:gd name="T79" fmla="*/ 1112 h 2071"/>
                        <a:gd name="T80" fmla="*/ 665 w 865"/>
                        <a:gd name="T81" fmla="*/ 1088 h 2071"/>
                        <a:gd name="T82" fmla="*/ 659 w 865"/>
                        <a:gd name="T83" fmla="*/ 1034 h 2071"/>
                        <a:gd name="T84" fmla="*/ 611 w 865"/>
                        <a:gd name="T85" fmla="*/ 996 h 2071"/>
                        <a:gd name="T86" fmla="*/ 497 w 865"/>
                        <a:gd name="T87" fmla="*/ 972 h 2071"/>
                        <a:gd name="T88" fmla="*/ 323 w 865"/>
                        <a:gd name="T89" fmla="*/ 888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8 h 2071"/>
                        <a:gd name="T106" fmla="*/ 809 w 865"/>
                        <a:gd name="T107" fmla="*/ 580 h 2071"/>
                        <a:gd name="T108" fmla="*/ 785 w 865"/>
                        <a:gd name="T109" fmla="*/ 526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grpSp>
              <p:sp>
                <p:nvSpPr>
                  <p:cNvPr id="51" name="Oval 1036"/>
                  <p:cNvSpPr>
                    <a:spLocks noChangeArrowheads="1"/>
                  </p:cNvSpPr>
                  <p:nvPr/>
                </p:nvSpPr>
                <p:spPr bwMode="auto">
                  <a:xfrm>
                    <a:off x="2386" y="1341"/>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52" name="Freeform 1037"/>
                  <p:cNvSpPr>
                    <a:spLocks/>
                  </p:cNvSpPr>
                  <p:nvPr/>
                </p:nvSpPr>
                <p:spPr bwMode="auto">
                  <a:xfrm>
                    <a:off x="2707" y="657"/>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53" name="Freeform 1038"/>
                  <p:cNvSpPr>
                    <a:spLocks/>
                  </p:cNvSpPr>
                  <p:nvPr/>
                </p:nvSpPr>
                <p:spPr bwMode="auto">
                  <a:xfrm>
                    <a:off x="2775"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54" name="Freeform 1039"/>
                  <p:cNvSpPr>
                    <a:spLocks/>
                  </p:cNvSpPr>
                  <p:nvPr/>
                </p:nvSpPr>
                <p:spPr bwMode="auto">
                  <a:xfrm>
                    <a:off x="2464"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55" name="Freeform 1040"/>
                  <p:cNvSpPr>
                    <a:spLocks/>
                  </p:cNvSpPr>
                  <p:nvPr/>
                </p:nvSpPr>
                <p:spPr bwMode="auto">
                  <a:xfrm>
                    <a:off x="190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56" name="Freeform 1041"/>
                  <p:cNvSpPr>
                    <a:spLocks/>
                  </p:cNvSpPr>
                  <p:nvPr/>
                </p:nvSpPr>
                <p:spPr bwMode="auto">
                  <a:xfrm>
                    <a:off x="2085" y="846"/>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grpSp>
            <p:pic>
              <p:nvPicPr>
                <p:cNvPr id="42" name="Picture 10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0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10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10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104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104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104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104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1050"/>
              <p:cNvGrpSpPr>
                <a:grpSpLocks/>
              </p:cNvGrpSpPr>
              <p:nvPr userDrawn="1"/>
            </p:nvGrpSpPr>
            <p:grpSpPr bwMode="auto">
              <a:xfrm>
                <a:off x="4944" y="1008"/>
                <a:ext cx="522" cy="2967"/>
                <a:chOff x="4944" y="1008"/>
                <a:chExt cx="522" cy="2967"/>
              </a:xfrm>
            </p:grpSpPr>
            <p:pic>
              <p:nvPicPr>
                <p:cNvPr id="22" name="Picture 105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105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105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105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105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105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105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105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105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106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106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106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106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106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106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106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106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106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106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1070"/>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0" name="Freeform 1071"/>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b="1" i="0">
                <a:solidFill>
                  <a:srgbClr val="2F1311"/>
                </a:solidFill>
                <a:latin typeface="Arial" panose="020B0604020202020204" pitchFamily="34" charset="0"/>
              </a:endParaRPr>
            </a:p>
          </p:txBody>
        </p:sp>
        <p:sp>
          <p:nvSpPr>
            <p:cNvPr id="11" name="Freeform 1072"/>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p:spPr>
          <p:txBody>
            <a:bodyPr wrap="none" anchor="ctr"/>
            <a:lstStyle/>
            <a:p>
              <a:pPr>
                <a:defRPr/>
              </a:pPr>
              <a:endParaRPr lang="en-US" b="1" i="0">
                <a:solidFill>
                  <a:srgbClr val="2F1311"/>
                </a:solidFill>
                <a:latin typeface="Arial" panose="020B0604020202020204" pitchFamily="34" charset="0"/>
              </a:endParaRPr>
            </a:p>
          </p:txBody>
        </p:sp>
        <p:sp>
          <p:nvSpPr>
            <p:cNvPr id="12" name="Freeform 1073"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 name="Freeform 1074"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4" name="Freeform 1075"/>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5" name="Freeform 1076"/>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6" name="Freeform 1077"/>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b="1" i="0">
                <a:solidFill>
                  <a:srgbClr val="2F1311"/>
                </a:solidFill>
                <a:latin typeface="Arial" panose="020B0604020202020204" pitchFamily="34" charset="0"/>
              </a:endParaRPr>
            </a:p>
          </p:txBody>
        </p:sp>
        <p:sp>
          <p:nvSpPr>
            <p:cNvPr id="17" name="Rectangle 1078"/>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b="1" i="0">
                <a:solidFill>
                  <a:srgbClr val="2F1311"/>
                </a:solidFill>
                <a:latin typeface="Arial" panose="020B0604020202020204" pitchFamily="34" charset="0"/>
              </a:endParaRPr>
            </a:p>
          </p:txBody>
        </p:sp>
        <p:sp>
          <p:nvSpPr>
            <p:cNvPr id="18" name="Freeform 1079"/>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p:spPr>
          <p:txBody>
            <a:bodyPr wrap="none" anchor="ctr"/>
            <a:lstStyle/>
            <a:p>
              <a:pPr>
                <a:defRPr/>
              </a:pPr>
              <a:endParaRPr lang="en-US" b="1" i="0">
                <a:solidFill>
                  <a:srgbClr val="2F1311"/>
                </a:solidFill>
                <a:latin typeface="Arial" panose="020B0604020202020204" pitchFamily="34" charset="0"/>
              </a:endParaRPr>
            </a:p>
          </p:txBody>
        </p:sp>
        <p:sp>
          <p:nvSpPr>
            <p:cNvPr id="19" name="AutoShape 1080"/>
            <p:cNvSpPr>
              <a:spLocks noChangeArrowheads="1"/>
            </p:cNvSpPr>
            <p:nvPr/>
          </p:nvSpPr>
          <p:spPr bwMode="hidden">
            <a:xfrm rot="5400000">
              <a:off x="2724" y="2089"/>
              <a:ext cx="4320" cy="142"/>
            </a:xfrm>
            <a:custGeom>
              <a:avLst/>
              <a:gdLst>
                <a:gd name="T0" fmla="*/ 34 w 21600"/>
                <a:gd name="T1" fmla="*/ 0 h 21600"/>
                <a:gd name="T2" fmla="*/ 17 w 21600"/>
                <a:gd name="T3" fmla="*/ 0 h 21600"/>
                <a:gd name="T4" fmla="*/ 0 w 21600"/>
                <a:gd name="T5" fmla="*/ 0 h 21600"/>
                <a:gd name="T6" fmla="*/ 17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rot="10800000" vert="eaVert" wrap="none" anchor="ctr"/>
            <a:lstStyle/>
            <a:p>
              <a:endParaRPr lang="en-US" b="1" i="0">
                <a:solidFill>
                  <a:srgbClr val="2F1311"/>
                </a:solidFill>
                <a:latin typeface="Arial" panose="020B0604020202020204" pitchFamily="34" charset="0"/>
              </a:endParaRPr>
            </a:p>
          </p:txBody>
        </p:sp>
      </p:grpSp>
      <p:sp>
        <p:nvSpPr>
          <p:cNvPr id="958521" name="Rectangle 1081"/>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pPr lvl="0"/>
            <a:r>
              <a:rPr lang="en-US" noProof="0"/>
              <a:t>Click to edit Master title style</a:t>
            </a:r>
          </a:p>
        </p:txBody>
      </p:sp>
      <p:sp>
        <p:nvSpPr>
          <p:cNvPr id="958522" name="Rectangle 1082"/>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pPr lvl="0"/>
            <a:r>
              <a:rPr lang="en-US" noProof="0"/>
              <a:t>Click to edit Master subtitle style</a:t>
            </a:r>
          </a:p>
        </p:txBody>
      </p:sp>
      <p:sp>
        <p:nvSpPr>
          <p:cNvPr id="59" name="Rectangle 1083"/>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0" name="Rectangle 1084"/>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1" name="Rectangle 1085"/>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C2330BA-673A-704D-AD32-87AA8EB90CD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030068434"/>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B4D3D9-C385-6049-A6A9-8C8F6BE33136}"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88097252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415592"/>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DC4F5D-3AD5-854A-8D00-38C5953F552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641743073"/>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B32581-E980-534A-A6F6-19D79AEA2D4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0674766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7EE04F-4A0B-8D47-8979-AD493E6C3E2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98756049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608422-96BB-BB48-9CB8-5E87E40DB9D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98563810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ED7F2-6251-224E-AC9D-604C1E6C9BF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852043536"/>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2C132C-706D-CA4F-ADFA-D5909C00463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27855540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1B69C-3437-8140-8FB0-CBB9EC7F9CE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91528738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9C5B4D-6C69-0A4A-ACA7-B3D52C866A4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22968316"/>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61FC01C-6758-134D-AA3D-7A4CDDD553E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053878273"/>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0B740F4-4D60-F44F-BC91-3DD1A7577E7B}" type="slidenum">
              <a:rPr lang="en-GB"/>
              <a:pPr>
                <a:defRPr/>
              </a:pPr>
              <a:t>‹#›</a:t>
            </a:fld>
            <a:endParaRPr lang="en-GB"/>
          </a:p>
        </p:txBody>
      </p:sp>
    </p:spTree>
    <p:extLst>
      <p:ext uri="{BB962C8B-B14F-4D97-AF65-F5344CB8AC3E}">
        <p14:creationId xmlns:p14="http://schemas.microsoft.com/office/powerpoint/2010/main" val="1845164236"/>
      </p:ext>
    </p:extLst>
  </p:cSld>
  <p:clrMapOvr>
    <a:masterClrMapping/>
  </p:clrMapOvr>
  <p:transition>
    <p:random/>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657822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746662B-3FC9-144D-96AA-9A6E1204DC66}" type="slidenum">
              <a:rPr lang="en-GB"/>
              <a:pPr>
                <a:defRPr/>
              </a:pPr>
              <a:t>‹#›</a:t>
            </a:fld>
            <a:endParaRPr lang="en-GB"/>
          </a:p>
        </p:txBody>
      </p:sp>
    </p:spTree>
    <p:extLst>
      <p:ext uri="{BB962C8B-B14F-4D97-AF65-F5344CB8AC3E}">
        <p14:creationId xmlns:p14="http://schemas.microsoft.com/office/powerpoint/2010/main" val="933326990"/>
      </p:ext>
    </p:extLst>
  </p:cSld>
  <p:clrMapOvr>
    <a:masterClrMapping/>
  </p:clrMapOvr>
  <p:transition>
    <p:random/>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3648BBB-CB12-0341-AA17-3D8DD21E6FCC}" type="slidenum">
              <a:rPr lang="en-GB"/>
              <a:pPr>
                <a:defRPr/>
              </a:pPr>
              <a:t>‹#›</a:t>
            </a:fld>
            <a:endParaRPr lang="en-GB"/>
          </a:p>
        </p:txBody>
      </p:sp>
    </p:spTree>
    <p:extLst>
      <p:ext uri="{BB962C8B-B14F-4D97-AF65-F5344CB8AC3E}">
        <p14:creationId xmlns:p14="http://schemas.microsoft.com/office/powerpoint/2010/main" val="371369023"/>
      </p:ext>
    </p:extLst>
  </p:cSld>
  <p:clrMapOvr>
    <a:masterClrMapping/>
  </p:clrMapOvr>
  <p:transition>
    <p:random/>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AF06255-2079-6948-8D27-B57A4A8A59BE}" type="slidenum">
              <a:rPr lang="en-GB"/>
              <a:pPr>
                <a:defRPr/>
              </a:pPr>
              <a:t>‹#›</a:t>
            </a:fld>
            <a:endParaRPr lang="en-GB"/>
          </a:p>
        </p:txBody>
      </p:sp>
    </p:spTree>
    <p:extLst>
      <p:ext uri="{BB962C8B-B14F-4D97-AF65-F5344CB8AC3E}">
        <p14:creationId xmlns:p14="http://schemas.microsoft.com/office/powerpoint/2010/main" val="3432429912"/>
      </p:ext>
    </p:extLst>
  </p:cSld>
  <p:clrMapOvr>
    <a:masterClrMapping/>
  </p:clrMapOvr>
  <p:transition>
    <p:random/>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5CB6A9C-9DD2-8246-B47A-B3139FFBD6DE}" type="slidenum">
              <a:rPr lang="en-GB"/>
              <a:pPr>
                <a:defRPr/>
              </a:pPr>
              <a:t>‹#›</a:t>
            </a:fld>
            <a:endParaRPr lang="en-GB"/>
          </a:p>
        </p:txBody>
      </p:sp>
    </p:spTree>
    <p:extLst>
      <p:ext uri="{BB962C8B-B14F-4D97-AF65-F5344CB8AC3E}">
        <p14:creationId xmlns:p14="http://schemas.microsoft.com/office/powerpoint/2010/main" val="1044839644"/>
      </p:ext>
    </p:extLst>
  </p:cSld>
  <p:clrMapOvr>
    <a:masterClrMapping/>
  </p:clrMapOvr>
  <p:transition>
    <p:random/>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9AAFABE-9212-6543-B9A7-A51D8D6F1810}" type="slidenum">
              <a:rPr lang="en-GB"/>
              <a:pPr>
                <a:defRPr/>
              </a:pPr>
              <a:t>‹#›</a:t>
            </a:fld>
            <a:endParaRPr lang="en-GB"/>
          </a:p>
        </p:txBody>
      </p:sp>
    </p:spTree>
    <p:extLst>
      <p:ext uri="{BB962C8B-B14F-4D97-AF65-F5344CB8AC3E}">
        <p14:creationId xmlns:p14="http://schemas.microsoft.com/office/powerpoint/2010/main" val="302093232"/>
      </p:ext>
    </p:extLst>
  </p:cSld>
  <p:clrMapOvr>
    <a:masterClrMapping/>
  </p:clrMapOvr>
  <p:transition>
    <p:random/>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1AC43C8-DAA3-D24B-BCBA-72033109743E}" type="slidenum">
              <a:rPr lang="en-GB"/>
              <a:pPr>
                <a:defRPr/>
              </a:pPr>
              <a:t>‹#›</a:t>
            </a:fld>
            <a:endParaRPr lang="en-GB"/>
          </a:p>
        </p:txBody>
      </p:sp>
    </p:spTree>
    <p:extLst>
      <p:ext uri="{BB962C8B-B14F-4D97-AF65-F5344CB8AC3E}">
        <p14:creationId xmlns:p14="http://schemas.microsoft.com/office/powerpoint/2010/main" val="3465376036"/>
      </p:ext>
    </p:extLst>
  </p:cSld>
  <p:clrMapOvr>
    <a:masterClrMapping/>
  </p:clrMapOvr>
  <p:transition>
    <p:random/>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731BF99-C918-0546-8A4B-19BB0AC5092E}" type="slidenum">
              <a:rPr lang="en-GB"/>
              <a:pPr>
                <a:defRPr/>
              </a:pPr>
              <a:t>‹#›</a:t>
            </a:fld>
            <a:endParaRPr lang="en-GB"/>
          </a:p>
        </p:txBody>
      </p:sp>
    </p:spTree>
    <p:extLst>
      <p:ext uri="{BB962C8B-B14F-4D97-AF65-F5344CB8AC3E}">
        <p14:creationId xmlns:p14="http://schemas.microsoft.com/office/powerpoint/2010/main" val="151617806"/>
      </p:ext>
    </p:extLst>
  </p:cSld>
  <p:clrMapOvr>
    <a:masterClrMapping/>
  </p:clrMapOvr>
  <p:transition>
    <p:random/>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2574201-94A0-4543-BD97-7E98764937DD}" type="slidenum">
              <a:rPr lang="en-GB"/>
              <a:pPr>
                <a:defRPr/>
              </a:pPr>
              <a:t>‹#›</a:t>
            </a:fld>
            <a:endParaRPr lang="en-GB"/>
          </a:p>
        </p:txBody>
      </p:sp>
    </p:spTree>
    <p:extLst>
      <p:ext uri="{BB962C8B-B14F-4D97-AF65-F5344CB8AC3E}">
        <p14:creationId xmlns:p14="http://schemas.microsoft.com/office/powerpoint/2010/main" val="4219341417"/>
      </p:ext>
    </p:extLst>
  </p:cSld>
  <p:clrMapOvr>
    <a:masterClrMapping/>
  </p:clrMapOvr>
  <p:transition>
    <p:random/>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8EBB243-0AC0-284A-BEAB-44B30CD7C45E}" type="slidenum">
              <a:rPr lang="en-GB"/>
              <a:pPr>
                <a:defRPr/>
              </a:pPr>
              <a:t>‹#›</a:t>
            </a:fld>
            <a:endParaRPr lang="en-GB"/>
          </a:p>
        </p:txBody>
      </p:sp>
    </p:spTree>
    <p:extLst>
      <p:ext uri="{BB962C8B-B14F-4D97-AF65-F5344CB8AC3E}">
        <p14:creationId xmlns:p14="http://schemas.microsoft.com/office/powerpoint/2010/main" val="3948151968"/>
      </p:ext>
    </p:extLst>
  </p:cSld>
  <p:clrMapOvr>
    <a:masterClrMapping/>
  </p:clrMapOvr>
  <p:transition>
    <p:random/>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1404055-4CDE-CD4C-A5CA-96E9FDBE0EC8}" type="slidenum">
              <a:rPr lang="en-GB"/>
              <a:pPr>
                <a:defRPr/>
              </a:pPr>
              <a:t>‹#›</a:t>
            </a:fld>
            <a:endParaRPr lang="en-GB"/>
          </a:p>
        </p:txBody>
      </p:sp>
    </p:spTree>
    <p:extLst>
      <p:ext uri="{BB962C8B-B14F-4D97-AF65-F5344CB8AC3E}">
        <p14:creationId xmlns:p14="http://schemas.microsoft.com/office/powerpoint/2010/main" val="2962977036"/>
      </p:ext>
    </p:extLst>
  </p:cSld>
  <p:clrMapOvr>
    <a:masterClrMapping/>
  </p:clrMapOvr>
  <p:transition>
    <p:random/>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496667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b="1" i="0">
              <a:solidFill>
                <a:srgbClr val="FFFFFF"/>
              </a:solidFill>
              <a:latin typeface="Arial" panose="020B0604020202020204" pitchFamily="34" charset="0"/>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6" name="Freeform 4"/>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 name="Freeform 8"/>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8781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88782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p>
        </p:txBody>
      </p:sp>
      <p:sp>
        <p:nvSpPr>
          <p:cNvPr id="14" name="Rectangle 14"/>
          <p:cNvSpPr>
            <a:spLocks noGrp="1" noChangeArrowheads="1"/>
          </p:cNvSpPr>
          <p:nvPr>
            <p:ph type="ftr" sz="quarter" idx="11"/>
          </p:nvPr>
        </p:nvSpPr>
        <p:spPr/>
        <p:txBody>
          <a:bodyPr/>
          <a:lstStyle>
            <a:lvl1pPr>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lvl1pPr>
          </a:lstStyle>
          <a:p>
            <a:pPr>
              <a:defRPr/>
            </a:pPr>
            <a:fld id="{359F046B-18C9-AF43-9E44-71C8890A9045}" type="slidenum">
              <a:rPr lang="en-US"/>
              <a:pPr>
                <a:defRPr/>
              </a:pPr>
              <a:t>‹#›</a:t>
            </a:fld>
            <a:endParaRPr lang="en-US"/>
          </a:p>
        </p:txBody>
      </p:sp>
    </p:spTree>
    <p:extLst>
      <p:ext uri="{BB962C8B-B14F-4D97-AF65-F5344CB8AC3E}">
        <p14:creationId xmlns:p14="http://schemas.microsoft.com/office/powerpoint/2010/main" val="1535801182"/>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BE5F2D8A-B87F-AF45-ABB7-623B6BEB7A21}" type="slidenum">
              <a:rPr lang="en-US"/>
              <a:pPr>
                <a:defRPr/>
              </a:pPr>
              <a:t>‹#›</a:t>
            </a:fld>
            <a:endParaRPr lang="en-US"/>
          </a:p>
        </p:txBody>
      </p:sp>
    </p:spTree>
    <p:extLst>
      <p:ext uri="{BB962C8B-B14F-4D97-AF65-F5344CB8AC3E}">
        <p14:creationId xmlns:p14="http://schemas.microsoft.com/office/powerpoint/2010/main" val="3883976086"/>
      </p:ext>
    </p:extLst>
  </p:cSld>
  <p:clrMapOvr>
    <a:masterClrMapping/>
  </p:clrMapOvr>
  <p:transition>
    <p:random/>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B2CE117F-B014-5943-BC3B-4589549B921D}" type="slidenum">
              <a:rPr lang="en-US"/>
              <a:pPr>
                <a:defRPr/>
              </a:pPr>
              <a:t>‹#›</a:t>
            </a:fld>
            <a:endParaRPr lang="en-US"/>
          </a:p>
        </p:txBody>
      </p:sp>
    </p:spTree>
    <p:extLst>
      <p:ext uri="{BB962C8B-B14F-4D97-AF65-F5344CB8AC3E}">
        <p14:creationId xmlns:p14="http://schemas.microsoft.com/office/powerpoint/2010/main" val="2103241814"/>
      </p:ext>
    </p:extLst>
  </p:cSld>
  <p:clrMapOvr>
    <a:masterClrMapping/>
  </p:clrMapOvr>
  <p:transition>
    <p:random/>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E10B36F8-C265-6B4F-85CB-FF1FC59EB771}" type="slidenum">
              <a:rPr lang="en-US"/>
              <a:pPr>
                <a:defRPr/>
              </a:pPr>
              <a:t>‹#›</a:t>
            </a:fld>
            <a:endParaRPr lang="en-US"/>
          </a:p>
        </p:txBody>
      </p:sp>
    </p:spTree>
    <p:extLst>
      <p:ext uri="{BB962C8B-B14F-4D97-AF65-F5344CB8AC3E}">
        <p14:creationId xmlns:p14="http://schemas.microsoft.com/office/powerpoint/2010/main" val="3334686469"/>
      </p:ext>
    </p:extLst>
  </p:cSld>
  <p:clrMapOvr>
    <a:masterClrMapping/>
  </p:clrMapOvr>
  <p:transition>
    <p:random/>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7"/>
          <p:cNvSpPr>
            <a:spLocks noGrp="1" noChangeArrowheads="1"/>
          </p:cNvSpPr>
          <p:nvPr>
            <p:ph type="dt" sz="half" idx="10"/>
          </p:nvPr>
        </p:nvSpPr>
        <p:spPr>
          <a:ln/>
        </p:spPr>
        <p:txBody>
          <a:bodyPr/>
          <a:lstStyle>
            <a:lvl1pPr>
              <a:defRPr/>
            </a:lvl1pPr>
          </a:lstStyle>
          <a:p>
            <a:pPr>
              <a:defRPr/>
            </a:pPr>
            <a:endParaRPr lang="en-US"/>
          </a:p>
        </p:txBody>
      </p:sp>
      <p:sp>
        <p:nvSpPr>
          <p:cNvPr id="8" name="Rectangle 1038"/>
          <p:cNvSpPr>
            <a:spLocks noGrp="1" noChangeArrowheads="1"/>
          </p:cNvSpPr>
          <p:nvPr>
            <p:ph type="ftr" sz="quarter" idx="11"/>
          </p:nvPr>
        </p:nvSpPr>
        <p:spPr>
          <a:ln/>
        </p:spPr>
        <p:txBody>
          <a:bodyPr/>
          <a:lstStyle>
            <a:lvl1pPr>
              <a:defRPr/>
            </a:lvl1pPr>
          </a:lstStyle>
          <a:p>
            <a:pPr>
              <a:defRPr/>
            </a:pPr>
            <a:endParaRPr lang="en-US"/>
          </a:p>
        </p:txBody>
      </p:sp>
      <p:sp>
        <p:nvSpPr>
          <p:cNvPr id="9" name="Rectangle 1039"/>
          <p:cNvSpPr>
            <a:spLocks noGrp="1" noChangeArrowheads="1"/>
          </p:cNvSpPr>
          <p:nvPr>
            <p:ph type="sldNum" sz="quarter" idx="12"/>
          </p:nvPr>
        </p:nvSpPr>
        <p:spPr>
          <a:ln/>
        </p:spPr>
        <p:txBody>
          <a:bodyPr/>
          <a:lstStyle>
            <a:lvl1pPr>
              <a:defRPr/>
            </a:lvl1pPr>
          </a:lstStyle>
          <a:p>
            <a:pPr>
              <a:defRPr/>
            </a:pPr>
            <a:fld id="{E45FD6C8-7465-AB4F-A0C9-37CE61CD28F0}" type="slidenum">
              <a:rPr lang="en-US"/>
              <a:pPr>
                <a:defRPr/>
              </a:pPr>
              <a:t>‹#›</a:t>
            </a:fld>
            <a:endParaRPr lang="en-US"/>
          </a:p>
        </p:txBody>
      </p:sp>
    </p:spTree>
    <p:extLst>
      <p:ext uri="{BB962C8B-B14F-4D97-AF65-F5344CB8AC3E}">
        <p14:creationId xmlns:p14="http://schemas.microsoft.com/office/powerpoint/2010/main" val="3570020281"/>
      </p:ext>
    </p:extLst>
  </p:cSld>
  <p:clrMapOvr>
    <a:masterClrMapping/>
  </p:clrMapOvr>
  <p:transition>
    <p:random/>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7"/>
          <p:cNvSpPr>
            <a:spLocks noGrp="1" noChangeArrowheads="1"/>
          </p:cNvSpPr>
          <p:nvPr>
            <p:ph type="dt" sz="half" idx="10"/>
          </p:nvPr>
        </p:nvSpPr>
        <p:spPr>
          <a:ln/>
        </p:spPr>
        <p:txBody>
          <a:bodyPr/>
          <a:lstStyle>
            <a:lvl1pPr>
              <a:defRPr/>
            </a:lvl1pPr>
          </a:lstStyle>
          <a:p>
            <a:pPr>
              <a:defRPr/>
            </a:pPr>
            <a:endParaRPr lang="en-US"/>
          </a:p>
        </p:txBody>
      </p:sp>
      <p:sp>
        <p:nvSpPr>
          <p:cNvPr id="4" name="Rectangle 1038"/>
          <p:cNvSpPr>
            <a:spLocks noGrp="1" noChangeArrowheads="1"/>
          </p:cNvSpPr>
          <p:nvPr>
            <p:ph type="ftr" sz="quarter" idx="11"/>
          </p:nvPr>
        </p:nvSpPr>
        <p:spPr>
          <a:ln/>
        </p:spPr>
        <p:txBody>
          <a:bodyPr/>
          <a:lstStyle>
            <a:lvl1pPr>
              <a:defRPr/>
            </a:lvl1pPr>
          </a:lstStyle>
          <a:p>
            <a:pPr>
              <a:defRPr/>
            </a:pPr>
            <a:endParaRPr lang="en-US"/>
          </a:p>
        </p:txBody>
      </p:sp>
      <p:sp>
        <p:nvSpPr>
          <p:cNvPr id="5" name="Rectangle 1039"/>
          <p:cNvSpPr>
            <a:spLocks noGrp="1" noChangeArrowheads="1"/>
          </p:cNvSpPr>
          <p:nvPr>
            <p:ph type="sldNum" sz="quarter" idx="12"/>
          </p:nvPr>
        </p:nvSpPr>
        <p:spPr>
          <a:ln/>
        </p:spPr>
        <p:txBody>
          <a:bodyPr/>
          <a:lstStyle>
            <a:lvl1pPr>
              <a:defRPr/>
            </a:lvl1pPr>
          </a:lstStyle>
          <a:p>
            <a:pPr>
              <a:defRPr/>
            </a:pPr>
            <a:fld id="{1A903A14-5149-3747-A654-8F6EE582468F}" type="slidenum">
              <a:rPr lang="en-US"/>
              <a:pPr>
                <a:defRPr/>
              </a:pPr>
              <a:t>‹#›</a:t>
            </a:fld>
            <a:endParaRPr lang="en-US"/>
          </a:p>
        </p:txBody>
      </p:sp>
    </p:spTree>
    <p:extLst>
      <p:ext uri="{BB962C8B-B14F-4D97-AF65-F5344CB8AC3E}">
        <p14:creationId xmlns:p14="http://schemas.microsoft.com/office/powerpoint/2010/main" val="1813824613"/>
      </p:ext>
    </p:extLst>
  </p:cSld>
  <p:clrMapOvr>
    <a:masterClrMapping/>
  </p:clrMapOvr>
  <p:transition>
    <p:random/>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7"/>
          <p:cNvSpPr>
            <a:spLocks noGrp="1" noChangeArrowheads="1"/>
          </p:cNvSpPr>
          <p:nvPr>
            <p:ph type="dt" sz="half" idx="10"/>
          </p:nvPr>
        </p:nvSpPr>
        <p:spPr>
          <a:ln/>
        </p:spPr>
        <p:txBody>
          <a:bodyPr/>
          <a:lstStyle>
            <a:lvl1pPr>
              <a:defRPr/>
            </a:lvl1pPr>
          </a:lstStyle>
          <a:p>
            <a:pPr>
              <a:defRPr/>
            </a:pPr>
            <a:endParaRPr lang="en-US"/>
          </a:p>
        </p:txBody>
      </p:sp>
      <p:sp>
        <p:nvSpPr>
          <p:cNvPr id="3" name="Rectangle 1038"/>
          <p:cNvSpPr>
            <a:spLocks noGrp="1" noChangeArrowheads="1"/>
          </p:cNvSpPr>
          <p:nvPr>
            <p:ph type="ftr" sz="quarter" idx="11"/>
          </p:nvPr>
        </p:nvSpPr>
        <p:spPr>
          <a:ln/>
        </p:spPr>
        <p:txBody>
          <a:bodyPr/>
          <a:lstStyle>
            <a:lvl1pPr>
              <a:defRPr/>
            </a:lvl1pPr>
          </a:lstStyle>
          <a:p>
            <a:pPr>
              <a:defRPr/>
            </a:pPr>
            <a:endParaRPr lang="en-US"/>
          </a:p>
        </p:txBody>
      </p:sp>
      <p:sp>
        <p:nvSpPr>
          <p:cNvPr id="4" name="Rectangle 1039"/>
          <p:cNvSpPr>
            <a:spLocks noGrp="1" noChangeArrowheads="1"/>
          </p:cNvSpPr>
          <p:nvPr>
            <p:ph type="sldNum" sz="quarter" idx="12"/>
          </p:nvPr>
        </p:nvSpPr>
        <p:spPr>
          <a:ln/>
        </p:spPr>
        <p:txBody>
          <a:bodyPr/>
          <a:lstStyle>
            <a:lvl1pPr>
              <a:defRPr/>
            </a:lvl1pPr>
          </a:lstStyle>
          <a:p>
            <a:pPr>
              <a:defRPr/>
            </a:pPr>
            <a:fld id="{26C2B0F0-30B7-FF48-B365-7B6EFB35D553}" type="slidenum">
              <a:rPr lang="en-US"/>
              <a:pPr>
                <a:defRPr/>
              </a:pPr>
              <a:t>‹#›</a:t>
            </a:fld>
            <a:endParaRPr lang="en-US"/>
          </a:p>
        </p:txBody>
      </p:sp>
    </p:spTree>
    <p:extLst>
      <p:ext uri="{BB962C8B-B14F-4D97-AF65-F5344CB8AC3E}">
        <p14:creationId xmlns:p14="http://schemas.microsoft.com/office/powerpoint/2010/main" val="762933084"/>
      </p:ext>
    </p:extLst>
  </p:cSld>
  <p:clrMapOvr>
    <a:masterClrMapping/>
  </p:clrMapOvr>
  <p:transition>
    <p:random/>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4CD74C56-C520-6C46-86F9-63B9F087C405}" type="slidenum">
              <a:rPr lang="en-US"/>
              <a:pPr>
                <a:defRPr/>
              </a:pPr>
              <a:t>‹#›</a:t>
            </a:fld>
            <a:endParaRPr lang="en-US"/>
          </a:p>
        </p:txBody>
      </p:sp>
    </p:spTree>
    <p:extLst>
      <p:ext uri="{BB962C8B-B14F-4D97-AF65-F5344CB8AC3E}">
        <p14:creationId xmlns:p14="http://schemas.microsoft.com/office/powerpoint/2010/main" val="2736799867"/>
      </p:ext>
    </p:extLst>
  </p:cSld>
  <p:clrMapOvr>
    <a:masterClrMapping/>
  </p:clrMapOvr>
  <p:transition>
    <p:random/>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B93A4B43-7E5E-6848-B681-059384B30A24}" type="slidenum">
              <a:rPr lang="en-US"/>
              <a:pPr>
                <a:defRPr/>
              </a:pPr>
              <a:t>‹#›</a:t>
            </a:fld>
            <a:endParaRPr lang="en-US"/>
          </a:p>
        </p:txBody>
      </p:sp>
    </p:spTree>
    <p:extLst>
      <p:ext uri="{BB962C8B-B14F-4D97-AF65-F5344CB8AC3E}">
        <p14:creationId xmlns:p14="http://schemas.microsoft.com/office/powerpoint/2010/main" val="3556724128"/>
      </p:ext>
    </p:extLst>
  </p:cSld>
  <p:clrMapOvr>
    <a:masterClrMapping/>
  </p:clrMapOvr>
  <p:transition>
    <p:random/>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46CDE614-D259-7B44-8B4B-01672DF893AD}" type="slidenum">
              <a:rPr lang="en-US"/>
              <a:pPr>
                <a:defRPr/>
              </a:pPr>
              <a:t>‹#›</a:t>
            </a:fld>
            <a:endParaRPr lang="en-US"/>
          </a:p>
        </p:txBody>
      </p:sp>
    </p:spTree>
    <p:extLst>
      <p:ext uri="{BB962C8B-B14F-4D97-AF65-F5344CB8AC3E}">
        <p14:creationId xmlns:p14="http://schemas.microsoft.com/office/powerpoint/2010/main" val="4258073963"/>
      </p:ext>
    </p:extLst>
  </p:cSld>
  <p:clrMapOvr>
    <a:masterClrMapping/>
  </p:clrMapOvr>
  <p:transition>
    <p:random/>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242841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4E707C01-E979-D54D-8AB6-7939B0B7788C}" type="slidenum">
              <a:rPr lang="en-US"/>
              <a:pPr>
                <a:defRPr/>
              </a:pPr>
              <a:t>‹#›</a:t>
            </a:fld>
            <a:endParaRPr lang="en-US"/>
          </a:p>
        </p:txBody>
      </p:sp>
    </p:spTree>
    <p:extLst>
      <p:ext uri="{BB962C8B-B14F-4D97-AF65-F5344CB8AC3E}">
        <p14:creationId xmlns:p14="http://schemas.microsoft.com/office/powerpoint/2010/main" val="483757536"/>
      </p:ext>
    </p:extLst>
  </p:cSld>
  <p:clrMapOvr>
    <a:masterClrMapping/>
  </p:clrMapOvr>
  <p:transition>
    <p:random/>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5" name="Rectangle 3"/>
          <p:cNvSpPr>
            <a:spLocks noGrp="1" noChangeArrowheads="1"/>
          </p:cNvSpPr>
          <p:nvPr>
            <p:ph type="ctrTitle"/>
          </p:nvPr>
        </p:nvSpPr>
        <p:spPr>
          <a:xfrm>
            <a:off x="685800" y="1676400"/>
            <a:ext cx="7772400" cy="1143000"/>
          </a:xfrm>
        </p:spPr>
        <p:txBody>
          <a:bodyPr/>
          <a:lstStyle>
            <a:lvl1pPr>
              <a:defRPr b="1" i="0">
                <a:latin typeface="Arial" panose="020B0604020202020204" pitchFamily="34" charset="0"/>
              </a:defRPr>
            </a:lvl1pPr>
          </a:lstStyle>
          <a:p>
            <a:pPr lvl="0"/>
            <a:r>
              <a:rPr lang="en-US" noProof="0"/>
              <a:t>Click to edit Master title style</a:t>
            </a:r>
          </a:p>
        </p:txBody>
      </p:sp>
      <p:sp>
        <p:nvSpPr>
          <p:cNvPr id="904196" name="Rectangle 4"/>
          <p:cNvSpPr>
            <a:spLocks noGrp="1" noChangeArrowheads="1"/>
          </p:cNvSpPr>
          <p:nvPr>
            <p:ph type="subTitle" idx="1"/>
          </p:nvPr>
        </p:nvSpPr>
        <p:spPr>
          <a:xfrm>
            <a:off x="1371600" y="3352800"/>
            <a:ext cx="6400800" cy="1752600"/>
          </a:xfrm>
        </p:spPr>
        <p:txBody>
          <a:bodyPr/>
          <a:lstStyle>
            <a:lvl1pPr marL="0" indent="0" algn="ctr">
              <a:buFontTx/>
              <a:buNone/>
              <a:defRPr b="1" i="0">
                <a:latin typeface="Arial" panose="020B0604020202020204" pitchFamily="34" charset="0"/>
              </a:defRPr>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6" name="Rectangle 6"/>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7" name="Rectangle 7"/>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BBB07B3-A712-0F49-9A88-A3DF801105E9}"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336493872"/>
      </p:ext>
    </p:extLst>
  </p:cSld>
  <p:clrMapOvr>
    <a:masterClrMapping/>
  </p:clrMapOvr>
  <p:transition>
    <p:random/>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5"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6"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CF699D-1B21-3F41-8C12-B83B0EFDE460}"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148818897"/>
      </p:ext>
    </p:extLst>
  </p:cSld>
  <p:clrMapOvr>
    <a:masterClrMapping/>
  </p:clrMapOvr>
  <p:transition>
    <p:random/>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5"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6"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FEFF6EF-3C79-3E45-AA06-7E8522BD07BE}"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329248277"/>
      </p:ext>
    </p:extLst>
  </p:cSld>
  <p:clrMapOvr>
    <a:masterClrMapping/>
  </p:clrMapOvr>
  <p:transition>
    <p:random/>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6"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7"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FEA35F-1477-D64C-94C0-A091F255AFFC}"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833879468"/>
      </p:ext>
    </p:extLst>
  </p:cSld>
  <p:clrMapOvr>
    <a:masterClrMapping/>
  </p:clrMapOvr>
  <p:transition>
    <p:random/>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8"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9"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B53156-2ED0-8C4F-945A-B3167B73BD65}"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409657519"/>
      </p:ext>
    </p:extLst>
  </p:cSld>
  <p:clrMapOvr>
    <a:masterClrMapping/>
  </p:clrMapOvr>
  <p:transition>
    <p:random/>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4"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5"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30B8E5-28B1-1F4B-8630-D022D40F0199}"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4116605765"/>
      </p:ext>
    </p:extLst>
  </p:cSld>
  <p:clrMapOvr>
    <a:masterClrMapping/>
  </p:clrMapOvr>
  <p:transition>
    <p:random/>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3"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4"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EAFACD-AF1E-764C-AF60-B7A01A468182}"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263835471"/>
      </p:ext>
    </p:extLst>
  </p:cSld>
  <p:clrMapOvr>
    <a:masterClrMapping/>
  </p:clrMapOvr>
  <p:transition>
    <p:random/>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6"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7"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C45618-BAC0-4046-BAB9-25A8758DAC2C}"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62354230"/>
      </p:ext>
    </p:extLst>
  </p:cSld>
  <p:clrMapOvr>
    <a:masterClrMapping/>
  </p:clrMapOvr>
  <p:transition>
    <p:random/>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6"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7"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64E0FFF-B334-D84F-BE84-D77E84C91288}"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814175494"/>
      </p:ext>
    </p:extLst>
  </p:cSld>
  <p:clrMapOvr>
    <a:masterClrMapping/>
  </p:clrMapOvr>
  <p:transition>
    <p:random/>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766938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5"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6"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D569851-F586-6843-BAA6-34EB2621EF03}"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655892644"/>
      </p:ext>
    </p:extLst>
  </p:cSld>
  <p:clrMapOvr>
    <a:masterClrMapping/>
  </p:clrMapOvr>
  <p:transition>
    <p:random/>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5"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BBE0E3"/>
              </a:solidFill>
            </a:endParaRPr>
          </a:p>
        </p:txBody>
      </p:sp>
      <p:sp>
        <p:nvSpPr>
          <p:cNvPr id="6"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172FF8-E6CD-194E-BD31-3E054E4284D7}"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268623337"/>
      </p:ext>
    </p:extLst>
  </p:cSld>
  <p:clrMapOvr>
    <a:masterClrMapping/>
  </p:clrMapOvr>
  <p:transition>
    <p:random/>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752600" y="990600"/>
            <a:ext cx="6400800" cy="2514600"/>
          </a:xfrm>
        </p:spPr>
        <p:txBody>
          <a:bodyPr/>
          <a:lstStyle>
            <a:lvl1pPr algn="ctr">
              <a:defRPr/>
            </a:lvl1pPr>
          </a:lstStyle>
          <a:p>
            <a:pPr lvl="0"/>
            <a:r>
              <a:rPr lang="en-US" noProof="0"/>
              <a:t>Click to edit Master title style</a:t>
            </a:r>
          </a:p>
        </p:txBody>
      </p:sp>
      <p:sp>
        <p:nvSpPr>
          <p:cNvPr id="900099" name="Rectangle 3"/>
          <p:cNvSpPr>
            <a:spLocks noGrp="1" noChangeArrowheads="1"/>
          </p:cNvSpPr>
          <p:nvPr>
            <p:ph type="subTitle" idx="1"/>
          </p:nvPr>
        </p:nvSpPr>
        <p:spPr>
          <a:xfrm>
            <a:off x="1752600" y="3886200"/>
            <a:ext cx="6400800" cy="1752600"/>
          </a:xfrm>
        </p:spPr>
        <p:txBody>
          <a:bodyPr/>
          <a:lstStyle>
            <a:lvl1pPr marL="0" indent="0" algn="ctr">
              <a:buFontTx/>
              <a:buNone/>
              <a:defRPr/>
            </a:lvl1pPr>
          </a:lstStyle>
          <a:p>
            <a:pPr lvl="0"/>
            <a:r>
              <a:rPr lang="en-US" noProof="0"/>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pPr>
              <a:defRPr/>
            </a:pPr>
            <a:fld id="{FC4C5D0D-7860-7E45-B55E-8CEA3B8B9EE0}"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2439883820"/>
      </p:ext>
    </p:extLst>
  </p:cSld>
  <p:clrMapOvr>
    <a:masterClrMapping/>
  </p:clrMapOvr>
  <p:transition>
    <p:random/>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9067DC-771F-E04E-978E-79E39B5E6F4E}"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651672130"/>
      </p:ext>
    </p:extLst>
  </p:cSld>
  <p:clrMapOvr>
    <a:masterClrMapping/>
  </p:clrMapOvr>
  <p:transition>
    <p:random/>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70083F-2CEF-8447-AFEA-D4521EE27E07}"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2702927468"/>
      </p:ext>
    </p:extLst>
  </p:cSld>
  <p:clrMapOvr>
    <a:masterClrMapping/>
  </p:clrMapOvr>
  <p:transition>
    <p:random/>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FF7992-A369-964D-B3DF-C613560FEBA3}"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807847238"/>
      </p:ext>
    </p:extLst>
  </p:cSld>
  <p:clrMapOvr>
    <a:masterClrMapping/>
  </p:clrMapOvr>
  <p:transition>
    <p:random/>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8730E98-C1E2-AE44-A9F3-86E37E234B03}"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723206824"/>
      </p:ext>
    </p:extLst>
  </p:cSld>
  <p:clrMapOvr>
    <a:masterClrMapping/>
  </p:clrMapOvr>
  <p:transition>
    <p:random/>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3489C9-2406-9148-BC1B-FA62F320D4C8}"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601384896"/>
      </p:ext>
    </p:extLst>
  </p:cSld>
  <p:clrMapOvr>
    <a:masterClrMapping/>
  </p:clrMapOvr>
  <p:transition>
    <p:random/>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06CB72-7609-BC43-8140-B84969195C1B}"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453861020"/>
      </p:ext>
    </p:extLst>
  </p:cSld>
  <p:clrMapOvr>
    <a:masterClrMapping/>
  </p:clrMapOvr>
  <p:transition>
    <p:random/>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6CB198-68C0-354B-B2DE-2BB8994F24D9}"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911690517"/>
      </p:ext>
    </p:extLst>
  </p:cSld>
  <p:clrMapOvr>
    <a:masterClrMapping/>
  </p:clrMapOvr>
  <p:transition>
    <p:random/>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14168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060539-18FD-E24E-8BA6-A18A48D0A394}"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793757555"/>
      </p:ext>
    </p:extLst>
  </p:cSld>
  <p:clrMapOvr>
    <a:masterClrMapping/>
  </p:clrMapOvr>
  <p:transition>
    <p:random/>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47273-D13C-B249-84C2-904393798028}"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713919113"/>
      </p:ext>
    </p:extLst>
  </p:cSld>
  <p:clrMapOvr>
    <a:masterClrMapping/>
  </p:clrMapOvr>
  <p:transition>
    <p:random/>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3A7E626-5BFF-4E4C-AA99-83ECB8B70586}"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602874147"/>
      </p:ext>
    </p:extLst>
  </p:cSld>
  <p:clrMapOvr>
    <a:masterClrMapping/>
  </p:clrMapOvr>
  <p:transition>
    <p:random/>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74178"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1074179" name="Rectangle 3"/>
          <p:cNvSpPr>
            <a:spLocks noGrp="1" noChangeArrowheads="1"/>
          </p:cNvSpPr>
          <p:nvPr>
            <p:ph type="subTitle" idx="1"/>
          </p:nvPr>
        </p:nvSpPr>
        <p:spPr>
          <a:xfrm>
            <a:off x="2667000" y="4419600"/>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66EFD26A-F147-5D42-8DAE-6C96261DB675}"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137725978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67470A-EC4B-EE4F-AAD3-6C1D8AA7B5CA}"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2493703599"/>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pPr>
              <a:defRPr/>
            </a:pPr>
            <a:fld id="{78526C13-072D-AF40-965A-352C72EB1E42}"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314709884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pPr>
              <a:defRPr/>
            </a:pPr>
            <a:fld id="{A725FE3D-CC93-3A41-B45C-2AF93F1986D2}"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13907179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pPr>
              <a:defRPr/>
            </a:pPr>
            <a:fld id="{5EFEF7B7-8D12-8B4A-8414-0751902B3C3A}"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1498031314"/>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pPr>
              <a:defRPr/>
            </a:pPr>
            <a:fld id="{E8FD5906-AEBC-9141-BEDB-E57969411A25}"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33425912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pPr>
              <a:defRPr/>
            </a:pPr>
            <a:fld id="{336785CC-ECA3-2D46-9829-855C11AB6A8F}"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132638440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93888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0B9B3C-98FE-254C-9D5F-FD2D53D7A5EC}"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210954242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10D9DC-0F93-6141-BDF2-E02D8240A4DE}"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2897857748"/>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pPr>
              <a:defRPr/>
            </a:pPr>
            <a:fld id="{B134D04B-66DC-B14D-87C3-F38986D2627A}"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226018450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0"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7C30E0-0B47-7548-8520-CCA6EBA0753F}"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4113055856"/>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3" y="2546350"/>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000000"/>
                </a:solidFill>
                <a:latin typeface="Arial" panose="020B0604020202020204" pitchFamily="34" charset="0"/>
              </a:endParaRPr>
            </a:p>
          </p:txBody>
        </p:sp>
      </p:grpSp>
      <p:grpSp>
        <p:nvGrpSpPr>
          <p:cNvPr id="7" name="Group 5"/>
          <p:cNvGrpSpPr>
            <a:grpSpLocks/>
          </p:cNvGrpSpPr>
          <p:nvPr/>
        </p:nvGrpSpPr>
        <p:grpSpPr bwMode="auto">
          <a:xfrm>
            <a:off x="414338" y="2968625"/>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000000"/>
                </a:solidFill>
                <a:latin typeface="Arial" panose="020B0604020202020204" pitchFamily="34" charset="0"/>
              </a:endParaRPr>
            </a:p>
          </p:txBody>
        </p:sp>
      </p:grpSp>
      <p:sp>
        <p:nvSpPr>
          <p:cNvPr id="10" name="Rectangle 8"/>
          <p:cNvSpPr>
            <a:spLocks noChangeArrowheads="1"/>
          </p:cNvSpPr>
          <p:nvPr/>
        </p:nvSpPr>
        <p:spPr bwMode="auto">
          <a:xfrm>
            <a:off x="0" y="28956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1" name="Rectangle 9"/>
          <p:cNvSpPr>
            <a:spLocks noChangeArrowheads="1"/>
          </p:cNvSpPr>
          <p:nvPr/>
        </p:nvSpPr>
        <p:spPr bwMode="auto">
          <a:xfrm>
            <a:off x="635000" y="2438400"/>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2" name="Rectangle 15"/>
          <p:cNvSpPr>
            <a:spLocks noChangeArrowheads="1"/>
          </p:cNvSpPr>
          <p:nvPr/>
        </p:nvSpPr>
        <p:spPr bwMode="gray">
          <a:xfrm flipV="1">
            <a:off x="315913" y="3265488"/>
            <a:ext cx="8683625" cy="46037"/>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pPr algn="ctr" eaLnBrk="1" hangingPunct="1"/>
            <a:endParaRPr kumimoji="1" lang="en-US" b="1" i="0">
              <a:solidFill>
                <a:srgbClr val="000000"/>
              </a:solidFill>
              <a:latin typeface="Arial" panose="020B0604020202020204" pitchFamily="34" charset="0"/>
            </a:endParaRPr>
          </a:p>
        </p:txBody>
      </p:sp>
      <p:sp>
        <p:nvSpPr>
          <p:cNvPr id="1089546"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pPr lvl="0"/>
            <a:r>
              <a:rPr lang="en-US" noProof="0"/>
              <a:t>Click to edit Master title style</a:t>
            </a:r>
          </a:p>
        </p:txBody>
      </p:sp>
      <p:sp>
        <p:nvSpPr>
          <p:cNvPr id="1089547" name="Rectangle 11"/>
          <p:cNvSpPr>
            <a:spLocks noGrp="1" noChangeArrowheads="1"/>
          </p:cNvSpPr>
          <p:nvPr>
            <p:ph type="subTitle"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b="1" i="0">
                <a:solidFill>
                  <a:schemeClr val="bg2"/>
                </a:solidFill>
                <a:latin typeface="Arial" panose="020B0604020202020204" pitchFamily="34" charset="0"/>
              </a:defRPr>
            </a:lvl1pPr>
          </a:lstStyle>
          <a:p>
            <a:pPr>
              <a:defRPr/>
            </a:pPr>
            <a:endParaRPr lang="en-US">
              <a:solidFill>
                <a:srgbClr val="1C1C1C"/>
              </a:solidFill>
            </a:endParaRPr>
          </a:p>
        </p:txBody>
      </p:sp>
      <p:sp>
        <p:nvSpPr>
          <p:cNvPr id="14" name="Rectangle 13"/>
          <p:cNvSpPr>
            <a:spLocks noGrp="1" noChangeArrowheads="1"/>
          </p:cNvSpPr>
          <p:nvPr>
            <p:ph type="ftr" sz="quarter" idx="11"/>
          </p:nvPr>
        </p:nvSpPr>
        <p:spPr>
          <a:xfrm>
            <a:off x="3429000" y="6248400"/>
            <a:ext cx="2895600" cy="457200"/>
          </a:xfrm>
        </p:spPr>
        <p:txBody>
          <a:bodyPr/>
          <a:lstStyle>
            <a:lvl1pPr>
              <a:defRPr b="1" i="0">
                <a:solidFill>
                  <a:schemeClr val="bg2"/>
                </a:solidFill>
                <a:latin typeface="Arial" panose="020B0604020202020204" pitchFamily="34" charset="0"/>
              </a:defRPr>
            </a:lvl1pPr>
          </a:lstStyle>
          <a:p>
            <a:pPr>
              <a:defRPr/>
            </a:pPr>
            <a:endParaRPr lang="en-US">
              <a:solidFill>
                <a:srgbClr val="1C1C1C"/>
              </a:solidFill>
            </a:endParaRPr>
          </a:p>
        </p:txBody>
      </p:sp>
      <p:sp>
        <p:nvSpPr>
          <p:cNvPr id="15" name="Rectangle 14"/>
          <p:cNvSpPr>
            <a:spLocks noGrp="1" noChangeArrowheads="1"/>
          </p:cNvSpPr>
          <p:nvPr>
            <p:ph type="sldNum" sz="quarter" idx="12"/>
          </p:nvPr>
        </p:nvSpPr>
        <p:spPr>
          <a:xfrm>
            <a:off x="6858000" y="6248400"/>
            <a:ext cx="1905000" cy="457200"/>
          </a:xfrm>
        </p:spPr>
        <p:txBody>
          <a:bodyPr/>
          <a:lstStyle>
            <a:lvl1pPr>
              <a:defRPr b="1" i="0">
                <a:solidFill>
                  <a:schemeClr val="bg2"/>
                </a:solidFill>
                <a:latin typeface="Arial" panose="020B0604020202020204" pitchFamily="34" charset="0"/>
              </a:defRPr>
            </a:lvl1pPr>
          </a:lstStyle>
          <a:p>
            <a:pPr>
              <a:defRPr/>
            </a:pPr>
            <a:fld id="{26CD3568-9A40-2540-9C13-B93D388C479F}" type="slidenum">
              <a:rPr lang="en-US">
                <a:solidFill>
                  <a:srgbClr val="1C1C1C"/>
                </a:solidFill>
              </a:rPr>
              <a:pPr>
                <a:defRPr/>
              </a:pPr>
              <a:t>‹#›</a:t>
            </a:fld>
            <a:endParaRPr lang="en-US">
              <a:solidFill>
                <a:srgbClr val="1C1C1C"/>
              </a:solidFill>
            </a:endParaRPr>
          </a:p>
        </p:txBody>
      </p:sp>
    </p:spTree>
    <p:extLst>
      <p:ext uri="{BB962C8B-B14F-4D97-AF65-F5344CB8AC3E}">
        <p14:creationId xmlns:p14="http://schemas.microsoft.com/office/powerpoint/2010/main" val="11104476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F530C86-6100-A54A-8682-1DD654849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643400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18F4D-A442-8540-8274-A681BF0F84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4427969"/>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450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6FA2E8-6D87-CA4A-BEB3-89D62A99D0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122447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150D9C-F28F-B64C-A7AC-640F511141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877914"/>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A07FD2-25F3-FA48-AA64-A66D74A49F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39304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59921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21F98F-BDB8-F147-AF15-4E313D367E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8676261"/>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468148-1AEB-7844-A0FA-1C873948298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78206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DCEC6B-B11A-C542-A078-624EAA1959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92593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80D32E-E315-F040-BA52-032473FC24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058128"/>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38"/>
            <a:ext cx="1951038" cy="551497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150938" y="617538"/>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04AE435-7643-2B40-B345-DF847CD6D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9596772"/>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4195"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904196"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p:txBody>
          <a:bodyPr/>
          <a:lstStyle>
            <a:lvl1pPr>
              <a:defRPr/>
            </a:lvl1pPr>
          </a:lstStyle>
          <a:p>
            <a:pPr>
              <a:defRPr/>
            </a:pPr>
            <a:fld id="{CBBB07B3-A712-0F49-9A88-A3DF801105E9}"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699226489"/>
      </p:ext>
    </p:extLst>
  </p:cSld>
  <p:clrMapOvr>
    <a:masterClrMapping/>
  </p:clrMapOvr>
  <p:transition>
    <p:random/>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0DCF699D-1B21-3F41-8C12-B83B0EFDE460}"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09842404"/>
      </p:ext>
    </p:extLst>
  </p:cSld>
  <p:clrMapOvr>
    <a:masterClrMapping/>
  </p:clrMapOvr>
  <p:transition>
    <p:random/>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BFEFF6EF-3C79-3E45-AA06-7E8522BD07BE}"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628249520"/>
      </p:ext>
    </p:extLst>
  </p:cSld>
  <p:clrMapOvr>
    <a:masterClrMapping/>
  </p:clrMapOvr>
  <p:transition>
    <p:random/>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a:ln/>
        </p:spPr>
        <p:txBody>
          <a:bodyPr/>
          <a:lstStyle>
            <a:lvl1pPr>
              <a:defRPr/>
            </a:lvl1pPr>
          </a:lstStyle>
          <a:p>
            <a:pPr>
              <a:defRPr/>
            </a:pPr>
            <a:fld id="{A4FEA35F-1477-D64C-94C0-A091F255AFFC}"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992605803"/>
      </p:ext>
    </p:extLst>
  </p:cSld>
  <p:clrMapOvr>
    <a:masterClrMapping/>
  </p:clrMapOvr>
  <p:transition>
    <p:random/>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9" name="Rectangle 7"/>
          <p:cNvSpPr>
            <a:spLocks noGrp="1" noChangeArrowheads="1"/>
          </p:cNvSpPr>
          <p:nvPr>
            <p:ph type="sldNum" sz="quarter" idx="12"/>
          </p:nvPr>
        </p:nvSpPr>
        <p:spPr>
          <a:ln/>
        </p:spPr>
        <p:txBody>
          <a:bodyPr/>
          <a:lstStyle>
            <a:lvl1pPr>
              <a:defRPr/>
            </a:lvl1pPr>
          </a:lstStyle>
          <a:p>
            <a:pPr>
              <a:defRPr/>
            </a:pPr>
            <a:fld id="{A9B53156-2ED0-8C4F-945A-B3167B73BD65}"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965488122"/>
      </p:ext>
    </p:extLst>
  </p:cSld>
  <p:clrMapOvr>
    <a:masterClrMapping/>
  </p:clrMapOvr>
  <p:transition>
    <p:rand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385679996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967162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5" name="Rectangle 7"/>
          <p:cNvSpPr>
            <a:spLocks noGrp="1" noChangeArrowheads="1"/>
          </p:cNvSpPr>
          <p:nvPr>
            <p:ph type="sldNum" sz="quarter" idx="12"/>
          </p:nvPr>
        </p:nvSpPr>
        <p:spPr>
          <a:ln/>
        </p:spPr>
        <p:txBody>
          <a:bodyPr/>
          <a:lstStyle>
            <a:lvl1pPr>
              <a:defRPr/>
            </a:lvl1pPr>
          </a:lstStyle>
          <a:p>
            <a:pPr>
              <a:defRPr/>
            </a:pPr>
            <a:fld id="{2430B8E5-28B1-1F4B-8630-D022D40F0199}"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31212444"/>
      </p:ext>
    </p:extLst>
  </p:cSld>
  <p:clrMapOvr>
    <a:masterClrMapping/>
  </p:clrMapOvr>
  <p:transition>
    <p:random/>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4" name="Rectangle 7"/>
          <p:cNvSpPr>
            <a:spLocks noGrp="1" noChangeArrowheads="1"/>
          </p:cNvSpPr>
          <p:nvPr>
            <p:ph type="sldNum" sz="quarter" idx="12"/>
          </p:nvPr>
        </p:nvSpPr>
        <p:spPr>
          <a:ln/>
        </p:spPr>
        <p:txBody>
          <a:bodyPr/>
          <a:lstStyle>
            <a:lvl1pPr>
              <a:defRPr/>
            </a:lvl1pPr>
          </a:lstStyle>
          <a:p>
            <a:pPr>
              <a:defRPr/>
            </a:pPr>
            <a:fld id="{54EAFACD-AF1E-764C-AF60-B7A01A468182}"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832055167"/>
      </p:ext>
    </p:extLst>
  </p:cSld>
  <p:clrMapOvr>
    <a:masterClrMapping/>
  </p:clrMapOvr>
  <p:transition>
    <p:random/>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a:ln/>
        </p:spPr>
        <p:txBody>
          <a:bodyPr/>
          <a:lstStyle>
            <a:lvl1pPr>
              <a:defRPr/>
            </a:lvl1pPr>
          </a:lstStyle>
          <a:p>
            <a:pPr>
              <a:defRPr/>
            </a:pPr>
            <a:fld id="{8DC45618-BAC0-4046-BAB9-25A8758DAC2C}"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427681306"/>
      </p:ext>
    </p:extLst>
  </p:cSld>
  <p:clrMapOvr>
    <a:masterClrMapping/>
  </p:clrMapOvr>
  <p:transition>
    <p:random/>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a:ln/>
        </p:spPr>
        <p:txBody>
          <a:bodyPr/>
          <a:lstStyle>
            <a:lvl1pPr>
              <a:defRPr/>
            </a:lvl1pPr>
          </a:lstStyle>
          <a:p>
            <a:pPr>
              <a:defRPr/>
            </a:pPr>
            <a:fld id="{464E0FFF-B334-D84F-BE84-D77E84C91288}"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622494522"/>
      </p:ext>
    </p:extLst>
  </p:cSld>
  <p:clrMapOvr>
    <a:masterClrMapping/>
  </p:clrMapOvr>
  <p:transition>
    <p:random/>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AD569851-F586-6843-BAA6-34EB2621EF03}"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003467677"/>
      </p:ext>
    </p:extLst>
  </p:cSld>
  <p:clrMapOvr>
    <a:masterClrMapping/>
  </p:clrMapOvr>
  <p:transition>
    <p:random/>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16172FF8-E6CD-194E-BD31-3E054E4284D7}"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246368578"/>
      </p:ext>
    </p:extLst>
  </p:cSld>
  <p:clrMapOvr>
    <a:masterClrMapping/>
  </p:clrMapOvr>
  <p:transition>
    <p:random/>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98754" name="Rectangle 2"/>
          <p:cNvSpPr>
            <a:spLocks noGrp="1" noChangeArrowheads="1"/>
          </p:cNvSpPr>
          <p:nvPr>
            <p:ph type="ctrTitle"/>
          </p:nvPr>
        </p:nvSpPr>
        <p:spPr>
          <a:xfrm>
            <a:off x="2895600" y="1143000"/>
            <a:ext cx="5562600" cy="2286000"/>
          </a:xfrm>
          <a:effectLst>
            <a:outerShdw blurRad="63500" algn="ctr" rotWithShape="0">
              <a:srgbClr val="FFFFFF">
                <a:alpha val="75000"/>
              </a:srgbClr>
            </a:outerShdw>
          </a:effectLst>
        </p:spPr>
        <p:txBody>
          <a:bodyPr/>
          <a:lstStyle>
            <a:lvl1pPr algn="r">
              <a:defRPr b="0"/>
            </a:lvl1pPr>
          </a:lstStyle>
          <a:p>
            <a:pPr lvl="0"/>
            <a:r>
              <a:rPr lang="en-US" noProof="0"/>
              <a:t>Click to edit Master title style</a:t>
            </a:r>
          </a:p>
        </p:txBody>
      </p:sp>
      <p:sp>
        <p:nvSpPr>
          <p:cNvPr id="1098755" name="Rectangle 3"/>
          <p:cNvSpPr>
            <a:spLocks noGrp="1" noChangeArrowheads="1"/>
          </p:cNvSpPr>
          <p:nvPr>
            <p:ph type="subTitle" idx="1"/>
          </p:nvPr>
        </p:nvSpPr>
        <p:spPr>
          <a:xfrm>
            <a:off x="2133600" y="3886200"/>
            <a:ext cx="4267200" cy="2057400"/>
          </a:xfrm>
          <a:effectLst/>
        </p:spPr>
        <p:txBody>
          <a:bodyPr/>
          <a:lstStyle>
            <a:lvl1pPr marL="0" indent="0">
              <a:buFont typeface="Wingdings" charset="0"/>
              <a:buNone/>
              <a:defRPr b="1" i="0">
                <a:latin typeface="Arial" panose="020B0604020202020204" pitchFamily="34" charset="0"/>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xfrm>
            <a:off x="6553200" y="6248400"/>
            <a:ext cx="1295400" cy="457200"/>
          </a:xfrm>
        </p:spPr>
        <p:txBody>
          <a:bodyPr/>
          <a:lstStyle>
            <a:lvl1pPr>
              <a:defRPr/>
            </a:lvl1pPr>
          </a:lstStyle>
          <a:p>
            <a:pPr>
              <a:defRPr/>
            </a:pPr>
            <a:fld id="{B9BFAF79-331F-1642-B06C-54FED57558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1294017"/>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7C20EB-A70D-CA4B-8AA0-227BE0633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9865718"/>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512736FC-D020-A645-BED8-0330CE701E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9781638"/>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002066-30FB-1F4B-BB17-5A6B8B6B8A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84975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87394485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F7E3EE16-B5DE-3042-AD49-13988EDCC4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435937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24768878-5B88-C34B-A80C-B162EEFFAF4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39695040"/>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11A70B7D-22E5-2741-9EE0-AF4634D02E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93637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4D3CFC0C-8664-644D-8934-C3CC2054A9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662033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995194-13A3-3E47-A1C6-6D995A4785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619435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39C7E880-111D-7547-9A46-E1D64A807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65821011"/>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031971-1D84-6A4B-9D2A-BE2B10087E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38464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1026"/>
          <p:cNvSpPr>
            <a:spLocks noChangeShapeType="1"/>
          </p:cNvSpPr>
          <p:nvPr/>
        </p:nvSpPr>
        <p:spPr bwMode="auto">
          <a:xfrm>
            <a:off x="7315200" y="1066800"/>
            <a:ext cx="0" cy="4495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b="1" i="0">
              <a:solidFill>
                <a:srgbClr val="000000"/>
              </a:solidFill>
              <a:latin typeface="Arial" panose="020B0604020202020204" pitchFamily="34" charset="0"/>
            </a:endParaRPr>
          </a:p>
        </p:txBody>
      </p:sp>
      <p:grpSp>
        <p:nvGrpSpPr>
          <p:cNvPr id="5" name="Group 1032"/>
          <p:cNvGrpSpPr>
            <a:grpSpLocks/>
          </p:cNvGrpSpPr>
          <p:nvPr/>
        </p:nvGrpSpPr>
        <p:grpSpPr bwMode="auto">
          <a:xfrm>
            <a:off x="7493000" y="2992438"/>
            <a:ext cx="1338263" cy="2189162"/>
            <a:chOff x="4704" y="1885"/>
            <a:chExt cx="843" cy="1379"/>
          </a:xfrm>
        </p:grpSpPr>
        <p:sp>
          <p:nvSpPr>
            <p:cNvPr id="6" name="Oval 1033"/>
            <p:cNvSpPr>
              <a:spLocks noChangeArrowheads="1"/>
            </p:cNvSpPr>
            <p:nvPr/>
          </p:nvSpPr>
          <p:spPr bwMode="auto">
            <a:xfrm>
              <a:off x="4704" y="1885"/>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7" name="Oval 1034"/>
            <p:cNvSpPr>
              <a:spLocks noChangeArrowheads="1"/>
            </p:cNvSpPr>
            <p:nvPr/>
          </p:nvSpPr>
          <p:spPr bwMode="auto">
            <a:xfrm>
              <a:off x="4883" y="1885"/>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8" name="Oval 1035"/>
            <p:cNvSpPr>
              <a:spLocks noChangeArrowheads="1"/>
            </p:cNvSpPr>
            <p:nvPr/>
          </p:nvSpPr>
          <p:spPr bwMode="auto">
            <a:xfrm>
              <a:off x="5062" y="1885"/>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9" name="Oval 1036"/>
            <p:cNvSpPr>
              <a:spLocks noChangeArrowheads="1"/>
            </p:cNvSpPr>
            <p:nvPr/>
          </p:nvSpPr>
          <p:spPr bwMode="auto">
            <a:xfrm>
              <a:off x="4704" y="2064"/>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0" name="Oval 1037"/>
            <p:cNvSpPr>
              <a:spLocks noChangeArrowheads="1"/>
            </p:cNvSpPr>
            <p:nvPr/>
          </p:nvSpPr>
          <p:spPr bwMode="auto">
            <a:xfrm>
              <a:off x="4883" y="2064"/>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1" name="Oval 1038"/>
            <p:cNvSpPr>
              <a:spLocks noChangeArrowheads="1"/>
            </p:cNvSpPr>
            <p:nvPr/>
          </p:nvSpPr>
          <p:spPr bwMode="auto">
            <a:xfrm>
              <a:off x="5062" y="2064"/>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2" name="Oval 1039"/>
            <p:cNvSpPr>
              <a:spLocks noChangeArrowheads="1"/>
            </p:cNvSpPr>
            <p:nvPr/>
          </p:nvSpPr>
          <p:spPr bwMode="auto">
            <a:xfrm>
              <a:off x="5241" y="2064"/>
              <a:ext cx="127" cy="12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3" name="Oval 1040"/>
            <p:cNvSpPr>
              <a:spLocks noChangeArrowheads="1"/>
            </p:cNvSpPr>
            <p:nvPr/>
          </p:nvSpPr>
          <p:spPr bwMode="auto">
            <a:xfrm>
              <a:off x="4704" y="2243"/>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 name="Oval 1041"/>
            <p:cNvSpPr>
              <a:spLocks noChangeArrowheads="1"/>
            </p:cNvSpPr>
            <p:nvPr/>
          </p:nvSpPr>
          <p:spPr bwMode="auto">
            <a:xfrm>
              <a:off x="4883" y="2243"/>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5" name="Oval 1042"/>
            <p:cNvSpPr>
              <a:spLocks noChangeArrowheads="1"/>
            </p:cNvSpPr>
            <p:nvPr/>
          </p:nvSpPr>
          <p:spPr bwMode="auto">
            <a:xfrm>
              <a:off x="5062" y="2243"/>
              <a:ext cx="127" cy="12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6" name="Oval 1043"/>
            <p:cNvSpPr>
              <a:spLocks noChangeArrowheads="1"/>
            </p:cNvSpPr>
            <p:nvPr/>
          </p:nvSpPr>
          <p:spPr bwMode="auto">
            <a:xfrm>
              <a:off x="5241" y="2243"/>
              <a:ext cx="127" cy="12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7" name="Oval 1044"/>
            <p:cNvSpPr>
              <a:spLocks noChangeArrowheads="1"/>
            </p:cNvSpPr>
            <p:nvPr/>
          </p:nvSpPr>
          <p:spPr bwMode="auto">
            <a:xfrm>
              <a:off x="5420" y="2243"/>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8" name="Oval 1045"/>
            <p:cNvSpPr>
              <a:spLocks noChangeArrowheads="1"/>
            </p:cNvSpPr>
            <p:nvPr/>
          </p:nvSpPr>
          <p:spPr bwMode="auto">
            <a:xfrm>
              <a:off x="4704" y="2421"/>
              <a:ext cx="127" cy="128"/>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9" name="Oval 1046"/>
            <p:cNvSpPr>
              <a:spLocks noChangeArrowheads="1"/>
            </p:cNvSpPr>
            <p:nvPr/>
          </p:nvSpPr>
          <p:spPr bwMode="auto">
            <a:xfrm>
              <a:off x="4883" y="2421"/>
              <a:ext cx="127" cy="12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0" name="Oval 1047"/>
            <p:cNvSpPr>
              <a:spLocks noChangeArrowheads="1"/>
            </p:cNvSpPr>
            <p:nvPr/>
          </p:nvSpPr>
          <p:spPr bwMode="auto">
            <a:xfrm>
              <a:off x="5062" y="2421"/>
              <a:ext cx="127" cy="12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1" name="Oval 1048"/>
            <p:cNvSpPr>
              <a:spLocks noChangeArrowheads="1"/>
            </p:cNvSpPr>
            <p:nvPr/>
          </p:nvSpPr>
          <p:spPr bwMode="auto">
            <a:xfrm>
              <a:off x="5241" y="2421"/>
              <a:ext cx="127" cy="1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2" name="Oval 1049"/>
            <p:cNvSpPr>
              <a:spLocks noChangeArrowheads="1"/>
            </p:cNvSpPr>
            <p:nvPr/>
          </p:nvSpPr>
          <p:spPr bwMode="auto">
            <a:xfrm>
              <a:off x="4704" y="2600"/>
              <a:ext cx="127" cy="12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3" name="Oval 1050"/>
            <p:cNvSpPr>
              <a:spLocks noChangeArrowheads="1"/>
            </p:cNvSpPr>
            <p:nvPr/>
          </p:nvSpPr>
          <p:spPr bwMode="auto">
            <a:xfrm>
              <a:off x="4883" y="2600"/>
              <a:ext cx="127" cy="12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4" name="Oval 1051"/>
            <p:cNvSpPr>
              <a:spLocks noChangeArrowheads="1"/>
            </p:cNvSpPr>
            <p:nvPr/>
          </p:nvSpPr>
          <p:spPr bwMode="auto">
            <a:xfrm>
              <a:off x="5062" y="2600"/>
              <a:ext cx="127" cy="1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5" name="Oval 1052"/>
            <p:cNvSpPr>
              <a:spLocks noChangeArrowheads="1"/>
            </p:cNvSpPr>
            <p:nvPr/>
          </p:nvSpPr>
          <p:spPr bwMode="auto">
            <a:xfrm>
              <a:off x="5241" y="2600"/>
              <a:ext cx="127" cy="1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6" name="Oval 1053"/>
            <p:cNvSpPr>
              <a:spLocks noChangeArrowheads="1"/>
            </p:cNvSpPr>
            <p:nvPr/>
          </p:nvSpPr>
          <p:spPr bwMode="auto">
            <a:xfrm>
              <a:off x="5420" y="2600"/>
              <a:ext cx="127" cy="128"/>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7" name="Oval 1054"/>
            <p:cNvSpPr>
              <a:spLocks noChangeArrowheads="1"/>
            </p:cNvSpPr>
            <p:nvPr/>
          </p:nvSpPr>
          <p:spPr bwMode="auto">
            <a:xfrm>
              <a:off x="4704" y="2779"/>
              <a:ext cx="127" cy="12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8" name="Oval 1055"/>
            <p:cNvSpPr>
              <a:spLocks noChangeArrowheads="1"/>
            </p:cNvSpPr>
            <p:nvPr/>
          </p:nvSpPr>
          <p:spPr bwMode="auto">
            <a:xfrm>
              <a:off x="4883" y="2779"/>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29" name="Oval 1056"/>
            <p:cNvSpPr>
              <a:spLocks noChangeArrowheads="1"/>
            </p:cNvSpPr>
            <p:nvPr/>
          </p:nvSpPr>
          <p:spPr bwMode="auto">
            <a:xfrm>
              <a:off x="5062" y="2779"/>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30" name="Oval 1057"/>
            <p:cNvSpPr>
              <a:spLocks noChangeArrowheads="1"/>
            </p:cNvSpPr>
            <p:nvPr/>
          </p:nvSpPr>
          <p:spPr bwMode="auto">
            <a:xfrm>
              <a:off x="5241" y="2779"/>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31" name="Oval 1058"/>
            <p:cNvSpPr>
              <a:spLocks noChangeArrowheads="1"/>
            </p:cNvSpPr>
            <p:nvPr/>
          </p:nvSpPr>
          <p:spPr bwMode="auto">
            <a:xfrm>
              <a:off x="4704" y="2958"/>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32" name="Oval 1059"/>
            <p:cNvSpPr>
              <a:spLocks noChangeArrowheads="1"/>
            </p:cNvSpPr>
            <p:nvPr/>
          </p:nvSpPr>
          <p:spPr bwMode="auto">
            <a:xfrm>
              <a:off x="4883" y="2958"/>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33" name="Oval 1060"/>
            <p:cNvSpPr>
              <a:spLocks noChangeArrowheads="1"/>
            </p:cNvSpPr>
            <p:nvPr/>
          </p:nvSpPr>
          <p:spPr bwMode="auto">
            <a:xfrm>
              <a:off x="5062" y="2958"/>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34" name="Oval 1061"/>
            <p:cNvSpPr>
              <a:spLocks noChangeArrowheads="1"/>
            </p:cNvSpPr>
            <p:nvPr/>
          </p:nvSpPr>
          <p:spPr bwMode="auto">
            <a:xfrm>
              <a:off x="5241" y="2958"/>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35" name="Oval 1062"/>
            <p:cNvSpPr>
              <a:spLocks noChangeArrowheads="1"/>
            </p:cNvSpPr>
            <p:nvPr/>
          </p:nvSpPr>
          <p:spPr bwMode="auto">
            <a:xfrm>
              <a:off x="4883" y="3137"/>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36" name="Oval 1063"/>
            <p:cNvSpPr>
              <a:spLocks noChangeArrowheads="1"/>
            </p:cNvSpPr>
            <p:nvPr/>
          </p:nvSpPr>
          <p:spPr bwMode="auto">
            <a:xfrm>
              <a:off x="5241" y="3137"/>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grpSp>
      <p:sp>
        <p:nvSpPr>
          <p:cNvPr id="37" name="Line 1064"/>
          <p:cNvSpPr>
            <a:spLocks noChangeShapeType="1"/>
          </p:cNvSpPr>
          <p:nvPr/>
        </p:nvSpPr>
        <p:spPr bwMode="auto">
          <a:xfrm>
            <a:off x="304800" y="2819400"/>
            <a:ext cx="8229600" cy="0"/>
          </a:xfrm>
          <a:prstGeom prst="line">
            <a:avLst/>
          </a:prstGeom>
          <a:noFill/>
          <a:ln w="635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b="1" i="0">
              <a:solidFill>
                <a:srgbClr val="000000"/>
              </a:solidFill>
              <a:latin typeface="Arial" panose="020B0604020202020204" pitchFamily="34" charset="0"/>
            </a:endParaRPr>
          </a:p>
        </p:txBody>
      </p:sp>
      <p:sp>
        <p:nvSpPr>
          <p:cNvPr id="1146883" name="Rectangle 1027"/>
          <p:cNvSpPr>
            <a:spLocks noGrp="1" noChangeArrowheads="1"/>
          </p:cNvSpPr>
          <p:nvPr>
            <p:ph type="ctrTitle"/>
          </p:nvPr>
        </p:nvSpPr>
        <p:spPr>
          <a:xfrm>
            <a:off x="315913" y="466725"/>
            <a:ext cx="6781800" cy="2133600"/>
          </a:xfrm>
        </p:spPr>
        <p:txBody>
          <a:bodyPr/>
          <a:lstStyle>
            <a:lvl1pPr algn="r">
              <a:defRPr sz="4800" b="1" i="0">
                <a:latin typeface="Arial" panose="020B0604020202020204" pitchFamily="34" charset="0"/>
              </a:defRPr>
            </a:lvl1pPr>
          </a:lstStyle>
          <a:p>
            <a:pPr lvl="0"/>
            <a:r>
              <a:rPr lang="en-US" noProof="0"/>
              <a:t>Click to edit Master title style</a:t>
            </a:r>
          </a:p>
        </p:txBody>
      </p:sp>
      <p:sp>
        <p:nvSpPr>
          <p:cNvPr id="1146884" name="Rectangle 1028"/>
          <p:cNvSpPr>
            <a:spLocks noGrp="1" noChangeArrowheads="1"/>
          </p:cNvSpPr>
          <p:nvPr>
            <p:ph type="subTitle" idx="1"/>
          </p:nvPr>
        </p:nvSpPr>
        <p:spPr>
          <a:xfrm>
            <a:off x="849313" y="3049588"/>
            <a:ext cx="6248400" cy="2362200"/>
          </a:xfrm>
        </p:spPr>
        <p:txBody>
          <a:bodyPr/>
          <a:lstStyle>
            <a:lvl1pPr marL="0" indent="0" algn="r">
              <a:buFont typeface="Wingdings" charset="0"/>
              <a:buNone/>
              <a:defRPr sz="3200" b="1" i="0">
                <a:latin typeface="Arial" panose="020B0604020202020204" pitchFamily="34" charset="0"/>
              </a:defRPr>
            </a:lvl1pPr>
          </a:lstStyle>
          <a:p>
            <a:pPr lvl="0"/>
            <a:r>
              <a:rPr lang="en-US" noProof="0"/>
              <a:t>Click to edit Master subtitle style</a:t>
            </a:r>
          </a:p>
        </p:txBody>
      </p:sp>
      <p:sp>
        <p:nvSpPr>
          <p:cNvPr id="38" name="Rectangle 102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9" name="Rectangle 103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0" name="Rectangle 103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25B46DD-45D4-0444-A9A9-86B791AB20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301856"/>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48F1EA-250A-8344-BF22-9ADD2E668F8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684706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395FD6-DBC9-5647-AE60-772452AD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937165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283634412"/>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97C8A-FFFD-814E-9B86-A656D2B2A4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9214421"/>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2D76414-36BC-CE47-A3ED-1A629F7555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7846007"/>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086C5C-F4F5-7F47-B520-B693DAAE2F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3752842"/>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D4B0DA-B43F-344F-ABFD-DEE53C0B0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032451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3A29593-99A9-BE46-81BD-BC0ABB7582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222203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828489-F952-6F40-996C-2ACB4701A3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236143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D21BBC-1A14-9B44-B753-A2B6BE4939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01517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103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103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DAE80E-C459-7B42-B948-E7322DAD02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228710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7038727"/>
      </p:ext>
    </p:extLst>
  </p:cSld>
  <p:clrMapOvr>
    <a:masterClrMapping/>
  </p:clrMapOvr>
  <p:transition>
    <p:randomBar dir="vert"/>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7186550"/>
      </p:ext>
    </p:extLst>
  </p:cSld>
  <p:clrMapOvr>
    <a:masterClrMapping/>
  </p:clrMapOvr>
  <p:transition>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403480277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8876894"/>
      </p:ext>
    </p:extLst>
  </p:cSld>
  <p:clrMapOvr>
    <a:masterClrMapping/>
  </p:clrMapOvr>
  <p:transition>
    <p:randomBar dir="vert"/>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407280"/>
      </p:ext>
    </p:extLst>
  </p:cSld>
  <p:clrMapOvr>
    <a:masterClrMapping/>
  </p:clrMapOvr>
  <p:transition>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0580912"/>
      </p:ext>
    </p:extLst>
  </p:cSld>
  <p:clrMapOvr>
    <a:masterClrMapping/>
  </p:clrMapOvr>
  <p:transition>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6152184"/>
      </p:ext>
    </p:extLst>
  </p:cSld>
  <p:clrMapOvr>
    <a:masterClrMapping/>
  </p:clrMapOvr>
  <p:transition>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1874974"/>
      </p:ext>
    </p:extLst>
  </p:cSld>
  <p:clrMapOvr>
    <a:masterClrMapping/>
  </p:clrMapOvr>
  <p:transition>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8780851"/>
      </p:ext>
    </p:extLst>
  </p:cSld>
  <p:clrMapOvr>
    <a:masterClrMapping/>
  </p:clrMapOvr>
  <p:transition>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6405173"/>
      </p:ext>
    </p:extLst>
  </p:cSld>
  <p:clrMapOvr>
    <a:masterClrMapping/>
  </p:clrMapOvr>
  <p:transition>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2587869"/>
      </p:ext>
    </p:extLst>
  </p:cSld>
  <p:clrMapOvr>
    <a:masterClrMapping/>
  </p:clrMapOvr>
  <p:transition>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5179545"/>
      </p:ext>
    </p:extLst>
  </p:cSld>
  <p:clrMapOvr>
    <a:masterClrMapping/>
  </p:clrMapOvr>
  <p:transition>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48812269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022635160"/>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15831575"/>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7583646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10758406"/>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06184109"/>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5530257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2438188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577193216"/>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906280331"/>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951584892"/>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16/06/2026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39149600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6960145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6413504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5952457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76053863"/>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4149142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328174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93631543"/>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0809134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1026444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07575276"/>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13616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565393259"/>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95300920"/>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5"/>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11794404"/>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710713255"/>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12" y="2906713"/>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28854012"/>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00"/>
            <a:ext cx="4038600" cy="4525963"/>
          </a:xfrm>
          <a:prstGeom prst="rect">
            <a:avLst/>
          </a:prstGeom>
        </p:spPr>
        <p:txBody>
          <a:bodyPr/>
          <a:lstStyle>
            <a:lvl1pPr>
              <a:spcBef>
                <a:spcPts val="600"/>
              </a:spcBef>
              <a:defRPr sz="2800"/>
            </a:lvl1pPr>
            <a:lvl2pPr marL="790575" indent="-333375">
              <a:spcBef>
                <a:spcPts val="600"/>
              </a:spcBef>
              <a:defRPr sz="2800"/>
            </a:lvl2pPr>
            <a:lvl3pPr marL="1234438" indent="-320038">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837535583"/>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0" y="1535112"/>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5" y="1535112"/>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137318783"/>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Shape 57"/>
          <p:cNvSpPr>
            <a:spLocks noGrp="1"/>
          </p:cNvSpPr>
          <p:nvPr>
            <p:ph type="title"/>
          </p:nvPr>
        </p:nvSpPr>
        <p:spPr>
          <a:prstGeom prst="rect">
            <a:avLst/>
          </a:prstGeom>
        </p:spPr>
        <p:txBody>
          <a:bodyPr/>
          <a:lstStyle/>
          <a:p>
            <a:r>
              <a:t>Title Text</a:t>
            </a:r>
          </a:p>
        </p:txBody>
      </p:sp>
      <p:sp>
        <p:nvSpPr>
          <p:cNvPr id="58" name="Shape 58"/>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150534769"/>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666137598"/>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198" y="1435100"/>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511032138"/>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88"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84" name="Shape 84"/>
          <p:cNvSpPr>
            <a:spLocks noGrp="1"/>
          </p:cNvSpPr>
          <p:nvPr>
            <p:ph type="body" sz="quarter" idx="1"/>
          </p:nvPr>
        </p:nvSpPr>
        <p:spPr>
          <a:xfrm>
            <a:off x="1792288" y="5367337"/>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300813933"/>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079580606"/>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03775260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38"/>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38"/>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47623272"/>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630" tIns="45630" rIns="45630" bIns="45630"/>
          <a:lstStyle>
            <a:lvl1pPr defTabSz="456342"/>
          </a:lstStyle>
          <a:p>
            <a:r>
              <a:t>Title Text</a:t>
            </a:r>
          </a:p>
        </p:txBody>
      </p:sp>
      <p:sp>
        <p:nvSpPr>
          <p:cNvPr id="111" name="Shape 111"/>
          <p:cNvSpPr>
            <a:spLocks noGrp="1"/>
          </p:cNvSpPr>
          <p:nvPr>
            <p:ph type="body" sz="quarter" idx="1"/>
          </p:nvPr>
        </p:nvSpPr>
        <p:spPr>
          <a:xfrm>
            <a:off x="1371600" y="3886201"/>
            <a:ext cx="6400800" cy="1752603"/>
          </a:xfrm>
          <a:prstGeom prst="rect">
            <a:avLst/>
          </a:prstGeom>
        </p:spPr>
        <p:txBody>
          <a:bodyPr lIns="45630" tIns="45630" rIns="45630" bIns="45630"/>
          <a:lstStyle>
            <a:lvl1pPr marL="0" indent="0" algn="ctr" defTabSz="456342">
              <a:buSzTx/>
              <a:buFontTx/>
              <a:buNone/>
              <a:defRPr>
                <a:solidFill>
                  <a:srgbClr val="888888"/>
                </a:solidFill>
              </a:defRPr>
            </a:lvl1pPr>
            <a:lvl2pPr marL="0" indent="0" algn="ctr" defTabSz="456342">
              <a:buSzTx/>
              <a:buFontTx/>
              <a:buNone/>
              <a:defRPr>
                <a:solidFill>
                  <a:srgbClr val="888888"/>
                </a:solidFill>
              </a:defRPr>
            </a:lvl2pPr>
            <a:lvl3pPr marL="0" indent="0" algn="ctr" defTabSz="456342">
              <a:buSzTx/>
              <a:buFontTx/>
              <a:buNone/>
              <a:defRPr>
                <a:solidFill>
                  <a:srgbClr val="888888"/>
                </a:solidFill>
              </a:defRPr>
            </a:lvl3pPr>
            <a:lvl4pPr marL="0" indent="0" algn="ctr" defTabSz="456342">
              <a:buSzTx/>
              <a:buFontTx/>
              <a:buNone/>
              <a:defRPr>
                <a:solidFill>
                  <a:srgbClr val="888888"/>
                </a:solidFill>
              </a:defRPr>
            </a:lvl4pPr>
            <a:lvl5pPr marL="0" indent="0" algn="ctr" defTabSz="456342">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829055836"/>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630" tIns="45630" rIns="45630" bIns="45630"/>
          <a:lstStyle>
            <a:lvl1pPr defTabSz="456342"/>
          </a:lstStyle>
          <a:p>
            <a:r>
              <a:t>Title Text</a:t>
            </a:r>
          </a:p>
        </p:txBody>
      </p:sp>
      <p:sp>
        <p:nvSpPr>
          <p:cNvPr id="120" name="Shape 120"/>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758517718"/>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12" y="4406900"/>
            <a:ext cx="7772401" cy="1362075"/>
          </a:xfrm>
          <a:prstGeom prst="rect">
            <a:avLst/>
          </a:prstGeom>
        </p:spPr>
        <p:txBody>
          <a:bodyPr lIns="45630" tIns="45630" rIns="45630" bIns="45630" anchor="t"/>
          <a:lstStyle>
            <a:lvl1pPr algn="l" defTabSz="456342">
              <a:defRPr sz="4000" b="1" cap="all"/>
            </a:lvl1pPr>
          </a:lstStyle>
          <a:p>
            <a:r>
              <a:t>Title Text</a:t>
            </a:r>
          </a:p>
        </p:txBody>
      </p:sp>
      <p:sp>
        <p:nvSpPr>
          <p:cNvPr id="129" name="Shape 129"/>
          <p:cNvSpPr>
            <a:spLocks noGrp="1"/>
          </p:cNvSpPr>
          <p:nvPr>
            <p:ph type="body" sz="quarter" idx="1"/>
          </p:nvPr>
        </p:nvSpPr>
        <p:spPr>
          <a:xfrm>
            <a:off x="722312" y="2906714"/>
            <a:ext cx="7772401" cy="1500190"/>
          </a:xfrm>
          <a:prstGeom prst="rect">
            <a:avLst/>
          </a:prstGeom>
        </p:spPr>
        <p:txBody>
          <a:bodyPr lIns="45630" tIns="45630" rIns="45630" bIns="45630" anchor="b"/>
          <a:lstStyle>
            <a:lvl1pPr marL="0" indent="0" defTabSz="456342">
              <a:spcBef>
                <a:spcPts val="400"/>
              </a:spcBef>
              <a:buSzTx/>
              <a:buFontTx/>
              <a:buNone/>
              <a:defRPr sz="2000">
                <a:solidFill>
                  <a:srgbClr val="888888"/>
                </a:solidFill>
              </a:defRPr>
            </a:lvl1pPr>
            <a:lvl2pPr marL="0" indent="0" defTabSz="456342">
              <a:spcBef>
                <a:spcPts val="400"/>
              </a:spcBef>
              <a:buSzTx/>
              <a:buFontTx/>
              <a:buNone/>
              <a:defRPr sz="2000">
                <a:solidFill>
                  <a:srgbClr val="888888"/>
                </a:solidFill>
              </a:defRPr>
            </a:lvl2pPr>
            <a:lvl3pPr marL="0" indent="0" defTabSz="456342">
              <a:spcBef>
                <a:spcPts val="400"/>
              </a:spcBef>
              <a:buSzTx/>
              <a:buFontTx/>
              <a:buNone/>
              <a:defRPr sz="2000">
                <a:solidFill>
                  <a:srgbClr val="888888"/>
                </a:solidFill>
              </a:defRPr>
            </a:lvl3pPr>
            <a:lvl4pPr marL="0" indent="0" defTabSz="456342">
              <a:spcBef>
                <a:spcPts val="400"/>
              </a:spcBef>
              <a:buSzTx/>
              <a:buFontTx/>
              <a:buNone/>
              <a:defRPr sz="2000">
                <a:solidFill>
                  <a:srgbClr val="888888"/>
                </a:solidFill>
              </a:defRPr>
            </a:lvl4pPr>
            <a:lvl5pPr marL="0" indent="0" defTabSz="456342">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56259543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630" tIns="45630" rIns="45630" bIns="45630"/>
          <a:lstStyle>
            <a:lvl1pPr defTabSz="456342"/>
          </a:lstStyle>
          <a:p>
            <a:r>
              <a:t>Title Text</a:t>
            </a:r>
          </a:p>
        </p:txBody>
      </p:sp>
      <p:sp>
        <p:nvSpPr>
          <p:cNvPr id="138" name="Shape 138"/>
          <p:cNvSpPr>
            <a:spLocks noGrp="1"/>
          </p:cNvSpPr>
          <p:nvPr>
            <p:ph type="body" sz="half" idx="1"/>
          </p:nvPr>
        </p:nvSpPr>
        <p:spPr>
          <a:xfrm>
            <a:off x="457200" y="1600200"/>
            <a:ext cx="4038600" cy="4525963"/>
          </a:xfrm>
          <a:prstGeom prst="rect">
            <a:avLst/>
          </a:prstGeom>
        </p:spPr>
        <p:txBody>
          <a:bodyPr lIns="45630" tIns="45630" rIns="45630" bIns="45630"/>
          <a:lstStyle>
            <a:lvl1pPr marL="342252" indent="-342252" defTabSz="456342">
              <a:spcBef>
                <a:spcPts val="600"/>
              </a:spcBef>
              <a:defRPr sz="2800"/>
            </a:lvl1pPr>
            <a:lvl2pPr marL="789082" indent="-332754" defTabSz="456342">
              <a:spcBef>
                <a:spcPts val="600"/>
              </a:spcBef>
              <a:defRPr sz="2800"/>
            </a:lvl2pPr>
            <a:lvl3pPr marL="1232105" indent="-319439" defTabSz="456342">
              <a:spcBef>
                <a:spcPts val="600"/>
              </a:spcBef>
              <a:defRPr sz="2800"/>
            </a:lvl3pPr>
            <a:lvl4pPr marL="1723956" indent="-354932" defTabSz="456342">
              <a:spcBef>
                <a:spcPts val="600"/>
              </a:spcBef>
              <a:defRPr sz="2800"/>
            </a:lvl4pPr>
            <a:lvl5pPr marL="2180284" indent="-354932" defTabSz="456342">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372040162"/>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630" tIns="45630" rIns="45630" bIns="45630"/>
          <a:lstStyle>
            <a:lvl1pPr defTabSz="456342"/>
          </a:lstStyle>
          <a:p>
            <a:r>
              <a:t>Title Text</a:t>
            </a:r>
          </a:p>
        </p:txBody>
      </p:sp>
      <p:sp>
        <p:nvSpPr>
          <p:cNvPr id="147" name="Shape 147"/>
          <p:cNvSpPr>
            <a:spLocks noGrp="1"/>
          </p:cNvSpPr>
          <p:nvPr>
            <p:ph type="body" sz="quarter" idx="1"/>
          </p:nvPr>
        </p:nvSpPr>
        <p:spPr>
          <a:xfrm>
            <a:off x="457200" y="1535112"/>
            <a:ext cx="4040188" cy="639763"/>
          </a:xfrm>
          <a:prstGeom prst="rect">
            <a:avLst/>
          </a:prstGeom>
        </p:spPr>
        <p:txBody>
          <a:bodyPr lIns="45630" tIns="45630" rIns="45630" bIns="45630" anchor="b"/>
          <a:lstStyle>
            <a:lvl1pPr marL="0" indent="0" defTabSz="456342">
              <a:spcBef>
                <a:spcPts val="500"/>
              </a:spcBef>
              <a:buSzTx/>
              <a:buFontTx/>
              <a:buNone/>
              <a:defRPr sz="2400" b="1"/>
            </a:lvl1pPr>
            <a:lvl2pPr marL="0" indent="0" defTabSz="456342">
              <a:spcBef>
                <a:spcPts val="500"/>
              </a:spcBef>
              <a:buSzTx/>
              <a:buFontTx/>
              <a:buNone/>
              <a:defRPr sz="2400" b="1"/>
            </a:lvl2pPr>
            <a:lvl3pPr marL="0" indent="0" defTabSz="456342">
              <a:spcBef>
                <a:spcPts val="500"/>
              </a:spcBef>
              <a:buSzTx/>
              <a:buFontTx/>
              <a:buNone/>
              <a:defRPr sz="2400" b="1"/>
            </a:lvl3pPr>
            <a:lvl4pPr marL="0" indent="0" defTabSz="456342">
              <a:spcBef>
                <a:spcPts val="500"/>
              </a:spcBef>
              <a:buSzTx/>
              <a:buFontTx/>
              <a:buNone/>
              <a:defRPr sz="2400" b="1"/>
            </a:lvl4pPr>
            <a:lvl5pPr marL="0" indent="0" defTabSz="456342">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2"/>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074175801"/>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630" tIns="45630" rIns="45630" bIns="45630"/>
          <a:lstStyle>
            <a:lvl1pPr defTabSz="456342"/>
          </a:lstStyle>
          <a:p>
            <a:r>
              <a:t>Title Text</a:t>
            </a:r>
          </a:p>
        </p:txBody>
      </p:sp>
      <p:sp>
        <p:nvSpPr>
          <p:cNvPr id="157" name="Shape 157"/>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004728432"/>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558594035"/>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37" y="273050"/>
            <a:ext cx="3008317" cy="1162050"/>
          </a:xfrm>
          <a:prstGeom prst="rect">
            <a:avLst/>
          </a:prstGeom>
        </p:spPr>
        <p:txBody>
          <a:bodyPr lIns="45630" tIns="45630" rIns="45630" bIns="45630" anchor="b"/>
          <a:lstStyle>
            <a:lvl1pPr algn="l" defTabSz="456342">
              <a:defRPr sz="2000" b="1"/>
            </a:lvl1pPr>
          </a:lstStyle>
          <a:p>
            <a:r>
              <a:t>Title Text</a:t>
            </a:r>
          </a:p>
        </p:txBody>
      </p:sp>
      <p:sp>
        <p:nvSpPr>
          <p:cNvPr id="172" name="Shape 172"/>
          <p:cNvSpPr>
            <a:spLocks noGrp="1"/>
          </p:cNvSpPr>
          <p:nvPr>
            <p:ph type="body" idx="1"/>
          </p:nvPr>
        </p:nvSpPr>
        <p:spPr>
          <a:xfrm>
            <a:off x="3575050" y="273088"/>
            <a:ext cx="5111750" cy="5853113"/>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37"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663804654"/>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47109524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88" y="4800600"/>
            <a:ext cx="5486403" cy="566738"/>
          </a:xfrm>
          <a:prstGeom prst="rect">
            <a:avLst/>
          </a:prstGeom>
        </p:spPr>
        <p:txBody>
          <a:bodyPr lIns="45630" tIns="45630" rIns="45630" bIns="45630" anchor="b"/>
          <a:lstStyle>
            <a:lvl1pPr algn="l" defTabSz="456342">
              <a:defRPr sz="2000" b="1"/>
            </a:lvl1pPr>
          </a:lstStyle>
          <a:p>
            <a:r>
              <a:t>Title Text</a:t>
            </a:r>
          </a:p>
        </p:txBody>
      </p:sp>
      <p:sp>
        <p:nvSpPr>
          <p:cNvPr id="182" name="Shape 182"/>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183" name="Shape 183"/>
          <p:cNvSpPr>
            <a:spLocks noGrp="1"/>
          </p:cNvSpPr>
          <p:nvPr>
            <p:ph type="body" sz="quarter" idx="1"/>
          </p:nvPr>
        </p:nvSpPr>
        <p:spPr>
          <a:xfrm>
            <a:off x="1792288" y="5367337"/>
            <a:ext cx="5486403" cy="804865"/>
          </a:xfrm>
          <a:prstGeom prst="rect">
            <a:avLst/>
          </a:prstGeom>
        </p:spPr>
        <p:txBody>
          <a:bodyPr lIns="45630" tIns="45630" rIns="45630" bIns="45630"/>
          <a:lstStyle>
            <a:lvl1pPr marL="0" indent="0" defTabSz="456342">
              <a:spcBef>
                <a:spcPts val="300"/>
              </a:spcBef>
              <a:buSzTx/>
              <a:buFontTx/>
              <a:buNone/>
              <a:defRPr sz="1400"/>
            </a:lvl1pPr>
            <a:lvl2pPr marL="0" indent="0" defTabSz="456342">
              <a:spcBef>
                <a:spcPts val="300"/>
              </a:spcBef>
              <a:buSzTx/>
              <a:buFontTx/>
              <a:buNone/>
              <a:defRPr sz="1400"/>
            </a:lvl2pPr>
            <a:lvl3pPr marL="0" indent="0" defTabSz="456342">
              <a:spcBef>
                <a:spcPts val="300"/>
              </a:spcBef>
              <a:buSzTx/>
              <a:buFontTx/>
              <a:buNone/>
              <a:defRPr sz="1400"/>
            </a:lvl3pPr>
            <a:lvl4pPr marL="0" indent="0" defTabSz="456342">
              <a:spcBef>
                <a:spcPts val="300"/>
              </a:spcBef>
              <a:buSzTx/>
              <a:buFontTx/>
              <a:buNone/>
              <a:defRPr sz="1400"/>
            </a:lvl4pPr>
            <a:lvl5pPr marL="0" indent="0" defTabSz="456342">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908868940"/>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630" tIns="45630" rIns="45630" bIns="45630"/>
          <a:lstStyle>
            <a:lvl1pPr defTabSz="456342"/>
          </a:lstStyle>
          <a:p>
            <a:r>
              <a:t>Title Text</a:t>
            </a:r>
          </a:p>
        </p:txBody>
      </p:sp>
      <p:sp>
        <p:nvSpPr>
          <p:cNvPr id="192" name="Shape 192"/>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3313715"/>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74"/>
            <a:ext cx="2057400" cy="5851529"/>
          </a:xfrm>
          <a:prstGeom prst="rect">
            <a:avLst/>
          </a:prstGeom>
        </p:spPr>
        <p:txBody>
          <a:bodyPr lIns="45630" tIns="45630" rIns="45630" bIns="45630"/>
          <a:lstStyle>
            <a:lvl1pPr defTabSz="456342"/>
          </a:lstStyle>
          <a:p>
            <a:r>
              <a:t>Title Text</a:t>
            </a:r>
          </a:p>
        </p:txBody>
      </p:sp>
      <p:sp>
        <p:nvSpPr>
          <p:cNvPr id="201" name="Shape 201"/>
          <p:cNvSpPr>
            <a:spLocks noGrp="1"/>
          </p:cNvSpPr>
          <p:nvPr>
            <p:ph type="body" idx="1"/>
          </p:nvPr>
        </p:nvSpPr>
        <p:spPr>
          <a:xfrm>
            <a:off x="457200" y="274674"/>
            <a:ext cx="6019800" cy="5851529"/>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616654100"/>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C283D9E-1490-4D67-9559-BEC89C2033C7}"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74508607"/>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653613961"/>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C283D9E-1490-4D67-9559-BEC89C2033C7}"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468556165"/>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C283D9E-1490-4D67-9559-BEC89C2033C7}" type="datetimeFigureOut">
              <a:rPr lang="en-US" smtClean="0"/>
              <a:t>6/16/26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065577896"/>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C283D9E-1490-4D67-9559-BEC89C2033C7}" type="datetimeFigureOut">
              <a:rPr lang="en-US" smtClean="0"/>
              <a:t>6/16/26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809179291"/>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C283D9E-1490-4D67-9559-BEC89C2033C7}" type="datetimeFigureOut">
              <a:rPr lang="en-US" smtClean="0"/>
              <a:t>6/16/26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712342357"/>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283D9E-1490-4D67-9559-BEC89C2033C7}" type="datetimeFigureOut">
              <a:rPr lang="en-US" smtClean="0"/>
              <a:t>6/16/26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63422831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21888511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6/16/26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13433147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6/16/26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873121078"/>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96019123"/>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319514184"/>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823781824"/>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20702130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408718156"/>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24131696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653527059"/>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561859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72339105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30581856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3802082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362359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831691977"/>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624279818"/>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40343638"/>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451224230"/>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610953523"/>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419642925"/>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247903780"/>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918581F-700D-4CED-BB1A-C66F27A5240D}"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55666055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6/16/26</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91873034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918581F-700D-4CED-BB1A-C66F27A5240D}" type="datetimeFigureOut">
              <a:rPr lang="en-US" smtClean="0"/>
              <a:t>6/16/26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9339345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918581F-700D-4CED-BB1A-C66F27A5240D}" type="datetimeFigureOut">
              <a:rPr lang="en-US" smtClean="0"/>
              <a:t>6/16/26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436323794"/>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918581F-700D-4CED-BB1A-C66F27A5240D}" type="datetimeFigureOut">
              <a:rPr lang="en-US" smtClean="0"/>
              <a:t>6/16/26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349773454"/>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918581F-700D-4CED-BB1A-C66F27A5240D}" type="datetimeFigureOut">
              <a:rPr lang="en-US" smtClean="0"/>
              <a:t>6/16/26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786661633"/>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918581F-700D-4CED-BB1A-C66F27A5240D}" type="datetimeFigureOut">
              <a:rPr lang="en-US" smtClean="0"/>
              <a:t>6/16/26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147408547"/>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918581F-700D-4CED-BB1A-C66F27A5240D}" type="datetimeFigureOut">
              <a:rPr lang="en-US" smtClean="0"/>
              <a:t>6/16/26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544201804"/>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423342763"/>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6/16/26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81540919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solidFill>
                <a:srgbClr val="FFFFCC"/>
              </a:solidFill>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2775438"/>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4813297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156328080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14302670"/>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54846361"/>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09563386"/>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7794994"/>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6221507"/>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69493776"/>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22350668"/>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10446830"/>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19786525"/>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988638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119533792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302115239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6795176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308497228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50785063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37402460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38270932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282226327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26387154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06104796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416199517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176216309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46711660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646A40A2-1A7F-E940-B3C0-3EBC633C484F}" type="datetimeFigureOut">
              <a:rPr lang="en-US"/>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F8B749AA-51D6-394A-A4FC-2652740AB9F0}" type="slidenum">
              <a:rPr lang="en-US"/>
              <a:pPr/>
              <a:t>‹#›</a:t>
            </a:fld>
            <a:endParaRPr lang="en-US"/>
          </a:p>
        </p:txBody>
      </p:sp>
    </p:spTree>
    <p:extLst>
      <p:ext uri="{BB962C8B-B14F-4D97-AF65-F5344CB8AC3E}">
        <p14:creationId xmlns:p14="http://schemas.microsoft.com/office/powerpoint/2010/main" val="4105084001"/>
      </p:ext>
    </p:extLst>
  </p:cSld>
  <p:clrMapOvr>
    <a:masterClrMapping/>
  </p:clrMapOvr>
  <p:transition spd="slow">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E91C3765-EC3A-2347-BAB9-9B69B56968D8}" type="datetimeFigureOut">
              <a:rPr lang="en-US"/>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B1B77CD-37B6-1146-A19C-E5639186FDEB}" type="slidenum">
              <a:rPr lang="en-US"/>
              <a:pPr/>
              <a:t>‹#›</a:t>
            </a:fld>
            <a:endParaRPr lang="en-US"/>
          </a:p>
        </p:txBody>
      </p:sp>
    </p:spTree>
    <p:extLst>
      <p:ext uri="{BB962C8B-B14F-4D97-AF65-F5344CB8AC3E}">
        <p14:creationId xmlns:p14="http://schemas.microsoft.com/office/powerpoint/2010/main" val="4216898545"/>
      </p:ext>
    </p:extLst>
  </p:cSld>
  <p:clrMapOvr>
    <a:masterClrMapping/>
  </p:clrMapOvr>
  <p:transition spd="slow">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C4D3D4C4-556A-D34E-BDCA-93F872896B58}" type="datetimeFigureOut">
              <a:rPr lang="en-US"/>
              <a:pPr/>
              <a:t>6/16/26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5B176137-5771-9F41-9F83-9F61E1332504}" type="slidenum">
              <a:rPr lang="en-US"/>
              <a:pPr/>
              <a:t>‹#›</a:t>
            </a:fld>
            <a:endParaRPr lang="en-US"/>
          </a:p>
        </p:txBody>
      </p:sp>
    </p:spTree>
    <p:extLst>
      <p:ext uri="{BB962C8B-B14F-4D97-AF65-F5344CB8AC3E}">
        <p14:creationId xmlns:p14="http://schemas.microsoft.com/office/powerpoint/2010/main" val="632575217"/>
      </p:ext>
    </p:extLst>
  </p:cSld>
  <p:clrMapOvr>
    <a:masterClrMapping/>
  </p:clrMapOvr>
  <p:transition spd="slow">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fld id="{8EF78977-24D1-644C-ADF9-B176C6ACB4C0}" type="datetimeFigureOut">
              <a:rPr lang="en-US"/>
              <a:pPr/>
              <a:t>6/16/26</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771DA27B-6613-CB43-A4D6-5A95AB3FB5BD}" type="slidenum">
              <a:rPr lang="en-US"/>
              <a:pPr/>
              <a:t>‹#›</a:t>
            </a:fld>
            <a:endParaRPr lang="en-US"/>
          </a:p>
        </p:txBody>
      </p:sp>
    </p:spTree>
    <p:extLst>
      <p:ext uri="{BB962C8B-B14F-4D97-AF65-F5344CB8AC3E}">
        <p14:creationId xmlns:p14="http://schemas.microsoft.com/office/powerpoint/2010/main" val="549869920"/>
      </p:ext>
    </p:extLst>
  </p:cSld>
  <p:clrMapOvr>
    <a:masterClrMapping/>
  </p:clrMapOvr>
  <p:transition spd="slow">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fld id="{062F881D-6380-EC4B-B791-38A1AE037F1F}" type="datetimeFigureOut">
              <a:rPr lang="en-US"/>
              <a:pPr/>
              <a:t>6/16/26</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EFFF0E42-28DB-044C-BBFF-604D49A2197F}" type="slidenum">
              <a:rPr lang="en-US"/>
              <a:pPr/>
              <a:t>‹#›</a:t>
            </a:fld>
            <a:endParaRPr lang="en-US"/>
          </a:p>
        </p:txBody>
      </p:sp>
    </p:spTree>
    <p:extLst>
      <p:ext uri="{BB962C8B-B14F-4D97-AF65-F5344CB8AC3E}">
        <p14:creationId xmlns:p14="http://schemas.microsoft.com/office/powerpoint/2010/main" val="3235517238"/>
      </p:ext>
    </p:extLst>
  </p:cSld>
  <p:clrMapOvr>
    <a:masterClrMapping/>
  </p:clrMapOvr>
  <p:transition spd="slow">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theme" Target="../theme/theme10.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slideLayout" Target="../slideLayouts/slideLayout117.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 Id="rId14" Type="http://schemas.openxmlformats.org/officeDocument/2006/relationships/image" Target="../media/image2.pn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image" Target="../media/image3.jpeg"/><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1.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2.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theme" Target="../theme/theme13.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image" Target="../media/image5.jpeg"/><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14.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0.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theme" Target="../theme/theme15.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16.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17.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3.xml"/><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18.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19.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5.xml"/><Relationship Id="rId13" Type="http://schemas.openxmlformats.org/officeDocument/2006/relationships/slideLayout" Target="../slideLayouts/slideLayout230.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slideLayout" Target="../slideLayouts/slideLayout229.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8.xml"/><Relationship Id="rId13" Type="http://schemas.openxmlformats.org/officeDocument/2006/relationships/theme" Target="../theme/theme21.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slideLayout" Target="../slideLayouts/slideLayout242.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0.xml"/><Relationship Id="rId3" Type="http://schemas.openxmlformats.org/officeDocument/2006/relationships/slideLayout" Target="../slideLayouts/slideLayout245.xml"/><Relationship Id="rId7" Type="http://schemas.openxmlformats.org/officeDocument/2006/relationships/slideLayout" Target="../slideLayouts/slideLayout249.xml"/><Relationship Id="rId12" Type="http://schemas.openxmlformats.org/officeDocument/2006/relationships/theme" Target="../theme/theme22.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1" Type="http://schemas.openxmlformats.org/officeDocument/2006/relationships/slideLayout" Target="../slideLayouts/slideLayout253.xml"/><Relationship Id="rId5" Type="http://schemas.openxmlformats.org/officeDocument/2006/relationships/slideLayout" Target="../slideLayouts/slideLayout247.xml"/><Relationship Id="rId10" Type="http://schemas.openxmlformats.org/officeDocument/2006/relationships/slideLayout" Target="../slideLayouts/slideLayout252.xml"/><Relationship Id="rId4" Type="http://schemas.openxmlformats.org/officeDocument/2006/relationships/slideLayout" Target="../slideLayouts/slideLayout246.xml"/><Relationship Id="rId9" Type="http://schemas.openxmlformats.org/officeDocument/2006/relationships/slideLayout" Target="../slideLayouts/slideLayout25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1.xml"/><Relationship Id="rId13" Type="http://schemas.openxmlformats.org/officeDocument/2006/relationships/image" Target="../media/image6.jpeg"/><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theme" Target="../theme/theme23.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2.xml"/><Relationship Id="rId3" Type="http://schemas.openxmlformats.org/officeDocument/2006/relationships/slideLayout" Target="../slideLayouts/slideLayout267.xml"/><Relationship Id="rId7" Type="http://schemas.openxmlformats.org/officeDocument/2006/relationships/slideLayout" Target="../slideLayouts/slideLayout271.xml"/><Relationship Id="rId12" Type="http://schemas.openxmlformats.org/officeDocument/2006/relationships/theme" Target="../theme/theme24.xml"/><Relationship Id="rId2" Type="http://schemas.openxmlformats.org/officeDocument/2006/relationships/slideLayout" Target="../slideLayouts/slideLayout266.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11" Type="http://schemas.openxmlformats.org/officeDocument/2006/relationships/slideLayout" Target="../slideLayouts/slideLayout275.xml"/><Relationship Id="rId5" Type="http://schemas.openxmlformats.org/officeDocument/2006/relationships/slideLayout" Target="../slideLayouts/slideLayout269.xml"/><Relationship Id="rId10" Type="http://schemas.openxmlformats.org/officeDocument/2006/relationships/slideLayout" Target="../slideLayouts/slideLayout274.xml"/><Relationship Id="rId4" Type="http://schemas.openxmlformats.org/officeDocument/2006/relationships/slideLayout" Target="../slideLayouts/slideLayout268.xml"/><Relationship Id="rId9" Type="http://schemas.openxmlformats.org/officeDocument/2006/relationships/slideLayout" Target="../slideLayouts/slideLayout27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3.xml"/><Relationship Id="rId13" Type="http://schemas.openxmlformats.org/officeDocument/2006/relationships/theme" Target="../theme/theme25.xml"/><Relationship Id="rId3" Type="http://schemas.openxmlformats.org/officeDocument/2006/relationships/slideLayout" Target="../slideLayouts/slideLayout278.xml"/><Relationship Id="rId7" Type="http://schemas.openxmlformats.org/officeDocument/2006/relationships/slideLayout" Target="../slideLayouts/slideLayout282.xml"/><Relationship Id="rId12" Type="http://schemas.openxmlformats.org/officeDocument/2006/relationships/slideLayout" Target="../slideLayouts/slideLayout287.xml"/><Relationship Id="rId2" Type="http://schemas.openxmlformats.org/officeDocument/2006/relationships/slideLayout" Target="../slideLayouts/slideLayout277.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5" Type="http://schemas.openxmlformats.org/officeDocument/2006/relationships/slideLayout" Target="../slideLayouts/slideLayout280.xml"/><Relationship Id="rId10" Type="http://schemas.openxmlformats.org/officeDocument/2006/relationships/slideLayout" Target="../slideLayouts/slideLayout285.xml"/><Relationship Id="rId4" Type="http://schemas.openxmlformats.org/officeDocument/2006/relationships/slideLayout" Target="../slideLayouts/slideLayout279.xml"/><Relationship Id="rId9" Type="http://schemas.openxmlformats.org/officeDocument/2006/relationships/slideLayout" Target="../slideLayouts/slideLayout28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26.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image" Target="../media/image1.jpeg"/><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27.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7.xml"/><Relationship Id="rId13" Type="http://schemas.openxmlformats.org/officeDocument/2006/relationships/slideLayout" Target="../slideLayouts/slideLayout322.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slideLayout" Target="../slideLayouts/slideLayout321.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30.xml"/><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29.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33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2.xml"/><Relationship Id="rId13" Type="http://schemas.openxmlformats.org/officeDocument/2006/relationships/image" Target="../media/image5.jpeg"/><Relationship Id="rId3" Type="http://schemas.openxmlformats.org/officeDocument/2006/relationships/slideLayout" Target="../slideLayouts/slideLayout337.xml"/><Relationship Id="rId7" Type="http://schemas.openxmlformats.org/officeDocument/2006/relationships/slideLayout" Target="../slideLayouts/slideLayout341.xml"/><Relationship Id="rId12" Type="http://schemas.openxmlformats.org/officeDocument/2006/relationships/theme" Target="../theme/theme31.xml"/><Relationship Id="rId2" Type="http://schemas.openxmlformats.org/officeDocument/2006/relationships/slideLayout" Target="../slideLayouts/slideLayout336.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5" Type="http://schemas.openxmlformats.org/officeDocument/2006/relationships/slideLayout" Target="../slideLayouts/slideLayout339.xml"/><Relationship Id="rId10" Type="http://schemas.openxmlformats.org/officeDocument/2006/relationships/slideLayout" Target="../slideLayouts/slideLayout344.xml"/><Relationship Id="rId4" Type="http://schemas.openxmlformats.org/officeDocument/2006/relationships/slideLayout" Target="../slideLayouts/slideLayout338.xml"/><Relationship Id="rId9" Type="http://schemas.openxmlformats.org/officeDocument/2006/relationships/slideLayout" Target="../slideLayouts/slideLayout34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3.xml"/><Relationship Id="rId13" Type="http://schemas.openxmlformats.org/officeDocument/2006/relationships/theme" Target="../theme/theme32.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slideLayout" Target="../slideLayouts/slideLayout357.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slideLayout" Target="../slideLayouts/slideLayout370.xml"/><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slideLayout" Target="../slideLayouts/slideLayout369.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13" Type="http://schemas.openxmlformats.org/officeDocument/2006/relationships/image" Target="../media/image5.jpeg"/><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35.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13" Type="http://schemas.openxmlformats.org/officeDocument/2006/relationships/theme" Target="../theme/theme36.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slideLayout" Target="../slideLayouts/slideLayout404.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2.xml"/><Relationship Id="rId13" Type="http://schemas.openxmlformats.org/officeDocument/2006/relationships/image" Target="../media/image7.jpeg"/><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37.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3.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theme" Target="../theme/theme38.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4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5.xml"/><Relationship Id="rId13" Type="http://schemas.openxmlformats.org/officeDocument/2006/relationships/slideLayout" Target="../slideLayouts/slideLayout440.xml"/><Relationship Id="rId3" Type="http://schemas.openxmlformats.org/officeDocument/2006/relationships/slideLayout" Target="../slideLayouts/slideLayout430.xml"/><Relationship Id="rId7" Type="http://schemas.openxmlformats.org/officeDocument/2006/relationships/slideLayout" Target="../slideLayouts/slideLayout434.xml"/><Relationship Id="rId12" Type="http://schemas.openxmlformats.org/officeDocument/2006/relationships/slideLayout" Target="../slideLayouts/slideLayout439.xml"/><Relationship Id="rId2" Type="http://schemas.openxmlformats.org/officeDocument/2006/relationships/slideLayout" Target="../slideLayouts/slideLayout429.xml"/><Relationship Id="rId1" Type="http://schemas.openxmlformats.org/officeDocument/2006/relationships/slideLayout" Target="../slideLayouts/slideLayout428.xml"/><Relationship Id="rId6" Type="http://schemas.openxmlformats.org/officeDocument/2006/relationships/slideLayout" Target="../slideLayouts/slideLayout433.xml"/><Relationship Id="rId11" Type="http://schemas.openxmlformats.org/officeDocument/2006/relationships/slideLayout" Target="../slideLayouts/slideLayout438.xml"/><Relationship Id="rId5" Type="http://schemas.openxmlformats.org/officeDocument/2006/relationships/slideLayout" Target="../slideLayouts/slideLayout432.xml"/><Relationship Id="rId10" Type="http://schemas.openxmlformats.org/officeDocument/2006/relationships/slideLayout" Target="../slideLayouts/slideLayout437.xml"/><Relationship Id="rId4" Type="http://schemas.openxmlformats.org/officeDocument/2006/relationships/slideLayout" Target="../slideLayouts/slideLayout431.xml"/><Relationship Id="rId9" Type="http://schemas.openxmlformats.org/officeDocument/2006/relationships/slideLayout" Target="../slideLayouts/slideLayout436.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8.xml"/><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41.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theme" Target="../theme/theme42.xml"/><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slideLayout" Target="../slideLayouts/slideLayout463.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 Id="rId14" Type="http://schemas.openxmlformats.org/officeDocument/2006/relationships/image" Target="../media/image9.jpe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1.xml"/><Relationship Id="rId3" Type="http://schemas.openxmlformats.org/officeDocument/2006/relationships/slideLayout" Target="../slideLayouts/slideLayout466.xml"/><Relationship Id="rId7" Type="http://schemas.openxmlformats.org/officeDocument/2006/relationships/slideLayout" Target="../slideLayouts/slideLayout470.xml"/><Relationship Id="rId12" Type="http://schemas.openxmlformats.org/officeDocument/2006/relationships/theme" Target="../theme/theme43.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5" Type="http://schemas.openxmlformats.org/officeDocument/2006/relationships/slideLayout" Target="../slideLayouts/slideLayout468.xml"/><Relationship Id="rId10" Type="http://schemas.openxmlformats.org/officeDocument/2006/relationships/slideLayout" Target="../slideLayouts/slideLayout473.xml"/><Relationship Id="rId4" Type="http://schemas.openxmlformats.org/officeDocument/2006/relationships/slideLayout" Target="../slideLayouts/slideLayout467.xml"/><Relationship Id="rId9" Type="http://schemas.openxmlformats.org/officeDocument/2006/relationships/slideLayout" Target="../slideLayouts/slideLayout47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theme" Target="../theme/theme44.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s>
</file>

<file path=ppt/slideMasters/_rels/slideMaster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45.xml"/><Relationship Id="rId1" Type="http://schemas.openxmlformats.org/officeDocument/2006/relationships/slideLayout" Target="../slideLayouts/slideLayout487.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5.xml"/><Relationship Id="rId3" Type="http://schemas.openxmlformats.org/officeDocument/2006/relationships/slideLayout" Target="../slideLayouts/slideLayout490.xml"/><Relationship Id="rId7" Type="http://schemas.openxmlformats.org/officeDocument/2006/relationships/slideLayout" Target="../slideLayouts/slideLayout494.xml"/><Relationship Id="rId12" Type="http://schemas.openxmlformats.org/officeDocument/2006/relationships/theme" Target="../theme/theme46.xml"/><Relationship Id="rId2" Type="http://schemas.openxmlformats.org/officeDocument/2006/relationships/slideLayout" Target="../slideLayouts/slideLayout489.xml"/><Relationship Id="rId1" Type="http://schemas.openxmlformats.org/officeDocument/2006/relationships/slideLayout" Target="../slideLayouts/slideLayout488.xml"/><Relationship Id="rId6" Type="http://schemas.openxmlformats.org/officeDocument/2006/relationships/slideLayout" Target="../slideLayouts/slideLayout493.xml"/><Relationship Id="rId11" Type="http://schemas.openxmlformats.org/officeDocument/2006/relationships/slideLayout" Target="../slideLayouts/slideLayout498.xml"/><Relationship Id="rId5" Type="http://schemas.openxmlformats.org/officeDocument/2006/relationships/slideLayout" Target="../slideLayouts/slideLayout492.xml"/><Relationship Id="rId10" Type="http://schemas.openxmlformats.org/officeDocument/2006/relationships/slideLayout" Target="../slideLayouts/slideLayout497.xml"/><Relationship Id="rId4" Type="http://schemas.openxmlformats.org/officeDocument/2006/relationships/slideLayout" Target="../slideLayouts/slideLayout491.xml"/><Relationship Id="rId9" Type="http://schemas.openxmlformats.org/officeDocument/2006/relationships/slideLayout" Target="../slideLayouts/slideLayout49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6.xml"/><Relationship Id="rId3" Type="http://schemas.openxmlformats.org/officeDocument/2006/relationships/slideLayout" Target="../slideLayouts/slideLayout501.xml"/><Relationship Id="rId7" Type="http://schemas.openxmlformats.org/officeDocument/2006/relationships/slideLayout" Target="../slideLayouts/slideLayout505.xml"/><Relationship Id="rId12" Type="http://schemas.openxmlformats.org/officeDocument/2006/relationships/theme" Target="../theme/theme47.xml"/><Relationship Id="rId2" Type="http://schemas.openxmlformats.org/officeDocument/2006/relationships/slideLayout" Target="../slideLayouts/slideLayout500.xml"/><Relationship Id="rId1" Type="http://schemas.openxmlformats.org/officeDocument/2006/relationships/slideLayout" Target="../slideLayouts/slideLayout499.xml"/><Relationship Id="rId6" Type="http://schemas.openxmlformats.org/officeDocument/2006/relationships/slideLayout" Target="../slideLayouts/slideLayout504.xml"/><Relationship Id="rId11" Type="http://schemas.openxmlformats.org/officeDocument/2006/relationships/slideLayout" Target="../slideLayouts/slideLayout509.xml"/><Relationship Id="rId5" Type="http://schemas.openxmlformats.org/officeDocument/2006/relationships/slideLayout" Target="../slideLayouts/slideLayout503.xml"/><Relationship Id="rId10" Type="http://schemas.openxmlformats.org/officeDocument/2006/relationships/slideLayout" Target="../slideLayouts/slideLayout508.xml"/><Relationship Id="rId4" Type="http://schemas.openxmlformats.org/officeDocument/2006/relationships/slideLayout" Target="../slideLayouts/slideLayout502.xml"/><Relationship Id="rId9" Type="http://schemas.openxmlformats.org/officeDocument/2006/relationships/slideLayout" Target="../slideLayouts/slideLayout50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7.xml"/><Relationship Id="rId13" Type="http://schemas.openxmlformats.org/officeDocument/2006/relationships/slideLayout" Target="../slideLayouts/slideLayout522.xml"/><Relationship Id="rId18" Type="http://schemas.openxmlformats.org/officeDocument/2006/relationships/theme" Target="../theme/theme48.xml"/><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slideLayout" Target="../slideLayouts/slideLayout521.xml"/><Relationship Id="rId17" Type="http://schemas.openxmlformats.org/officeDocument/2006/relationships/slideLayout" Target="../slideLayouts/slideLayout526.xml"/><Relationship Id="rId2" Type="http://schemas.openxmlformats.org/officeDocument/2006/relationships/slideLayout" Target="../slideLayouts/slideLayout511.xml"/><Relationship Id="rId16" Type="http://schemas.openxmlformats.org/officeDocument/2006/relationships/slideLayout" Target="../slideLayouts/slideLayout525.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5" Type="http://schemas.openxmlformats.org/officeDocument/2006/relationships/slideLayout" Target="../slideLayouts/slideLayout52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 Id="rId14" Type="http://schemas.openxmlformats.org/officeDocument/2006/relationships/slideLayout" Target="../slideLayouts/slideLayout523.xml"/></Relationships>
</file>

<file path=ppt/slideMasters/_rels/slideMaster49.xml.rels><?xml version="1.0" encoding="UTF-8" standalone="yes"?>
<Relationships xmlns="http://schemas.openxmlformats.org/package/2006/relationships"><Relationship Id="rId3" Type="http://schemas.openxmlformats.org/officeDocument/2006/relationships/theme" Target="../theme/theme49.xml"/><Relationship Id="rId2" Type="http://schemas.openxmlformats.org/officeDocument/2006/relationships/slideLayout" Target="../slideLayouts/slideLayout528.xml"/><Relationship Id="rId1" Type="http://schemas.openxmlformats.org/officeDocument/2006/relationships/slideLayout" Target="../slideLayouts/slideLayout52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36.xml"/><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50.xml"/><Relationship Id="rId2" Type="http://schemas.openxmlformats.org/officeDocument/2006/relationships/slideLayout" Target="../slideLayouts/slideLayout53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52.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theme" Target="../theme/theme53.xml"/><Relationship Id="rId1" Type="http://schemas.openxmlformats.org/officeDocument/2006/relationships/slideLayout" Target="../slideLayouts/slideLayout562.xml"/><Relationship Id="rId5" Type="http://schemas.openxmlformats.org/officeDocument/2006/relationships/image" Target="../media/image27.jpeg"/><Relationship Id="rId4" Type="http://schemas.openxmlformats.org/officeDocument/2006/relationships/image" Target="../media/image26.jpe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81.xml"/><Relationship Id="rId13" Type="http://schemas.openxmlformats.org/officeDocument/2006/relationships/image" Target="../media/image28.png"/><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55.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5" Type="http://schemas.openxmlformats.org/officeDocument/2006/relationships/image" Target="../media/image30.png"/><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 Id="rId14" Type="http://schemas.openxmlformats.org/officeDocument/2006/relationships/image" Target="../media/image29.png"/></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56.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3.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57.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4.xml"/><Relationship Id="rId13" Type="http://schemas.openxmlformats.org/officeDocument/2006/relationships/image" Target="../media/image31.jpeg"/><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58.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5.xml"/><Relationship Id="rId13" Type="http://schemas.openxmlformats.org/officeDocument/2006/relationships/image" Target="../media/image33.emf"/><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theme" Target="../theme/theme59.xml"/><Relationship Id="rId17" Type="http://schemas.openxmlformats.org/officeDocument/2006/relationships/image" Target="../media/image37.png"/><Relationship Id="rId2" Type="http://schemas.openxmlformats.org/officeDocument/2006/relationships/slideLayout" Target="../slideLayouts/slideLayout619.xml"/><Relationship Id="rId16" Type="http://schemas.openxmlformats.org/officeDocument/2006/relationships/image" Target="../media/image36.png"/><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5" Type="http://schemas.openxmlformats.org/officeDocument/2006/relationships/image" Target="../media/image35.png"/><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 Id="rId14" Type="http://schemas.openxmlformats.org/officeDocument/2006/relationships/image" Target="../media/image34.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6.xml"/><Relationship Id="rId3" Type="http://schemas.openxmlformats.org/officeDocument/2006/relationships/slideLayout" Target="../slideLayouts/slideLayout631.xml"/><Relationship Id="rId7" Type="http://schemas.openxmlformats.org/officeDocument/2006/relationships/slideLayout" Target="../slideLayouts/slideLayout635.xml"/><Relationship Id="rId12" Type="http://schemas.openxmlformats.org/officeDocument/2006/relationships/theme" Target="../theme/theme60.xml"/><Relationship Id="rId2" Type="http://schemas.openxmlformats.org/officeDocument/2006/relationships/slideLayout" Target="../slideLayouts/slideLayout630.xml"/><Relationship Id="rId1" Type="http://schemas.openxmlformats.org/officeDocument/2006/relationships/slideLayout" Target="../slideLayouts/slideLayout629.xml"/><Relationship Id="rId6" Type="http://schemas.openxmlformats.org/officeDocument/2006/relationships/slideLayout" Target="../slideLayouts/slideLayout634.xml"/><Relationship Id="rId11" Type="http://schemas.openxmlformats.org/officeDocument/2006/relationships/slideLayout" Target="../slideLayouts/slideLayout639.xml"/><Relationship Id="rId5" Type="http://schemas.openxmlformats.org/officeDocument/2006/relationships/slideLayout" Target="../slideLayouts/slideLayout633.xml"/><Relationship Id="rId10" Type="http://schemas.openxmlformats.org/officeDocument/2006/relationships/slideLayout" Target="../slideLayouts/slideLayout638.xml"/><Relationship Id="rId4" Type="http://schemas.openxmlformats.org/officeDocument/2006/relationships/slideLayout" Target="../slideLayouts/slideLayout632.xml"/><Relationship Id="rId9" Type="http://schemas.openxmlformats.org/officeDocument/2006/relationships/slideLayout" Target="../slideLayouts/slideLayout63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7.xml"/><Relationship Id="rId3" Type="http://schemas.openxmlformats.org/officeDocument/2006/relationships/slideLayout" Target="../slideLayouts/slideLayout642.xml"/><Relationship Id="rId7" Type="http://schemas.openxmlformats.org/officeDocument/2006/relationships/slideLayout" Target="../slideLayouts/slideLayout646.xml"/><Relationship Id="rId12" Type="http://schemas.openxmlformats.org/officeDocument/2006/relationships/theme" Target="../theme/theme61.xml"/><Relationship Id="rId2" Type="http://schemas.openxmlformats.org/officeDocument/2006/relationships/slideLayout" Target="../slideLayouts/slideLayout641.xml"/><Relationship Id="rId1" Type="http://schemas.openxmlformats.org/officeDocument/2006/relationships/slideLayout" Target="../slideLayouts/slideLayout640.xml"/><Relationship Id="rId6" Type="http://schemas.openxmlformats.org/officeDocument/2006/relationships/slideLayout" Target="../slideLayouts/slideLayout645.xml"/><Relationship Id="rId11" Type="http://schemas.openxmlformats.org/officeDocument/2006/relationships/slideLayout" Target="../slideLayouts/slideLayout650.xml"/><Relationship Id="rId5" Type="http://schemas.openxmlformats.org/officeDocument/2006/relationships/slideLayout" Target="../slideLayouts/slideLayout644.xml"/><Relationship Id="rId10" Type="http://schemas.openxmlformats.org/officeDocument/2006/relationships/slideLayout" Target="../slideLayouts/slideLayout649.xml"/><Relationship Id="rId4" Type="http://schemas.openxmlformats.org/officeDocument/2006/relationships/slideLayout" Target="../slideLayouts/slideLayout643.xml"/><Relationship Id="rId9" Type="http://schemas.openxmlformats.org/officeDocument/2006/relationships/slideLayout" Target="../slideLayouts/slideLayout648.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image" Target="../media/image25.jpeg"/><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theme" Target="../theme/theme62.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5" Type="http://schemas.openxmlformats.org/officeDocument/2006/relationships/image" Target="../media/image27.jpeg"/><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 Id="rId14" Type="http://schemas.openxmlformats.org/officeDocument/2006/relationships/image" Target="../media/image26.jpeg"/></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9.xml"/><Relationship Id="rId13" Type="http://schemas.openxmlformats.org/officeDocument/2006/relationships/image" Target="../media/image39.jpeg"/><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theme" Target="../theme/theme63.xml"/><Relationship Id="rId17" Type="http://schemas.openxmlformats.org/officeDocument/2006/relationships/image" Target="../media/image43.png"/><Relationship Id="rId2" Type="http://schemas.openxmlformats.org/officeDocument/2006/relationships/slideLayout" Target="../slideLayouts/slideLayout663.xml"/><Relationship Id="rId16" Type="http://schemas.openxmlformats.org/officeDocument/2006/relationships/image" Target="../media/image42.png"/><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5" Type="http://schemas.openxmlformats.org/officeDocument/2006/relationships/image" Target="../media/image41.png"/><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 Id="rId14" Type="http://schemas.openxmlformats.org/officeDocument/2006/relationships/image" Target="../media/image40.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image" Target="../media/image45.jpeg"/><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4.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65.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02.xml"/><Relationship Id="rId13" Type="http://schemas.openxmlformats.org/officeDocument/2006/relationships/image" Target="../media/image25.jpeg"/><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66.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5" Type="http://schemas.openxmlformats.org/officeDocument/2006/relationships/image" Target="../media/image27.jpeg"/><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 Id="rId14" Type="http://schemas.openxmlformats.org/officeDocument/2006/relationships/image" Target="../media/image26.jpe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13.xml"/><Relationship Id="rId13" Type="http://schemas.openxmlformats.org/officeDocument/2006/relationships/image" Target="../media/image46.jpeg"/><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67.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24.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theme" Target="../theme/theme68.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35.xml"/><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theme" Target="../theme/theme69.xml"/><Relationship Id="rId2" Type="http://schemas.openxmlformats.org/officeDocument/2006/relationships/slideLayout" Target="../slideLayouts/slideLayout729.xml"/><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46.xml"/><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theme" Target="../theme/theme70.xml"/><Relationship Id="rId2" Type="http://schemas.openxmlformats.org/officeDocument/2006/relationships/slideLayout" Target="../slideLayouts/slideLayout740.xml"/><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slideLayout" Target="../slideLayouts/slideLayout749.xml"/><Relationship Id="rId5" Type="http://schemas.openxmlformats.org/officeDocument/2006/relationships/slideLayout" Target="../slideLayouts/slideLayout743.xml"/><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57.xml"/><Relationship Id="rId3" Type="http://schemas.openxmlformats.org/officeDocument/2006/relationships/slideLayout" Target="../slideLayouts/slideLayout752.xml"/><Relationship Id="rId7" Type="http://schemas.openxmlformats.org/officeDocument/2006/relationships/slideLayout" Target="../slideLayouts/slideLayout756.xml"/><Relationship Id="rId12" Type="http://schemas.openxmlformats.org/officeDocument/2006/relationships/theme" Target="../theme/theme71.xml"/><Relationship Id="rId2" Type="http://schemas.openxmlformats.org/officeDocument/2006/relationships/slideLayout" Target="../slideLayouts/slideLayout751.xml"/><Relationship Id="rId1" Type="http://schemas.openxmlformats.org/officeDocument/2006/relationships/slideLayout" Target="../slideLayouts/slideLayout750.xml"/><Relationship Id="rId6" Type="http://schemas.openxmlformats.org/officeDocument/2006/relationships/slideLayout" Target="../slideLayouts/slideLayout755.xml"/><Relationship Id="rId11" Type="http://schemas.openxmlformats.org/officeDocument/2006/relationships/slideLayout" Target="../slideLayouts/slideLayout760.xml"/><Relationship Id="rId5" Type="http://schemas.openxmlformats.org/officeDocument/2006/relationships/slideLayout" Target="../slideLayouts/slideLayout754.xml"/><Relationship Id="rId10" Type="http://schemas.openxmlformats.org/officeDocument/2006/relationships/slideLayout" Target="../slideLayouts/slideLayout759.xml"/><Relationship Id="rId4" Type="http://schemas.openxmlformats.org/officeDocument/2006/relationships/slideLayout" Target="../slideLayouts/slideLayout753.xml"/><Relationship Id="rId9" Type="http://schemas.openxmlformats.org/officeDocument/2006/relationships/slideLayout" Target="../slideLayouts/slideLayout75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68.xml"/><Relationship Id="rId13" Type="http://schemas.openxmlformats.org/officeDocument/2006/relationships/slideLayout" Target="../slideLayouts/slideLayout773.xml"/><Relationship Id="rId18" Type="http://schemas.openxmlformats.org/officeDocument/2006/relationships/slideLayout" Target="../slideLayouts/slideLayout778.xml"/><Relationship Id="rId3" Type="http://schemas.openxmlformats.org/officeDocument/2006/relationships/slideLayout" Target="../slideLayouts/slideLayout763.xml"/><Relationship Id="rId21" Type="http://schemas.openxmlformats.org/officeDocument/2006/relationships/slideLayout" Target="../slideLayouts/slideLayout781.xml"/><Relationship Id="rId7" Type="http://schemas.openxmlformats.org/officeDocument/2006/relationships/slideLayout" Target="../slideLayouts/slideLayout767.xml"/><Relationship Id="rId12" Type="http://schemas.openxmlformats.org/officeDocument/2006/relationships/slideLayout" Target="../slideLayouts/slideLayout772.xml"/><Relationship Id="rId17" Type="http://schemas.openxmlformats.org/officeDocument/2006/relationships/slideLayout" Target="../slideLayouts/slideLayout777.xml"/><Relationship Id="rId2" Type="http://schemas.openxmlformats.org/officeDocument/2006/relationships/slideLayout" Target="../slideLayouts/slideLayout762.xml"/><Relationship Id="rId16" Type="http://schemas.openxmlformats.org/officeDocument/2006/relationships/slideLayout" Target="../slideLayouts/slideLayout776.xml"/><Relationship Id="rId20" Type="http://schemas.openxmlformats.org/officeDocument/2006/relationships/slideLayout" Target="../slideLayouts/slideLayout780.xml"/><Relationship Id="rId1" Type="http://schemas.openxmlformats.org/officeDocument/2006/relationships/slideLayout" Target="../slideLayouts/slideLayout761.xml"/><Relationship Id="rId6" Type="http://schemas.openxmlformats.org/officeDocument/2006/relationships/slideLayout" Target="../slideLayouts/slideLayout766.xml"/><Relationship Id="rId11" Type="http://schemas.openxmlformats.org/officeDocument/2006/relationships/slideLayout" Target="../slideLayouts/slideLayout771.xml"/><Relationship Id="rId5" Type="http://schemas.openxmlformats.org/officeDocument/2006/relationships/slideLayout" Target="../slideLayouts/slideLayout765.xml"/><Relationship Id="rId15" Type="http://schemas.openxmlformats.org/officeDocument/2006/relationships/slideLayout" Target="../slideLayouts/slideLayout775.xml"/><Relationship Id="rId23" Type="http://schemas.openxmlformats.org/officeDocument/2006/relationships/theme" Target="../theme/theme72.xml"/><Relationship Id="rId10" Type="http://schemas.openxmlformats.org/officeDocument/2006/relationships/slideLayout" Target="../slideLayouts/slideLayout770.xml"/><Relationship Id="rId19" Type="http://schemas.openxmlformats.org/officeDocument/2006/relationships/slideLayout" Target="../slideLayouts/slideLayout779.xml"/><Relationship Id="rId4" Type="http://schemas.openxmlformats.org/officeDocument/2006/relationships/slideLayout" Target="../slideLayouts/slideLayout764.xml"/><Relationship Id="rId9" Type="http://schemas.openxmlformats.org/officeDocument/2006/relationships/slideLayout" Target="../slideLayouts/slideLayout769.xml"/><Relationship Id="rId14" Type="http://schemas.openxmlformats.org/officeDocument/2006/relationships/slideLayout" Target="../slideLayouts/slideLayout774.xml"/><Relationship Id="rId22" Type="http://schemas.openxmlformats.org/officeDocument/2006/relationships/slideLayout" Target="../slideLayouts/slideLayout78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90.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theme" Target="../theme/theme73.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01.xml"/><Relationship Id="rId13" Type="http://schemas.openxmlformats.org/officeDocument/2006/relationships/slideLayout" Target="../slideLayouts/slideLayout806.xml"/><Relationship Id="rId3" Type="http://schemas.openxmlformats.org/officeDocument/2006/relationships/slideLayout" Target="../slideLayouts/slideLayout796.xml"/><Relationship Id="rId7" Type="http://schemas.openxmlformats.org/officeDocument/2006/relationships/slideLayout" Target="../slideLayouts/slideLayout800.xml"/><Relationship Id="rId12" Type="http://schemas.openxmlformats.org/officeDocument/2006/relationships/slideLayout" Target="../slideLayouts/slideLayout805.xml"/><Relationship Id="rId2" Type="http://schemas.openxmlformats.org/officeDocument/2006/relationships/slideLayout" Target="../slideLayouts/slideLayout795.xml"/><Relationship Id="rId1" Type="http://schemas.openxmlformats.org/officeDocument/2006/relationships/slideLayout" Target="../slideLayouts/slideLayout794.xml"/><Relationship Id="rId6" Type="http://schemas.openxmlformats.org/officeDocument/2006/relationships/slideLayout" Target="../slideLayouts/slideLayout799.xml"/><Relationship Id="rId11" Type="http://schemas.openxmlformats.org/officeDocument/2006/relationships/slideLayout" Target="../slideLayouts/slideLayout804.xml"/><Relationship Id="rId5" Type="http://schemas.openxmlformats.org/officeDocument/2006/relationships/slideLayout" Target="../slideLayouts/slideLayout798.xml"/><Relationship Id="rId10" Type="http://schemas.openxmlformats.org/officeDocument/2006/relationships/slideLayout" Target="../slideLayouts/slideLayout803.xml"/><Relationship Id="rId4" Type="http://schemas.openxmlformats.org/officeDocument/2006/relationships/slideLayout" Target="../slideLayouts/slideLayout797.xml"/><Relationship Id="rId9" Type="http://schemas.openxmlformats.org/officeDocument/2006/relationships/slideLayout" Target="../slideLayouts/slideLayout802.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14.xml"/><Relationship Id="rId3" Type="http://schemas.openxmlformats.org/officeDocument/2006/relationships/slideLayout" Target="../slideLayouts/slideLayout809.xml"/><Relationship Id="rId7" Type="http://schemas.openxmlformats.org/officeDocument/2006/relationships/slideLayout" Target="../slideLayouts/slideLayout813.xml"/><Relationship Id="rId12" Type="http://schemas.openxmlformats.org/officeDocument/2006/relationships/theme" Target="../theme/theme75.xml"/><Relationship Id="rId2" Type="http://schemas.openxmlformats.org/officeDocument/2006/relationships/slideLayout" Target="../slideLayouts/slideLayout808.xml"/><Relationship Id="rId1" Type="http://schemas.openxmlformats.org/officeDocument/2006/relationships/slideLayout" Target="../slideLayouts/slideLayout807.xml"/><Relationship Id="rId6" Type="http://schemas.openxmlformats.org/officeDocument/2006/relationships/slideLayout" Target="../slideLayouts/slideLayout812.xml"/><Relationship Id="rId11" Type="http://schemas.openxmlformats.org/officeDocument/2006/relationships/slideLayout" Target="../slideLayouts/slideLayout817.xml"/><Relationship Id="rId5" Type="http://schemas.openxmlformats.org/officeDocument/2006/relationships/slideLayout" Target="../slideLayouts/slideLayout811.xml"/><Relationship Id="rId10" Type="http://schemas.openxmlformats.org/officeDocument/2006/relationships/slideLayout" Target="../slideLayouts/slideLayout816.xml"/><Relationship Id="rId4" Type="http://schemas.openxmlformats.org/officeDocument/2006/relationships/slideLayout" Target="../slideLayouts/slideLayout810.xml"/><Relationship Id="rId9" Type="http://schemas.openxmlformats.org/officeDocument/2006/relationships/slideLayout" Target="../slideLayouts/slideLayout81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25.xml"/><Relationship Id="rId13" Type="http://schemas.openxmlformats.org/officeDocument/2006/relationships/theme" Target="../theme/theme76.xml"/><Relationship Id="rId3" Type="http://schemas.openxmlformats.org/officeDocument/2006/relationships/slideLayout" Target="../slideLayouts/slideLayout820.xml"/><Relationship Id="rId7" Type="http://schemas.openxmlformats.org/officeDocument/2006/relationships/slideLayout" Target="../slideLayouts/slideLayout824.xml"/><Relationship Id="rId12" Type="http://schemas.openxmlformats.org/officeDocument/2006/relationships/slideLayout" Target="../slideLayouts/slideLayout829.xml"/><Relationship Id="rId2" Type="http://schemas.openxmlformats.org/officeDocument/2006/relationships/slideLayout" Target="../slideLayouts/slideLayout819.xml"/><Relationship Id="rId1" Type="http://schemas.openxmlformats.org/officeDocument/2006/relationships/slideLayout" Target="../slideLayouts/slideLayout818.xml"/><Relationship Id="rId6" Type="http://schemas.openxmlformats.org/officeDocument/2006/relationships/slideLayout" Target="../slideLayouts/slideLayout823.xml"/><Relationship Id="rId11" Type="http://schemas.openxmlformats.org/officeDocument/2006/relationships/slideLayout" Target="../slideLayouts/slideLayout828.xml"/><Relationship Id="rId5" Type="http://schemas.openxmlformats.org/officeDocument/2006/relationships/slideLayout" Target="../slideLayouts/slideLayout822.xml"/><Relationship Id="rId10" Type="http://schemas.openxmlformats.org/officeDocument/2006/relationships/slideLayout" Target="../slideLayouts/slideLayout827.xml"/><Relationship Id="rId4" Type="http://schemas.openxmlformats.org/officeDocument/2006/relationships/slideLayout" Target="../slideLayouts/slideLayout821.xml"/><Relationship Id="rId9" Type="http://schemas.openxmlformats.org/officeDocument/2006/relationships/slideLayout" Target="../slideLayouts/slideLayout82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image" Target="../media/image1.jpeg"/><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9.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561" r:id="rId1"/>
    <p:sldLayoutId id="2147487562" r:id="rId2"/>
    <p:sldLayoutId id="2147487563" r:id="rId3"/>
    <p:sldLayoutId id="2147487564" r:id="rId4"/>
    <p:sldLayoutId id="2147487565" r:id="rId5"/>
    <p:sldLayoutId id="2147487566" r:id="rId6"/>
    <p:sldLayoutId id="2147487567" r:id="rId7"/>
    <p:sldLayoutId id="2147487568" r:id="rId8"/>
    <p:sldLayoutId id="2147487569" r:id="rId9"/>
    <p:sldLayoutId id="2147487570" r:id="rId10"/>
    <p:sldLayoutId id="2147487571" r:id="rId11"/>
    <p:sldLayoutId id="2147487572"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pPr defTabSz="457200" eaLnBrk="1" fontAlgn="auto" hangingPunct="1">
              <a:spcBef>
                <a:spcPts val="0"/>
              </a:spcBef>
              <a:spcAft>
                <a:spcPts val="0"/>
              </a:spcAft>
            </a:pPr>
            <a:fld id="{F0921CE0-09F0-C844-9567-91EE901B4A6D}" type="datetimeFigureOut">
              <a:rPr lang="en-US" smtClean="0">
                <a:solidFill>
                  <a:prstClr val="black">
                    <a:tint val="75000"/>
                  </a:prstClr>
                </a:solidFill>
                <a:ea typeface="+mn-ea"/>
                <a:cs typeface="+mn-cs"/>
              </a:rPr>
              <a:pPr defTabSz="457200" eaLnBrk="1" fontAlgn="auto" hangingPunct="1">
                <a:spcBef>
                  <a:spcPts val="0"/>
                </a:spcBef>
                <a:spcAft>
                  <a:spcPts val="0"/>
                </a:spcAft>
              </a:pPr>
              <a:t>6/16/26</a:t>
            </a:fld>
            <a:endParaRPr lang="en-US">
              <a:solidFill>
                <a:prstClr val="black">
                  <a:tint val="75000"/>
                </a:prstClr>
              </a:solidFill>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pPr defTabSz="457200" eaLnBrk="1" fontAlgn="auto" hangingPunct="1">
              <a:spcBef>
                <a:spcPts val="0"/>
              </a:spcBef>
              <a:spcAft>
                <a:spcPts val="0"/>
              </a:spcAft>
            </a:pPr>
            <a:endParaRPr lang="en-US">
              <a:solidFill>
                <a:prstClr val="black">
                  <a:tint val="75000"/>
                </a:prstClr>
              </a:solidFill>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pPr defTabSz="457200" eaLnBrk="1" fontAlgn="auto" hangingPunct="1">
              <a:spcBef>
                <a:spcPts val="0"/>
              </a:spcBef>
              <a:spcAft>
                <a:spcPts val="0"/>
              </a:spcAft>
            </a:pPr>
            <a:fld id="{EB521DE6-3A55-8940-8CE2-E7FB3B1EADE7}" type="slidenum">
              <a:rPr lang="en-US" smtClean="0">
                <a:solidFill>
                  <a:prstClr val="black">
                    <a:tint val="75000"/>
                  </a:prstClr>
                </a:solidFill>
                <a:ea typeface="+mn-ea"/>
                <a:cs typeface="+mn-cs"/>
              </a:rPr>
              <a:pPr defTabSz="457200" eaLnBrk="1" fontAlgn="auto" hangingPunct="1">
                <a:spcBef>
                  <a:spcPts val="0"/>
                </a:spcBef>
                <a:spcAft>
                  <a:spcPts val="0"/>
                </a:spcAft>
              </a:pPr>
              <a:t>‹#›</a:t>
            </a:fld>
            <a:endParaRPr lang="en-US">
              <a:solidFill>
                <a:prstClr val="black">
                  <a:tint val="75000"/>
                </a:prstClr>
              </a:solidFill>
              <a:ea typeface="+mn-ea"/>
              <a:cs typeface="+mn-cs"/>
            </a:endParaRPr>
          </a:p>
        </p:txBody>
      </p:sp>
    </p:spTree>
    <p:extLst>
      <p:ext uri="{BB962C8B-B14F-4D97-AF65-F5344CB8AC3E}">
        <p14:creationId xmlns:p14="http://schemas.microsoft.com/office/powerpoint/2010/main" val="3428891780"/>
      </p:ext>
    </p:extLst>
  </p:cSld>
  <p:clrMap bg1="lt1" tx1="dk1" bg2="lt2" tx2="dk2" accent1="accent1" accent2="accent2" accent3="accent3" accent4="accent4" accent5="accent5" accent6="accent6" hlink="hlink" folHlink="folHlink"/>
  <p:sldLayoutIdLst>
    <p:sldLayoutId id="2147487984" r:id="rId1"/>
    <p:sldLayoutId id="2147487985" r:id="rId2"/>
    <p:sldLayoutId id="2147487986" r:id="rId3"/>
    <p:sldLayoutId id="2147487987" r:id="rId4"/>
    <p:sldLayoutId id="2147487988" r:id="rId5"/>
    <p:sldLayoutId id="2147487989" r:id="rId6"/>
    <p:sldLayoutId id="2147487990" r:id="rId7"/>
    <p:sldLayoutId id="2147487991" r:id="rId8"/>
    <p:sldLayoutId id="2147487992" r:id="rId9"/>
    <p:sldLayoutId id="2147487993" r:id="rId10"/>
    <p:sldLayoutId id="2147487994" r:id="rId11"/>
    <p:sldLayoutId id="2147487995" r:id="rId12"/>
  </p:sldLayoutIdLst>
  <p:txStyles>
    <p:titleStyle>
      <a:lvl1pPr algn="ctr" defTabSz="457200" rtl="0" eaLnBrk="1" latinLnBrk="0" hangingPunct="1">
        <a:spcBef>
          <a:spcPct val="0"/>
        </a:spcBef>
        <a:buNone/>
        <a:defRPr sz="3600" b="1" i="0" kern="120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05826" name="Rectangle 2"/>
          <p:cNvSpPr>
            <a:spLocks noGrp="1" noChangeArrowheads="1"/>
          </p:cNvSpPr>
          <p:nvPr>
            <p:ph type="title"/>
          </p:nvPr>
        </p:nvSpPr>
        <p:spPr bwMode="auto">
          <a:xfrm>
            <a:off x="685800" y="533400"/>
            <a:ext cx="7772400" cy="990600"/>
          </a:xfrm>
          <a:prstGeom prst="rect">
            <a:avLst/>
          </a:prstGeom>
          <a:noFill/>
          <a:ln w="9525">
            <a:noFill/>
            <a:miter lim="800000"/>
            <a:headEnd/>
            <a:tailEnd/>
          </a:ln>
          <a:effectLst>
            <a:outerShdw blurRad="63500" dist="35916" dir="8100068"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81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8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solidFill>
                <a:srgbClr val="FFFFFF"/>
              </a:solidFill>
            </a:endParaRPr>
          </a:p>
        </p:txBody>
      </p:sp>
      <p:sp>
        <p:nvSpPr>
          <p:cNvPr id="2058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solidFill>
                <a:srgbClr val="FFFFFF"/>
              </a:solidFill>
            </a:endParaRPr>
          </a:p>
        </p:txBody>
      </p:sp>
      <p:sp>
        <p:nvSpPr>
          <p:cNvPr id="2058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7433C137-82EA-7742-8FFE-970F41399681}" type="slidenum">
              <a:rPr lang="en-US">
                <a:solidFill>
                  <a:srgbClr val="FFFFFF"/>
                </a:solidFill>
                <a:ea typeface="Osaka" charset="0"/>
                <a:cs typeface="Osaka" charset="0"/>
              </a:rPr>
              <a:pPr>
                <a:defRPr/>
              </a:pPr>
              <a:t>‹#›</a:t>
            </a:fld>
            <a:endParaRPr lang="en-US">
              <a:solidFill>
                <a:srgbClr val="FFFFFF"/>
              </a:solidFill>
              <a:ea typeface="Osaka" charset="0"/>
              <a:cs typeface="Osaka" charset="0"/>
            </a:endParaRPr>
          </a:p>
        </p:txBody>
      </p:sp>
    </p:spTree>
    <p:extLst>
      <p:ext uri="{BB962C8B-B14F-4D97-AF65-F5344CB8AC3E}">
        <p14:creationId xmlns:p14="http://schemas.microsoft.com/office/powerpoint/2010/main" val="1406515387"/>
      </p:ext>
    </p:extLst>
  </p:cSld>
  <p:clrMap bg1="dk2" tx1="lt1" bg2="dk1" tx2="lt2" accent1="accent1" accent2="accent2" accent3="accent3" accent4="accent4" accent5="accent5" accent6="accent6" hlink="hlink" folHlink="folHlink"/>
  <p:sldLayoutIdLst>
    <p:sldLayoutId id="2147488013" r:id="rId1"/>
    <p:sldLayoutId id="2147488014" r:id="rId2"/>
    <p:sldLayoutId id="2147488015" r:id="rId3"/>
    <p:sldLayoutId id="2147488016" r:id="rId4"/>
    <p:sldLayoutId id="2147488017" r:id="rId5"/>
    <p:sldLayoutId id="2147488018" r:id="rId6"/>
    <p:sldLayoutId id="2147488019" r:id="rId7"/>
    <p:sldLayoutId id="2147488020" r:id="rId8"/>
    <p:sldLayoutId id="2147488021" r:id="rId9"/>
    <p:sldLayoutId id="2147488022" r:id="rId10"/>
    <p:sldLayoutId id="2147488023" r:id="rId11"/>
  </p:sldLayoutIdLst>
  <p:txStyles>
    <p:titleStyle>
      <a:lvl1pPr algn="l" rtl="0" eaLnBrk="0" fontAlgn="base" hangingPunct="0">
        <a:lnSpc>
          <a:spcPct val="90000"/>
        </a:lnSpc>
        <a:spcBef>
          <a:spcPct val="0"/>
        </a:spcBef>
        <a:spcAft>
          <a:spcPct val="0"/>
        </a:spcAft>
        <a:defRPr sz="4400" b="1">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2pPr>
      <a:lvl3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3pPr>
      <a:lvl4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4pPr>
      <a:lvl5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b="1">
          <a:solidFill>
            <a:schemeClr val="tx2"/>
          </a:solidFill>
          <a:latin typeface="Times New Roman" pitchFamily="-112" charset="0"/>
        </a:defRPr>
      </a:lvl6pPr>
      <a:lvl7pPr marL="914400" algn="l" rtl="0" eaLnBrk="0" fontAlgn="base" hangingPunct="0">
        <a:lnSpc>
          <a:spcPct val="90000"/>
        </a:lnSpc>
        <a:spcBef>
          <a:spcPct val="0"/>
        </a:spcBef>
        <a:spcAft>
          <a:spcPct val="0"/>
        </a:spcAft>
        <a:defRPr sz="4400" b="1">
          <a:solidFill>
            <a:schemeClr val="tx2"/>
          </a:solidFill>
          <a:latin typeface="Times New Roman" pitchFamily="-112" charset="0"/>
        </a:defRPr>
      </a:lvl7pPr>
      <a:lvl8pPr marL="1371600" algn="l" rtl="0" eaLnBrk="0" fontAlgn="base" hangingPunct="0">
        <a:lnSpc>
          <a:spcPct val="90000"/>
        </a:lnSpc>
        <a:spcBef>
          <a:spcPct val="0"/>
        </a:spcBef>
        <a:spcAft>
          <a:spcPct val="0"/>
        </a:spcAft>
        <a:defRPr sz="4400" b="1">
          <a:solidFill>
            <a:schemeClr val="tx2"/>
          </a:solidFill>
          <a:latin typeface="Times New Roman" pitchFamily="-112" charset="0"/>
        </a:defRPr>
      </a:lvl8pPr>
      <a:lvl9pPr marL="1828800" algn="l" rtl="0" eaLnBrk="0" fontAlgn="base" hangingPunct="0">
        <a:lnSpc>
          <a:spcPct val="90000"/>
        </a:lnSpc>
        <a:spcBef>
          <a:spcPct val="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5pPr>
      <a:lvl6pPr marL="25146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51877046-DC14-3744-AB1C-F596A9F91870}" type="slidenum">
              <a:rPr lang="en-US">
                <a:solidFill>
                  <a:srgbClr val="000000"/>
                </a:solidFill>
                <a:ea typeface="Osaka" charset="0"/>
                <a:cs typeface="Osaka" charset="0"/>
              </a:rPr>
              <a:pPr>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2909344384"/>
      </p:ext>
    </p:extLst>
  </p:cSld>
  <p:clrMap bg1="lt1" tx1="dk1" bg2="lt2" tx2="dk2" accent1="accent1" accent2="accent2" accent3="accent3" accent4="accent4" accent5="accent5" accent6="accent6" hlink="hlink" folHlink="folHlink"/>
  <p:sldLayoutIdLst>
    <p:sldLayoutId id="2147488025" r:id="rId1"/>
    <p:sldLayoutId id="2147488026" r:id="rId2"/>
    <p:sldLayoutId id="2147488027" r:id="rId3"/>
    <p:sldLayoutId id="2147488028" r:id="rId4"/>
    <p:sldLayoutId id="2147488029" r:id="rId5"/>
    <p:sldLayoutId id="2147488030" r:id="rId6"/>
    <p:sldLayoutId id="2147488031" r:id="rId7"/>
    <p:sldLayoutId id="2147488032" r:id="rId8"/>
    <p:sldLayoutId id="2147488033" r:id="rId9"/>
    <p:sldLayoutId id="2147488034" r:id="rId10"/>
    <p:sldLayoutId id="214748803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5508906"/>
      </p:ext>
    </p:extLst>
  </p:cSld>
  <p:clrMap bg1="lt1" tx1="dk1" bg2="lt2" tx2="dk2" accent1="accent1" accent2="accent2" accent3="accent3" accent4="accent4" accent5="accent5" accent6="accent6" hlink="hlink" folHlink="folHlink"/>
  <p:sldLayoutIdLst>
    <p:sldLayoutId id="2147488078" r:id="rId1"/>
    <p:sldLayoutId id="2147488079" r:id="rId2"/>
    <p:sldLayoutId id="2147488080" r:id="rId3"/>
    <p:sldLayoutId id="2147488081" r:id="rId4"/>
    <p:sldLayoutId id="2147488082" r:id="rId5"/>
    <p:sldLayoutId id="2147488083" r:id="rId6"/>
    <p:sldLayoutId id="2147488084" r:id="rId7"/>
    <p:sldLayoutId id="2147488085" r:id="rId8"/>
    <p:sldLayoutId id="2147488086" r:id="rId9"/>
    <p:sldLayoutId id="2147488087" r:id="rId10"/>
    <p:sldLayoutId id="2147488088" r:id="rId11"/>
    <p:sldLayoutId id="2147488089"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184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184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0501823"/>
      </p:ext>
    </p:extLst>
  </p:cSld>
  <p:clrMap bg1="lt1" tx1="dk1" bg2="lt2" tx2="dk2" accent1="accent1" accent2="accent2" accent3="accent3" accent4="accent4" accent5="accent5" accent6="accent6" hlink="hlink" folHlink="folHlink"/>
  <p:sldLayoutIdLst>
    <p:sldLayoutId id="2147488161" r:id="rId1"/>
    <p:sldLayoutId id="2147488162" r:id="rId2"/>
    <p:sldLayoutId id="2147488163" r:id="rId3"/>
    <p:sldLayoutId id="2147488164" r:id="rId4"/>
    <p:sldLayoutId id="2147488165" r:id="rId5"/>
    <p:sldLayoutId id="2147488166" r:id="rId6"/>
    <p:sldLayoutId id="2147488167" r:id="rId7"/>
    <p:sldLayoutId id="2147488168" r:id="rId8"/>
    <p:sldLayoutId id="2147488169" r:id="rId9"/>
    <p:sldLayoutId id="2147488170" r:id="rId10"/>
    <p:sldLayoutId id="2147488171"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039612"/>
      </p:ext>
    </p:extLst>
  </p:cSld>
  <p:clrMap bg1="lt1" tx1="dk1" bg2="lt2" tx2="dk2" accent1="accent1" accent2="accent2" accent3="accent3" accent4="accent4" accent5="accent5" accent6="accent6" hlink="hlink" folHlink="folHlink"/>
  <p:sldLayoutIdLst>
    <p:sldLayoutId id="2147488201" r:id="rId1"/>
    <p:sldLayoutId id="2147488202" r:id="rId2"/>
    <p:sldLayoutId id="2147488203" r:id="rId3"/>
    <p:sldLayoutId id="2147488204" r:id="rId4"/>
    <p:sldLayoutId id="2147488205" r:id="rId5"/>
    <p:sldLayoutId id="2147488206" r:id="rId6"/>
    <p:sldLayoutId id="2147488207" r:id="rId7"/>
    <p:sldLayoutId id="2147488208" r:id="rId8"/>
    <p:sldLayoutId id="2147488209" r:id="rId9"/>
    <p:sldLayoutId id="2147488210" r:id="rId10"/>
    <p:sldLayoutId id="214748821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sz="180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fld id="{4370C4B8-28FD-CA45-96DB-445CE5F9BEB5}" type="slidenum">
              <a:rPr lang="en-US" sz="1800" smtClean="0">
                <a:cs typeface="DejaVu Sans" charset="0"/>
              </a:rPr>
              <a:pPr defTabSz="321503">
                <a:buSzPct val="100000"/>
              </a:pPr>
              <a:t>‹#›</a:t>
            </a:fld>
            <a:endParaRPr lang="en-US" sz="1800">
              <a:cs typeface="DejaVu Sans" charset="0"/>
            </a:endParaRPr>
          </a:p>
        </p:txBody>
      </p:sp>
    </p:spTree>
    <p:extLst>
      <p:ext uri="{BB962C8B-B14F-4D97-AF65-F5344CB8AC3E}">
        <p14:creationId xmlns:p14="http://schemas.microsoft.com/office/powerpoint/2010/main" val="794737857"/>
      </p:ext>
    </p:extLst>
  </p:cSld>
  <p:clrMap bg1="lt1" tx1="dk1" bg2="lt2" tx2="dk2" accent1="accent1" accent2="accent2" accent3="accent3" accent4="accent4" accent5="accent5" accent6="accent6" hlink="hlink" folHlink="folHlink"/>
  <p:sldLayoutIdLst>
    <p:sldLayoutId id="2147488490" r:id="rId1"/>
    <p:sldLayoutId id="2147488491" r:id="rId2"/>
    <p:sldLayoutId id="2147488492" r:id="rId3"/>
    <p:sldLayoutId id="2147488493" r:id="rId4"/>
    <p:sldLayoutId id="2147488494" r:id="rId5"/>
    <p:sldLayoutId id="2147488495" r:id="rId6"/>
    <p:sldLayoutId id="2147488496" r:id="rId7"/>
    <p:sldLayoutId id="2147488497" r:id="rId8"/>
    <p:sldLayoutId id="2147488498" r:id="rId9"/>
    <p:sldLayoutId id="2147488499" r:id="rId10"/>
    <p:sldLayoutId id="2147488500"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0" y="1"/>
            <a:ext cx="9144000" cy="938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dirty="0"/>
              <a:t>Click to edit Master title style</a:t>
            </a:r>
            <a:endParaRPr lang="en-US" dirty="0"/>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E04F5C45-2DFD-4843-AC59-9C9C9659DEAB}" type="datetimeFigureOut">
              <a:rPr lang="en-US"/>
              <a:pPr eaLnBrk="1" hangingPunct="1">
                <a:defRPr/>
              </a:pPr>
              <a:t>6/16/26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0B192F90-7658-1245-9D05-40B1E48B3974}" type="slidenum">
              <a:rPr lang="en-US"/>
              <a:pPr eaLnBrk="1" hangingPunct="1">
                <a:defRPr/>
              </a:pPr>
              <a:t>‹#›</a:t>
            </a:fld>
            <a:endParaRPr lang="en-US"/>
          </a:p>
        </p:txBody>
      </p:sp>
    </p:spTree>
    <p:extLst>
      <p:ext uri="{BB962C8B-B14F-4D97-AF65-F5344CB8AC3E}">
        <p14:creationId xmlns:p14="http://schemas.microsoft.com/office/powerpoint/2010/main" val="2519253322"/>
      </p:ext>
    </p:extLst>
  </p:cSld>
  <p:clrMap bg1="lt1" tx1="dk1" bg2="lt2" tx2="dk2" accent1="accent1" accent2="accent2" accent3="accent3" accent4="accent4" accent5="accent5" accent6="accent6" hlink="hlink" folHlink="folHlink"/>
  <p:sldLayoutIdLst>
    <p:sldLayoutId id="2147488514" r:id="rId1"/>
    <p:sldLayoutId id="2147488515" r:id="rId2"/>
    <p:sldLayoutId id="2147488516" r:id="rId3"/>
    <p:sldLayoutId id="2147488517" r:id="rId4"/>
    <p:sldLayoutId id="2147488518" r:id="rId5"/>
    <p:sldLayoutId id="2147488519" r:id="rId6"/>
    <p:sldLayoutId id="2147488520" r:id="rId7"/>
    <p:sldLayoutId id="2147488521" r:id="rId8"/>
    <p:sldLayoutId id="2147488522" r:id="rId9"/>
    <p:sldLayoutId id="2147488523" r:id="rId10"/>
    <p:sldLayoutId id="2147488524" r:id="rId11"/>
  </p:sldLayoutIdLst>
  <p:txStyles>
    <p:titleStyle>
      <a:lvl1pPr algn="ctr" defTabSz="457020" rtl="0" eaLnBrk="0" fontAlgn="base" hangingPunct="0">
        <a:spcBef>
          <a:spcPct val="0"/>
        </a:spcBef>
        <a:spcAft>
          <a:spcPct val="0"/>
        </a:spcAft>
        <a:defRPr sz="3600" b="1" i="0" kern="120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2pPr>
      <a:lvl3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3pPr>
      <a:lvl4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4pPr>
      <a:lvl5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b="1" kern="1200">
          <a:solidFill>
            <a:schemeClr val="tx1"/>
          </a:solidFill>
          <a:latin typeface="Arial"/>
          <a:ea typeface="ＭＳ Ｐゴシック" charset="0"/>
          <a:cs typeface="Arial"/>
        </a:defRPr>
      </a:lvl1pPr>
      <a:lvl2pPr marL="742654" indent="-285638" algn="l" defTabSz="457020" rtl="0" eaLnBrk="0" fontAlgn="base" hangingPunct="0">
        <a:spcBef>
          <a:spcPct val="20000"/>
        </a:spcBef>
        <a:spcAft>
          <a:spcPct val="0"/>
        </a:spcAft>
        <a:buFont typeface="Arial" charset="0"/>
        <a:buChar char="–"/>
        <a:defRPr sz="2800" b="1" kern="1200">
          <a:solidFill>
            <a:schemeClr val="tx1"/>
          </a:solidFill>
          <a:latin typeface="Arial"/>
          <a:ea typeface="ＭＳ Ｐゴシック" charset="0"/>
          <a:cs typeface="Arial"/>
        </a:defRPr>
      </a:lvl2pPr>
      <a:lvl3pPr marL="1142545" indent="-228510" algn="l" defTabSz="457020" rtl="0" eaLnBrk="0" fontAlgn="base" hangingPunct="0">
        <a:spcBef>
          <a:spcPct val="20000"/>
        </a:spcBef>
        <a:spcAft>
          <a:spcPct val="0"/>
        </a:spcAft>
        <a:buFont typeface="Arial" charset="0"/>
        <a:buChar char="•"/>
        <a:defRPr sz="2400" b="1" kern="1200">
          <a:solidFill>
            <a:schemeClr val="tx1"/>
          </a:solidFill>
          <a:latin typeface="Arial"/>
          <a:ea typeface="ＭＳ Ｐゴシック" charset="0"/>
          <a:cs typeface="Arial"/>
        </a:defRPr>
      </a:lvl3pPr>
      <a:lvl4pPr marL="1599566"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4pPr>
      <a:lvl5pPr marL="2056584"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pPr eaLnBrk="1" hangingPunct="1"/>
            <a:fld id="{3E731733-F2BA-4E3E-A13B-50DC44DBF30E}" type="datetimeFigureOut">
              <a:rPr lang="en-US">
                <a:ea typeface="MS PGothic" pitchFamily="34" charset="-128"/>
                <a:cs typeface="+mn-cs"/>
              </a:rPr>
              <a:pPr eaLnBrk="1" hangingPunct="1"/>
              <a:t>6/16/26</a:t>
            </a:fld>
            <a:endParaRPr lang="en-US">
              <a:ea typeface="MS PGothic" pitchFamily="34" charset="-128"/>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pPr eaLnBrk="1" hangingPunct="1"/>
            <a:endParaRPr lang="en-US">
              <a:ea typeface="MS PGothic" pitchFamily="34" charset="-128"/>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pPr eaLnBrk="1" hangingPunct="1"/>
            <a:fld id="{71C8EB3A-54B5-4EE2-89C2-9A321DB21FF7}" type="slidenum">
              <a:rPr lang="en-US">
                <a:ea typeface="MS PGothic" pitchFamily="34" charset="-128"/>
                <a:cs typeface="+mn-cs"/>
              </a:rPr>
              <a:pPr eaLnBrk="1" hangingPunct="1"/>
              <a:t>‹#›</a:t>
            </a:fld>
            <a:endParaRPr lang="en-US">
              <a:ea typeface="MS PGothic" pitchFamily="34" charset="-128"/>
              <a:cs typeface="+mn-cs"/>
            </a:endParaRPr>
          </a:p>
        </p:txBody>
      </p:sp>
    </p:spTree>
    <p:extLst>
      <p:ext uri="{BB962C8B-B14F-4D97-AF65-F5344CB8AC3E}">
        <p14:creationId xmlns:p14="http://schemas.microsoft.com/office/powerpoint/2010/main" val="1992603024"/>
      </p:ext>
    </p:extLst>
  </p:cSld>
  <p:clrMap bg1="lt1" tx1="dk1" bg2="lt2" tx2="dk2" accent1="accent1" accent2="accent2" accent3="accent3" accent4="accent4" accent5="accent5" accent6="accent6" hlink="hlink" folHlink="folHlink"/>
  <p:sldLayoutIdLst>
    <p:sldLayoutId id="2147488526" r:id="rId1"/>
    <p:sldLayoutId id="2147488527" r:id="rId2"/>
    <p:sldLayoutId id="2147488528" r:id="rId3"/>
    <p:sldLayoutId id="2147488529" r:id="rId4"/>
    <p:sldLayoutId id="2147488530" r:id="rId5"/>
    <p:sldLayoutId id="2147488531" r:id="rId6"/>
    <p:sldLayoutId id="2147488532" r:id="rId7"/>
    <p:sldLayoutId id="2147488533" r:id="rId8"/>
    <p:sldLayoutId id="2147488534" r:id="rId9"/>
    <p:sldLayoutId id="2147488535" r:id="rId10"/>
    <p:sldLayoutId id="2147488536"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pPr eaLnBrk="1" hangingPunct="1"/>
            <a:fld id="{3E731733-F2BA-4E3E-A13B-50DC44DBF30E}" type="datetimeFigureOut">
              <a:rPr lang="en-US">
                <a:ea typeface="MS PGothic" pitchFamily="34" charset="-128"/>
              </a:rPr>
              <a:pPr eaLnBrk="1" hangingPunct="1"/>
              <a:t>6/16/26</a:t>
            </a:fld>
            <a:endParaRPr lang="en-US">
              <a:ea typeface="MS PGothic" pitchFamily="34" charset="-128"/>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pPr eaLnBrk="1" hangingPunct="1"/>
            <a:endParaRPr lang="en-US">
              <a:ea typeface="MS PGothic" pitchFamily="34" charset="-128"/>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pPr eaLnBrk="1" hangingPunct="1"/>
            <a:fld id="{71C8EB3A-54B5-4EE2-89C2-9A321DB21FF7}" type="slidenum">
              <a:rPr lang="en-US">
                <a:ea typeface="MS PGothic" pitchFamily="34" charset="-128"/>
              </a:rPr>
              <a:pPr eaLnBrk="1" hangingPunct="1"/>
              <a:t>‹#›</a:t>
            </a:fld>
            <a:endParaRPr lang="en-US">
              <a:ea typeface="MS PGothic" pitchFamily="34" charset="-128"/>
            </a:endParaRPr>
          </a:p>
        </p:txBody>
      </p:sp>
    </p:spTree>
    <p:extLst>
      <p:ext uri="{BB962C8B-B14F-4D97-AF65-F5344CB8AC3E}">
        <p14:creationId xmlns:p14="http://schemas.microsoft.com/office/powerpoint/2010/main" val="1830652549"/>
      </p:ext>
    </p:extLst>
  </p:cSld>
  <p:clrMap bg1="lt1" tx1="dk1" bg2="lt2" tx2="dk2" accent1="accent1" accent2="accent2" accent3="accent3" accent4="accent4" accent5="accent5" accent6="accent6" hlink="hlink" folHlink="folHlink"/>
  <p:sldLayoutIdLst>
    <p:sldLayoutId id="2147488538" r:id="rId1"/>
    <p:sldLayoutId id="2147488539" r:id="rId2"/>
    <p:sldLayoutId id="2147488540" r:id="rId3"/>
    <p:sldLayoutId id="2147488541" r:id="rId4"/>
    <p:sldLayoutId id="2147488542" r:id="rId5"/>
    <p:sldLayoutId id="2147488543" r:id="rId6"/>
    <p:sldLayoutId id="2147488544" r:id="rId7"/>
    <p:sldLayoutId id="2147488545" r:id="rId8"/>
    <p:sldLayoutId id="2147488546" r:id="rId9"/>
    <p:sldLayoutId id="2147488547" r:id="rId10"/>
    <p:sldLayoutId id="2147488548"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480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Osaka" charset="-128"/>
                <a:cs typeface="Osaka" charset="-128"/>
              </a:defRPr>
            </a:lvl1pPr>
          </a:lstStyle>
          <a:p>
            <a:pPr>
              <a:defRPr/>
            </a:pPr>
            <a:endParaRPr lang="en-US"/>
          </a:p>
        </p:txBody>
      </p:sp>
      <p:sp>
        <p:nvSpPr>
          <p:cNvPr id="20480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Osaka" charset="-128"/>
                <a:cs typeface="Osaka" charset="-128"/>
              </a:defRPr>
            </a:lvl1pPr>
          </a:lstStyle>
          <a:p>
            <a:pPr>
              <a:defRPr/>
            </a:pPr>
            <a:endParaRPr lang="en-US"/>
          </a:p>
        </p:txBody>
      </p:sp>
      <p:sp>
        <p:nvSpPr>
          <p:cNvPr id="2048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ea typeface="Osaka" charset="0"/>
                <a:cs typeface="Osaka" charset="0"/>
              </a:defRPr>
            </a:lvl1pPr>
          </a:lstStyle>
          <a:p>
            <a:pPr>
              <a:defRPr/>
            </a:pPr>
            <a:fld id="{2AB0F4CB-4781-C341-8EA0-76A2C66E578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573" r:id="rId1"/>
    <p:sldLayoutId id="2147487574" r:id="rId2"/>
    <p:sldLayoutId id="2147487575" r:id="rId3"/>
    <p:sldLayoutId id="2147487576" r:id="rId4"/>
    <p:sldLayoutId id="2147487577" r:id="rId5"/>
    <p:sldLayoutId id="2147487578" r:id="rId6"/>
    <p:sldLayoutId id="2147487579" r:id="rId7"/>
    <p:sldLayoutId id="2147487580" r:id="rId8"/>
    <p:sldLayoutId id="2147487581" r:id="rId9"/>
    <p:sldLayoutId id="2147487582" r:id="rId10"/>
    <p:sldLayoutId id="21474875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7018776"/>
      </p:ext>
    </p:extLst>
  </p:cSld>
  <p:clrMap bg1="lt1" tx1="dk1" bg2="lt2" tx2="dk2" accent1="accent1" accent2="accent2" accent3="accent3" accent4="accent4" accent5="accent5" accent6="accent6" hlink="hlink" folHlink="folHlink"/>
  <p:sldLayoutIdLst>
    <p:sldLayoutId id="2147488587" r:id="rId1"/>
    <p:sldLayoutId id="2147488588" r:id="rId2"/>
    <p:sldLayoutId id="2147488589" r:id="rId3"/>
    <p:sldLayoutId id="2147488590" r:id="rId4"/>
    <p:sldLayoutId id="2147488591" r:id="rId5"/>
    <p:sldLayoutId id="2147488592" r:id="rId6"/>
    <p:sldLayoutId id="2147488593" r:id="rId7"/>
    <p:sldLayoutId id="2147488594" r:id="rId8"/>
    <p:sldLayoutId id="2147488595" r:id="rId9"/>
    <p:sldLayoutId id="2147488596" r:id="rId10"/>
    <p:sldLayoutId id="2147488597" r:id="rId11"/>
    <p:sldLayoutId id="2147488598" r:id="rId12"/>
    <p:sldLayoutId id="214748859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1555580241"/>
      </p:ext>
    </p:extLst>
  </p:cSld>
  <p:clrMap bg1="lt1" tx1="dk1" bg2="lt2" tx2="dk2" accent1="accent1" accent2="accent2" accent3="accent3" accent4="accent4" accent5="accent5" accent6="accent6" hlink="hlink" folHlink="folHlink"/>
  <p:sldLayoutIdLst>
    <p:sldLayoutId id="2147488601" r:id="rId1"/>
    <p:sldLayoutId id="2147488602" r:id="rId2"/>
    <p:sldLayoutId id="2147488603" r:id="rId3"/>
    <p:sldLayoutId id="2147488604" r:id="rId4"/>
    <p:sldLayoutId id="2147488605" r:id="rId5"/>
    <p:sldLayoutId id="2147488606" r:id="rId6"/>
    <p:sldLayoutId id="2147488607" r:id="rId7"/>
    <p:sldLayoutId id="2147488608" r:id="rId8"/>
    <p:sldLayoutId id="2147488609" r:id="rId9"/>
    <p:sldLayoutId id="2147488610" r:id="rId10"/>
    <p:sldLayoutId id="2147488611" r:id="rId11"/>
    <p:sldLayoutId id="2147488612"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6F04BDFE-B80C-4799-A98A-4ACBF995A10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C13F0ADE-E21B-4E12-A45B-33243F40809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4F5FB7B-4B83-48B1-BC56-BBFEFA9815D2}"/>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fld id="{B5B1346F-7A7C-4EE9-A45C-A16A64917327}" type="datetimeFigureOut">
              <a:rPr lang="en-US" altLang="en-US"/>
              <a:pPr/>
              <a:t>6/16/26</a:t>
            </a:fld>
            <a:endParaRPr lang="en-US" altLang="en-US"/>
          </a:p>
        </p:txBody>
      </p:sp>
      <p:sp>
        <p:nvSpPr>
          <p:cNvPr id="5" name="Footer Placeholder 4">
            <a:extLst>
              <a:ext uri="{FF2B5EF4-FFF2-40B4-BE49-F238E27FC236}">
                <a16:creationId xmlns:a16="http://schemas.microsoft.com/office/drawing/2014/main" id="{04592D33-80A7-4A1F-985A-30E152AD43B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5CE6691F-393D-4068-B7F2-B3F578DBA5C4}"/>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fld id="{31921A44-D2AD-4D55-A235-B66CD762B1C0}" type="slidenum">
              <a:rPr lang="en-US" altLang="en-US"/>
              <a:pPr/>
              <a:t>‹#›</a:t>
            </a:fld>
            <a:endParaRPr lang="en-US" altLang="en-US"/>
          </a:p>
        </p:txBody>
      </p:sp>
    </p:spTree>
    <p:extLst>
      <p:ext uri="{BB962C8B-B14F-4D97-AF65-F5344CB8AC3E}">
        <p14:creationId xmlns:p14="http://schemas.microsoft.com/office/powerpoint/2010/main" val="1656333016"/>
      </p:ext>
    </p:extLst>
  </p:cSld>
  <p:clrMap bg1="lt1" tx1="dk1" bg2="lt2" tx2="dk2" accent1="accent1" accent2="accent2" accent3="accent3" accent4="accent4" accent5="accent5" accent6="accent6" hlink="hlink" folHlink="folHlink"/>
  <p:sldLayoutIdLst>
    <p:sldLayoutId id="2147488614" r:id="rId1"/>
    <p:sldLayoutId id="2147488615" r:id="rId2"/>
    <p:sldLayoutId id="2147488616" r:id="rId3"/>
    <p:sldLayoutId id="2147488617" r:id="rId4"/>
    <p:sldLayoutId id="2147488618" r:id="rId5"/>
    <p:sldLayoutId id="2147488619" r:id="rId6"/>
    <p:sldLayoutId id="2147488620" r:id="rId7"/>
    <p:sldLayoutId id="2147488621" r:id="rId8"/>
    <p:sldLayoutId id="2147488622" r:id="rId9"/>
    <p:sldLayoutId id="2147488623" r:id="rId10"/>
    <p:sldLayoutId id="214748862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defRPr>
            </a:lvl1pPr>
          </a:lstStyle>
          <a:p>
            <a:pPr>
              <a:defRPr/>
            </a:pPr>
            <a:endParaRPr lang="en-US">
              <a:solidFill>
                <a:srgbClr val="000000"/>
              </a:solidFill>
            </a:endParaRPr>
          </a:p>
        </p:txBody>
      </p:sp>
      <p:sp>
        <p:nvSpPr>
          <p:cNvPr id="2355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defRPr>
            </a:lvl1pPr>
          </a:lstStyle>
          <a:p>
            <a:pPr>
              <a:defRPr/>
            </a:pPr>
            <a:endParaRPr lang="en-US">
              <a:solidFill>
                <a:srgbClr val="000000"/>
              </a:solidFill>
            </a:endParaRPr>
          </a:p>
        </p:txBody>
      </p:sp>
      <p:sp>
        <p:nvSpPr>
          <p:cNvPr id="2355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B17FAAC-AEBF-4140-878B-3CB3E62FB3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9804660"/>
      </p:ext>
    </p:extLst>
  </p:cSld>
  <p:clrMap bg1="lt1" tx1="dk1" bg2="lt2" tx2="dk2" accent1="accent1" accent2="accent2" accent3="accent3" accent4="accent4" accent5="accent5" accent6="accent6" hlink="hlink" folHlink="folHlink"/>
  <p:sldLayoutIdLst>
    <p:sldLayoutId id="2147488626" r:id="rId1"/>
    <p:sldLayoutId id="2147488627" r:id="rId2"/>
    <p:sldLayoutId id="2147488628" r:id="rId3"/>
    <p:sldLayoutId id="2147488629" r:id="rId4"/>
    <p:sldLayoutId id="2147488630" r:id="rId5"/>
    <p:sldLayoutId id="2147488631" r:id="rId6"/>
    <p:sldLayoutId id="2147488632" r:id="rId7"/>
    <p:sldLayoutId id="2147488633" r:id="rId8"/>
    <p:sldLayoutId id="2147488634" r:id="rId9"/>
    <p:sldLayoutId id="2147488635" r:id="rId10"/>
    <p:sldLayoutId id="214748863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726" algn="ctr" rtl="0" fontAlgn="base">
        <a:spcBef>
          <a:spcPct val="0"/>
        </a:spcBef>
        <a:spcAft>
          <a:spcPct val="0"/>
        </a:spcAft>
        <a:defRPr sz="4400">
          <a:solidFill>
            <a:schemeClr val="tx2"/>
          </a:solidFill>
          <a:latin typeface="Arial" charset="0"/>
          <a:ea typeface="ＭＳ Ｐゴシック" charset="0"/>
        </a:defRPr>
      </a:lvl6pPr>
      <a:lvl7pPr marL="913455" algn="ctr" rtl="0" fontAlgn="base">
        <a:spcBef>
          <a:spcPct val="0"/>
        </a:spcBef>
        <a:spcAft>
          <a:spcPct val="0"/>
        </a:spcAft>
        <a:defRPr sz="4400">
          <a:solidFill>
            <a:schemeClr val="tx2"/>
          </a:solidFill>
          <a:latin typeface="Arial" charset="0"/>
          <a:ea typeface="ＭＳ Ｐゴシック" charset="0"/>
        </a:defRPr>
      </a:lvl7pPr>
      <a:lvl8pPr marL="1370172" algn="ctr" rtl="0" fontAlgn="base">
        <a:spcBef>
          <a:spcPct val="0"/>
        </a:spcBef>
        <a:spcAft>
          <a:spcPct val="0"/>
        </a:spcAft>
        <a:defRPr sz="4400">
          <a:solidFill>
            <a:schemeClr val="tx2"/>
          </a:solidFill>
          <a:latin typeface="Arial" charset="0"/>
          <a:ea typeface="ＭＳ Ｐゴシック" charset="0"/>
        </a:defRPr>
      </a:lvl8pPr>
      <a:lvl9pPr marL="1826907" algn="ctr" rtl="0" fontAlgn="base">
        <a:spcBef>
          <a:spcPct val="0"/>
        </a:spcBef>
        <a:spcAft>
          <a:spcPct val="0"/>
        </a:spcAft>
        <a:defRPr sz="4400">
          <a:solidFill>
            <a:schemeClr val="tx2"/>
          </a:solidFill>
          <a:latin typeface="Arial" charset="0"/>
          <a:ea typeface="ＭＳ Ｐゴシック" charset="0"/>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1982" indent="-228363" algn="l" rtl="0" fontAlgn="base">
        <a:spcBef>
          <a:spcPct val="20000"/>
        </a:spcBef>
        <a:spcAft>
          <a:spcPct val="0"/>
        </a:spcAft>
        <a:buChar char="»"/>
        <a:defRPr sz="2000">
          <a:solidFill>
            <a:schemeClr val="tx1"/>
          </a:solidFill>
          <a:latin typeface="+mn-lt"/>
          <a:ea typeface="+mn-ea"/>
        </a:defRPr>
      </a:lvl6pPr>
      <a:lvl7pPr marL="2968711" indent="-228363" algn="l" rtl="0" fontAlgn="base">
        <a:spcBef>
          <a:spcPct val="20000"/>
        </a:spcBef>
        <a:spcAft>
          <a:spcPct val="0"/>
        </a:spcAft>
        <a:buChar char="»"/>
        <a:defRPr sz="2000">
          <a:solidFill>
            <a:schemeClr val="tx1"/>
          </a:solidFill>
          <a:latin typeface="+mn-lt"/>
          <a:ea typeface="+mn-ea"/>
        </a:defRPr>
      </a:lvl7pPr>
      <a:lvl8pPr marL="3425430" indent="-228363" algn="l" rtl="0" fontAlgn="base">
        <a:spcBef>
          <a:spcPct val="20000"/>
        </a:spcBef>
        <a:spcAft>
          <a:spcPct val="0"/>
        </a:spcAft>
        <a:buChar char="»"/>
        <a:defRPr sz="2000">
          <a:solidFill>
            <a:schemeClr val="tx1"/>
          </a:solidFill>
          <a:latin typeface="+mn-lt"/>
          <a:ea typeface="+mn-ea"/>
        </a:defRPr>
      </a:lvl8pPr>
      <a:lvl9pPr marL="3882160" indent="-22836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1886446901"/>
      </p:ext>
    </p:extLst>
  </p:cSld>
  <p:clrMap bg1="lt1" tx1="dk1" bg2="lt2" tx2="dk2" accent1="accent1" accent2="accent2" accent3="accent3" accent4="accent4" accent5="accent5" accent6="accent6" hlink="hlink" folHlink="folHlink"/>
  <p:sldLayoutIdLst>
    <p:sldLayoutId id="2147488638" r:id="rId1"/>
    <p:sldLayoutId id="2147488639" r:id="rId2"/>
    <p:sldLayoutId id="2147488640" r:id="rId3"/>
    <p:sldLayoutId id="2147488641" r:id="rId4"/>
    <p:sldLayoutId id="2147488642" r:id="rId5"/>
    <p:sldLayoutId id="2147488643" r:id="rId6"/>
    <p:sldLayoutId id="2147488644" r:id="rId7"/>
    <p:sldLayoutId id="2147488645" r:id="rId8"/>
    <p:sldLayoutId id="2147488646" r:id="rId9"/>
    <p:sldLayoutId id="2147488647" r:id="rId10"/>
    <p:sldLayoutId id="214748864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2458468"/>
      </p:ext>
    </p:extLst>
  </p:cSld>
  <p:clrMap bg1="lt1" tx1="dk1" bg2="lt2" tx2="dk2" accent1="accent1" accent2="accent2" accent3="accent3" accent4="accent4" accent5="accent5" accent6="accent6" hlink="hlink" folHlink="folHlink"/>
  <p:sldLayoutIdLst>
    <p:sldLayoutId id="2147488650" r:id="rId1"/>
    <p:sldLayoutId id="2147488651" r:id="rId2"/>
    <p:sldLayoutId id="2147488652" r:id="rId3"/>
    <p:sldLayoutId id="2147488653" r:id="rId4"/>
    <p:sldLayoutId id="2147488654" r:id="rId5"/>
    <p:sldLayoutId id="2147488655" r:id="rId6"/>
    <p:sldLayoutId id="2147488656" r:id="rId7"/>
    <p:sldLayoutId id="2147488657" r:id="rId8"/>
    <p:sldLayoutId id="2147488658" r:id="rId9"/>
    <p:sldLayoutId id="2147488659" r:id="rId10"/>
    <p:sldLayoutId id="2147488660" r:id="rId11"/>
    <p:sldLayoutId id="2147488661"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endParaRPr lang="en-US" sz="180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fld id="{2EE7642A-7B80-D448-BF65-EEDFC4BA5E40}" type="slidenum">
              <a:rPr lang="en-US" sz="1800" smtClean="0">
                <a:cs typeface="DejaVu Sans" charset="0"/>
              </a:rPr>
              <a:pPr defTabSz="321311">
                <a:buSzPct val="100000"/>
              </a:pPr>
              <a:t>‹#›</a:t>
            </a:fld>
            <a:endParaRPr lang="en-US" sz="1800">
              <a:cs typeface="DejaVu Sans" charset="0"/>
            </a:endParaRPr>
          </a:p>
        </p:txBody>
      </p:sp>
    </p:spTree>
    <p:extLst>
      <p:ext uri="{BB962C8B-B14F-4D97-AF65-F5344CB8AC3E}">
        <p14:creationId xmlns:p14="http://schemas.microsoft.com/office/powerpoint/2010/main" val="754507443"/>
      </p:ext>
    </p:extLst>
  </p:cSld>
  <p:clrMap bg1="lt1" tx1="dk1" bg2="lt2" tx2="dk2" accent1="accent1" accent2="accent2" accent3="accent3" accent4="accent4" accent5="accent5" accent6="accent6" hlink="hlink" folHlink="folHlink"/>
  <p:sldLayoutIdLst>
    <p:sldLayoutId id="2147488663" r:id="rId1"/>
    <p:sldLayoutId id="2147488664" r:id="rId2"/>
    <p:sldLayoutId id="2147488665" r:id="rId3"/>
    <p:sldLayoutId id="2147488666" r:id="rId4"/>
    <p:sldLayoutId id="2147488667" r:id="rId5"/>
    <p:sldLayoutId id="2147488668" r:id="rId6"/>
    <p:sldLayoutId id="2147488669" r:id="rId7"/>
    <p:sldLayoutId id="2147488670" r:id="rId8"/>
    <p:sldLayoutId id="2147488671" r:id="rId9"/>
    <p:sldLayoutId id="2147488672" r:id="rId10"/>
    <p:sldLayoutId id="2147488673"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243714" name="Picture 6" descr="palm sundaycontenemptyt.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3715" name="Title Placeholder 1"/>
          <p:cNvSpPr>
            <a:spLocks noGrp="1"/>
          </p:cNvSpPr>
          <p:nvPr>
            <p:ph type="title"/>
          </p:nvPr>
        </p:nvSpPr>
        <p:spPr bwMode="auto">
          <a:xfrm>
            <a:off x="228600" y="76200"/>
            <a:ext cx="6858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243716" name="Text Placeholder 2"/>
          <p:cNvSpPr>
            <a:spLocks noGrp="1"/>
          </p:cNvSpPr>
          <p:nvPr>
            <p:ph type="body" idx="1"/>
          </p:nvPr>
        </p:nvSpPr>
        <p:spPr bwMode="auto">
          <a:xfrm>
            <a:off x="457200" y="1371635"/>
            <a:ext cx="8229600" cy="475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275" tIns="45638" rIns="91275" bIns="45638" numCol="1" anchor="ctr" anchorCtr="0" compatLnSpc="1">
            <a:prstTxWarp prst="textNoShape">
              <a:avLst/>
            </a:prstTxWarp>
          </a:bodyPr>
          <a:lstStyle>
            <a:lvl1pPr>
              <a:defRPr sz="1200" b="1" i="0">
                <a:solidFill>
                  <a:srgbClr val="898989"/>
                </a:solidFill>
                <a:latin typeface="Calibri" charset="0"/>
                <a:cs typeface="Arial" panose="020B0604020202020204" pitchFamily="34" charset="0"/>
              </a:defRPr>
            </a:lvl1pPr>
          </a:lstStyle>
          <a:p>
            <a:pPr>
              <a:defRPr/>
            </a:pPr>
            <a:fld id="{3BA4472C-6186-C244-8827-F0E01B42753D}" type="datetimeFigureOut">
              <a:rPr lang="en-US"/>
              <a:pPr>
                <a:defRPr/>
              </a:pPr>
              <a:t>6/16/26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75" tIns="45638" rIns="91275" bIns="45638"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275" tIns="45638" rIns="91275" bIns="45638" numCol="1" anchor="ctr" anchorCtr="0" compatLnSpc="1">
            <a:prstTxWarp prst="textNoShape">
              <a:avLst/>
            </a:prstTxWarp>
          </a:bodyPr>
          <a:lstStyle>
            <a:lvl1pPr algn="r">
              <a:defRPr sz="1200" b="1" i="0">
                <a:solidFill>
                  <a:srgbClr val="898989"/>
                </a:solidFill>
                <a:latin typeface="Calibri" charset="0"/>
                <a:cs typeface="Arial" panose="020B0604020202020204" pitchFamily="34" charset="0"/>
              </a:defRPr>
            </a:lvl1pPr>
          </a:lstStyle>
          <a:p>
            <a:pPr>
              <a:defRPr/>
            </a:pPr>
            <a:fld id="{43353A87-E10E-E14E-9B6D-4F639F137B5C}" type="slidenum">
              <a:rPr lang="en-US"/>
              <a:pPr>
                <a:defRPr/>
              </a:pPr>
              <a:t>‹#›</a:t>
            </a:fld>
            <a:endParaRPr lang="en-US"/>
          </a:p>
        </p:txBody>
      </p:sp>
    </p:spTree>
    <p:extLst>
      <p:ext uri="{BB962C8B-B14F-4D97-AF65-F5344CB8AC3E}">
        <p14:creationId xmlns:p14="http://schemas.microsoft.com/office/powerpoint/2010/main" val="2110122160"/>
      </p:ext>
    </p:extLst>
  </p:cSld>
  <p:clrMap bg1="lt1" tx1="dk1" bg2="lt2" tx2="dk2" accent1="accent1" accent2="accent2" accent3="accent3" accent4="accent4" accent5="accent5" accent6="accent6" hlink="hlink" folHlink="folHlink"/>
  <p:sldLayoutIdLst>
    <p:sldLayoutId id="2147488675" r:id="rId1"/>
    <p:sldLayoutId id="2147488676" r:id="rId2"/>
    <p:sldLayoutId id="2147488677" r:id="rId3"/>
    <p:sldLayoutId id="2147488678" r:id="rId4"/>
    <p:sldLayoutId id="2147488679" r:id="rId5"/>
    <p:sldLayoutId id="2147488680" r:id="rId6"/>
    <p:sldLayoutId id="2147488681" r:id="rId7"/>
    <p:sldLayoutId id="2147488682" r:id="rId8"/>
    <p:sldLayoutId id="2147488683" r:id="rId9"/>
    <p:sldLayoutId id="2147488684" r:id="rId10"/>
    <p:sldLayoutId id="2147488685" r:id="rId11"/>
  </p:sldLayoutIdLst>
  <p:transition spd="slow">
    <p:fade/>
  </p:transition>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411" algn="ctr" rtl="0" fontAlgn="base">
        <a:spcBef>
          <a:spcPct val="0"/>
        </a:spcBef>
        <a:spcAft>
          <a:spcPct val="0"/>
        </a:spcAft>
        <a:defRPr sz="4400">
          <a:solidFill>
            <a:schemeClr val="tx1"/>
          </a:solidFill>
          <a:latin typeface="Calibri" charset="0"/>
          <a:ea typeface="ＭＳ Ｐゴシック" charset="0"/>
        </a:defRPr>
      </a:lvl6pPr>
      <a:lvl7pPr marL="912825" algn="ctr" rtl="0" fontAlgn="base">
        <a:spcBef>
          <a:spcPct val="0"/>
        </a:spcBef>
        <a:spcAft>
          <a:spcPct val="0"/>
        </a:spcAft>
        <a:defRPr sz="4400">
          <a:solidFill>
            <a:schemeClr val="tx1"/>
          </a:solidFill>
          <a:latin typeface="Calibri" charset="0"/>
          <a:ea typeface="ＭＳ Ｐゴシック" charset="0"/>
        </a:defRPr>
      </a:lvl7pPr>
      <a:lvl8pPr marL="1369220" algn="ctr" rtl="0" fontAlgn="base">
        <a:spcBef>
          <a:spcPct val="0"/>
        </a:spcBef>
        <a:spcAft>
          <a:spcPct val="0"/>
        </a:spcAft>
        <a:defRPr sz="4400">
          <a:solidFill>
            <a:schemeClr val="tx1"/>
          </a:solidFill>
          <a:latin typeface="Calibri" charset="0"/>
          <a:ea typeface="ＭＳ Ｐゴシック" charset="0"/>
        </a:defRPr>
      </a:lvl8pPr>
      <a:lvl9pPr marL="1825644" algn="ctr" rtl="0" fontAlgn="base">
        <a:spcBef>
          <a:spcPct val="0"/>
        </a:spcBef>
        <a:spcAft>
          <a:spcPct val="0"/>
        </a:spcAft>
        <a:defRPr sz="4400">
          <a:solidFill>
            <a:schemeClr val="tx1"/>
          </a:solidFill>
          <a:latin typeface="Calibri" charset="0"/>
          <a:ea typeface="ＭＳ Ｐゴシック" charset="0"/>
        </a:defRPr>
      </a:lvl9pPr>
    </p:titleStyle>
    <p:bodyStyle>
      <a:lvl1pPr marL="342305" indent="-342305"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657" indent="-28526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010" indent="-228206"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431" indent="-228206"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3830" indent="-228206" algn="l" rtl="0" eaLnBrk="0" fontAlgn="base" hangingPunct="0">
        <a:spcBef>
          <a:spcPct val="20000"/>
        </a:spcBef>
        <a:spcAft>
          <a:spcPct val="0"/>
        </a:spcAft>
        <a:buFont typeface="Arial" charset="0"/>
        <a:defRPr sz="2000" kern="1200">
          <a:solidFill>
            <a:schemeClr val="tx1"/>
          </a:solidFill>
          <a:latin typeface="+mn-lt"/>
          <a:ea typeface="ＭＳ Ｐゴシック" charset="0"/>
          <a:cs typeface="+mn-cs"/>
        </a:defRPr>
      </a:lvl5pPr>
      <a:lvl6pPr marL="2510238" indent="-228206" algn="l" defTabSz="91282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6653" indent="-228206" algn="l" defTabSz="91282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3050" indent="-228206" algn="l" defTabSz="91282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79469" indent="-228206" algn="l" defTabSz="91282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2825" rtl="0" eaLnBrk="1" latinLnBrk="0" hangingPunct="1">
        <a:defRPr sz="1800" kern="1200">
          <a:solidFill>
            <a:schemeClr val="tx1"/>
          </a:solidFill>
          <a:latin typeface="+mn-lt"/>
          <a:ea typeface="+mn-ea"/>
          <a:cs typeface="+mn-cs"/>
        </a:defRPr>
      </a:lvl1pPr>
      <a:lvl2pPr marL="456411" algn="l" defTabSz="912825" rtl="0" eaLnBrk="1" latinLnBrk="0" hangingPunct="1">
        <a:defRPr sz="1800" kern="1200">
          <a:solidFill>
            <a:schemeClr val="tx1"/>
          </a:solidFill>
          <a:latin typeface="+mn-lt"/>
          <a:ea typeface="+mn-ea"/>
          <a:cs typeface="+mn-cs"/>
        </a:defRPr>
      </a:lvl2pPr>
      <a:lvl3pPr marL="912825" algn="l" defTabSz="912825" rtl="0" eaLnBrk="1" latinLnBrk="0" hangingPunct="1">
        <a:defRPr sz="1800" kern="1200">
          <a:solidFill>
            <a:schemeClr val="tx1"/>
          </a:solidFill>
          <a:latin typeface="+mn-lt"/>
          <a:ea typeface="+mn-ea"/>
          <a:cs typeface="+mn-cs"/>
        </a:defRPr>
      </a:lvl3pPr>
      <a:lvl4pPr marL="1369220" algn="l" defTabSz="912825" rtl="0" eaLnBrk="1" latinLnBrk="0" hangingPunct="1">
        <a:defRPr sz="1800" kern="1200">
          <a:solidFill>
            <a:schemeClr val="tx1"/>
          </a:solidFill>
          <a:latin typeface="+mn-lt"/>
          <a:ea typeface="+mn-ea"/>
          <a:cs typeface="+mn-cs"/>
        </a:defRPr>
      </a:lvl4pPr>
      <a:lvl5pPr marL="1825644" algn="l" defTabSz="912825" rtl="0" eaLnBrk="1" latinLnBrk="0" hangingPunct="1">
        <a:defRPr sz="1800" kern="1200">
          <a:solidFill>
            <a:schemeClr val="tx1"/>
          </a:solidFill>
          <a:latin typeface="+mn-lt"/>
          <a:ea typeface="+mn-ea"/>
          <a:cs typeface="+mn-cs"/>
        </a:defRPr>
      </a:lvl5pPr>
      <a:lvl6pPr marL="2282036" algn="l" defTabSz="912825" rtl="0" eaLnBrk="1" latinLnBrk="0" hangingPunct="1">
        <a:defRPr sz="1800" kern="1200">
          <a:solidFill>
            <a:schemeClr val="tx1"/>
          </a:solidFill>
          <a:latin typeface="+mn-lt"/>
          <a:ea typeface="+mn-ea"/>
          <a:cs typeface="+mn-cs"/>
        </a:defRPr>
      </a:lvl6pPr>
      <a:lvl7pPr marL="2738440" algn="l" defTabSz="912825" rtl="0" eaLnBrk="1" latinLnBrk="0" hangingPunct="1">
        <a:defRPr sz="1800" kern="1200">
          <a:solidFill>
            <a:schemeClr val="tx1"/>
          </a:solidFill>
          <a:latin typeface="+mn-lt"/>
          <a:ea typeface="+mn-ea"/>
          <a:cs typeface="+mn-cs"/>
        </a:defRPr>
      </a:lvl7pPr>
      <a:lvl8pPr marL="3194844" algn="l" defTabSz="912825" rtl="0" eaLnBrk="1" latinLnBrk="0" hangingPunct="1">
        <a:defRPr sz="1800" kern="1200">
          <a:solidFill>
            <a:schemeClr val="tx1"/>
          </a:solidFill>
          <a:latin typeface="+mn-lt"/>
          <a:ea typeface="+mn-ea"/>
          <a:cs typeface="+mn-cs"/>
        </a:defRPr>
      </a:lvl8pPr>
      <a:lvl9pPr marL="3651255" algn="l" defTabSz="91282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0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2560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D558F6BC-7273-6849-9CC7-727657FD2772}" type="slidenum">
              <a:rPr lang="en-US"/>
              <a:pPr>
                <a:defRPr/>
              </a:pPr>
              <a:t>‹#›</a:t>
            </a:fld>
            <a:endParaRPr lang="en-US"/>
          </a:p>
        </p:txBody>
      </p:sp>
    </p:spTree>
    <p:extLst>
      <p:ext uri="{BB962C8B-B14F-4D97-AF65-F5344CB8AC3E}">
        <p14:creationId xmlns:p14="http://schemas.microsoft.com/office/powerpoint/2010/main" val="649636107"/>
      </p:ext>
    </p:extLst>
  </p:cSld>
  <p:clrMap bg1="lt1" tx1="dk1" bg2="lt2" tx2="dk2" accent1="accent1" accent2="accent2" accent3="accent3" accent4="accent4" accent5="accent5" accent6="accent6" hlink="hlink" folHlink="folHlink"/>
  <p:sldLayoutIdLst>
    <p:sldLayoutId id="2147488687" r:id="rId1"/>
    <p:sldLayoutId id="2147488688" r:id="rId2"/>
    <p:sldLayoutId id="2147488689" r:id="rId3"/>
    <p:sldLayoutId id="2147488690" r:id="rId4"/>
    <p:sldLayoutId id="2147488691" r:id="rId5"/>
    <p:sldLayoutId id="2147488692" r:id="rId6"/>
    <p:sldLayoutId id="2147488693" r:id="rId7"/>
    <p:sldLayoutId id="2147488694" r:id="rId8"/>
    <p:sldLayoutId id="2147488695" r:id="rId9"/>
    <p:sldLayoutId id="2147488696" r:id="rId10"/>
    <p:sldLayoutId id="2147488697" r:id="rId11"/>
    <p:sldLayoutId id="2147488698" r:id="rId12"/>
    <p:sldLayoutId id="214748869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411" algn="ctr" rtl="0" eaLnBrk="0" fontAlgn="base" hangingPunct="0">
        <a:spcBef>
          <a:spcPct val="0"/>
        </a:spcBef>
        <a:spcAft>
          <a:spcPct val="0"/>
        </a:spcAft>
        <a:defRPr sz="4400">
          <a:solidFill>
            <a:schemeClr val="tx2"/>
          </a:solidFill>
          <a:latin typeface="Times New Roman" pitchFamily="-112" charset="0"/>
        </a:defRPr>
      </a:lvl6pPr>
      <a:lvl7pPr marL="912825" algn="ctr" rtl="0" eaLnBrk="0" fontAlgn="base" hangingPunct="0">
        <a:spcBef>
          <a:spcPct val="0"/>
        </a:spcBef>
        <a:spcAft>
          <a:spcPct val="0"/>
        </a:spcAft>
        <a:defRPr sz="4400">
          <a:solidFill>
            <a:schemeClr val="tx2"/>
          </a:solidFill>
          <a:latin typeface="Times New Roman" pitchFamily="-112" charset="0"/>
        </a:defRPr>
      </a:lvl7pPr>
      <a:lvl8pPr marL="1369220" algn="ctr" rtl="0" eaLnBrk="0" fontAlgn="base" hangingPunct="0">
        <a:spcBef>
          <a:spcPct val="0"/>
        </a:spcBef>
        <a:spcAft>
          <a:spcPct val="0"/>
        </a:spcAft>
        <a:defRPr sz="4400">
          <a:solidFill>
            <a:schemeClr val="tx2"/>
          </a:solidFill>
          <a:latin typeface="Times New Roman" pitchFamily="-112" charset="0"/>
        </a:defRPr>
      </a:lvl8pPr>
      <a:lvl9pPr marL="1825644" algn="ctr" rtl="0" eaLnBrk="0" fontAlgn="base" hangingPunct="0">
        <a:spcBef>
          <a:spcPct val="0"/>
        </a:spcBef>
        <a:spcAft>
          <a:spcPct val="0"/>
        </a:spcAft>
        <a:defRPr sz="4400">
          <a:solidFill>
            <a:schemeClr val="tx2"/>
          </a:solidFill>
          <a:latin typeface="Times New Roman" pitchFamily="-112" charset="0"/>
        </a:defRPr>
      </a:lvl9pPr>
    </p:titleStyle>
    <p:bodyStyle>
      <a:lvl1pPr marL="342305" indent="-342305"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1657" indent="-28526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1010" indent="-228206"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7431" indent="-228206"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3830" indent="-228206"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0238" indent="-228206"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6653" indent="-228206"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3050" indent="-228206"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79469" indent="-228206"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0" y="1"/>
            <a:ext cx="9144000" cy="938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dirty="0"/>
              <a:t>Click to edit Master title style</a:t>
            </a:r>
            <a:endParaRPr lang="en-US" dirty="0"/>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E04F5C45-2DFD-4843-AC59-9C9C9659DEAB}" type="datetimeFigureOut">
              <a:rPr lang="en-US"/>
              <a:pPr>
                <a:defRPr/>
              </a:pPr>
              <a:t>6/16/26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0B192F90-7658-1245-9D05-40B1E48B3974}" type="slidenum">
              <a:rPr lang="en-US"/>
              <a:pPr>
                <a:defRPr/>
              </a:pPr>
              <a:t>‹#›</a:t>
            </a:fld>
            <a:endParaRPr lang="en-US"/>
          </a:p>
        </p:txBody>
      </p:sp>
    </p:spTree>
    <p:extLst>
      <p:ext uri="{BB962C8B-B14F-4D97-AF65-F5344CB8AC3E}">
        <p14:creationId xmlns:p14="http://schemas.microsoft.com/office/powerpoint/2010/main" val="1864627211"/>
      </p:ext>
    </p:extLst>
  </p:cSld>
  <p:clrMap bg1="lt1" tx1="dk1" bg2="lt2" tx2="dk2" accent1="accent1" accent2="accent2" accent3="accent3" accent4="accent4" accent5="accent5" accent6="accent6" hlink="hlink" folHlink="folHlink"/>
  <p:sldLayoutIdLst>
    <p:sldLayoutId id="2147488701" r:id="rId1"/>
    <p:sldLayoutId id="2147488702" r:id="rId2"/>
    <p:sldLayoutId id="2147488703" r:id="rId3"/>
    <p:sldLayoutId id="2147488704" r:id="rId4"/>
    <p:sldLayoutId id="2147488705" r:id="rId5"/>
    <p:sldLayoutId id="2147488706" r:id="rId6"/>
    <p:sldLayoutId id="2147488707" r:id="rId7"/>
    <p:sldLayoutId id="2147488708" r:id="rId8"/>
    <p:sldLayoutId id="2147488709" r:id="rId9"/>
    <p:sldLayoutId id="2147488710" r:id="rId10"/>
    <p:sldLayoutId id="2147488711" r:id="rId11"/>
  </p:sldLayoutIdLst>
  <p:txStyles>
    <p:titleStyle>
      <a:lvl1pPr algn="ctr" defTabSz="457020" rtl="0" eaLnBrk="0" fontAlgn="base" hangingPunct="0">
        <a:spcBef>
          <a:spcPct val="0"/>
        </a:spcBef>
        <a:spcAft>
          <a:spcPct val="0"/>
        </a:spcAft>
        <a:defRPr sz="3600" b="1" i="0" kern="120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2pPr>
      <a:lvl3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3pPr>
      <a:lvl4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4pPr>
      <a:lvl5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b="1" kern="1200">
          <a:solidFill>
            <a:schemeClr val="tx1"/>
          </a:solidFill>
          <a:latin typeface="Arial"/>
          <a:ea typeface="ＭＳ Ｐゴシック" charset="0"/>
          <a:cs typeface="Arial"/>
        </a:defRPr>
      </a:lvl1pPr>
      <a:lvl2pPr marL="742654" indent="-285638" algn="l" defTabSz="457020" rtl="0" eaLnBrk="0" fontAlgn="base" hangingPunct="0">
        <a:spcBef>
          <a:spcPct val="20000"/>
        </a:spcBef>
        <a:spcAft>
          <a:spcPct val="0"/>
        </a:spcAft>
        <a:buFont typeface="Arial" charset="0"/>
        <a:buChar char="–"/>
        <a:defRPr sz="2800" b="1" kern="1200">
          <a:solidFill>
            <a:schemeClr val="tx1"/>
          </a:solidFill>
          <a:latin typeface="Arial"/>
          <a:ea typeface="ＭＳ Ｐゴシック" charset="0"/>
          <a:cs typeface="Arial"/>
        </a:defRPr>
      </a:lvl2pPr>
      <a:lvl3pPr marL="1142545" indent="-228510" algn="l" defTabSz="457020" rtl="0" eaLnBrk="0" fontAlgn="base" hangingPunct="0">
        <a:spcBef>
          <a:spcPct val="20000"/>
        </a:spcBef>
        <a:spcAft>
          <a:spcPct val="0"/>
        </a:spcAft>
        <a:buFont typeface="Arial" charset="0"/>
        <a:buChar char="•"/>
        <a:defRPr sz="2400" b="1" kern="1200">
          <a:solidFill>
            <a:schemeClr val="tx1"/>
          </a:solidFill>
          <a:latin typeface="Arial"/>
          <a:ea typeface="ＭＳ Ｐゴシック" charset="0"/>
          <a:cs typeface="Arial"/>
        </a:defRPr>
      </a:lvl3pPr>
      <a:lvl4pPr marL="1599566"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4pPr>
      <a:lvl5pPr marL="2056584"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7599" r:id="rId1"/>
    <p:sldLayoutId id="2147487600" r:id="rId2"/>
    <p:sldLayoutId id="2147487601" r:id="rId3"/>
    <p:sldLayoutId id="2147487602" r:id="rId4"/>
    <p:sldLayoutId id="2147487603" r:id="rId5"/>
    <p:sldLayoutId id="2147487604" r:id="rId6"/>
    <p:sldLayoutId id="2147487605" r:id="rId7"/>
    <p:sldLayoutId id="2147487606" r:id="rId8"/>
    <p:sldLayoutId id="2147487607" r:id="rId9"/>
    <p:sldLayoutId id="2147487608" r:id="rId10"/>
    <p:sldLayoutId id="2147487609" r:id="rId11"/>
    <p:sldLayoutId id="214748761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24930" name="Rectangle 2"/>
          <p:cNvSpPr>
            <a:spLocks noGrp="1" noChangeArrowheads="1"/>
          </p:cNvSpPr>
          <p:nvPr>
            <p:ph type="title"/>
          </p:nvPr>
        </p:nvSpPr>
        <p:spPr bwMode="auto">
          <a:xfrm>
            <a:off x="134973"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0" tIns="45956" rIns="91910" bIns="45956" numCol="1" anchor="ctr" anchorCtr="0" compatLnSpc="1">
            <a:prstTxWarp prst="textNoShape">
              <a:avLst/>
            </a:prstTxWarp>
          </a:bodyPr>
          <a:lstStyle/>
          <a:p>
            <a:pPr lvl="0"/>
            <a:r>
              <a:rPr lang="en-US"/>
              <a:t>Click to edit Master title style</a:t>
            </a:r>
          </a:p>
        </p:txBody>
      </p:sp>
      <p:sp>
        <p:nvSpPr>
          <p:cNvPr id="124931" name="Rectangle 3"/>
          <p:cNvSpPr>
            <a:spLocks noGrp="1" noChangeArrowheads="1"/>
          </p:cNvSpPr>
          <p:nvPr>
            <p:ph type="body" idx="1"/>
          </p:nvPr>
        </p:nvSpPr>
        <p:spPr bwMode="auto">
          <a:xfrm>
            <a:off x="134938" y="2116173"/>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0" tIns="45956" rIns="91910" bIns="4595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4932"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75" tIns="45638" rIns="91275" bIns="45638"/>
          <a:lstStyle/>
          <a:p>
            <a:endParaRPr lang="en-US" b="1" i="0">
              <a:latin typeface="Arial" panose="020B0604020202020204" pitchFamily="34" charset="0"/>
            </a:endParaRPr>
          </a:p>
        </p:txBody>
      </p:sp>
      <p:sp>
        <p:nvSpPr>
          <p:cNvPr id="124933"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75" tIns="45638" rIns="91275" bIns="45638"/>
          <a:lstStyle/>
          <a:p>
            <a:pPr algn="ctr"/>
            <a:endParaRPr kumimoji="1" lang="en-US" b="1" i="0">
              <a:solidFill>
                <a:srgbClr val="FFFFCC"/>
              </a:solidFill>
              <a:latin typeface="Arial" panose="020B0604020202020204" pitchFamily="34" charset="0"/>
            </a:endParaRPr>
          </a:p>
        </p:txBody>
      </p:sp>
      <p:sp>
        <p:nvSpPr>
          <p:cNvPr id="124934"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75" tIns="45638" rIns="91275" bIns="45638"/>
          <a:lstStyle/>
          <a:p>
            <a:endParaRPr lang="en-US" b="1" i="0">
              <a:latin typeface="Arial" panose="020B0604020202020204" pitchFamily="34" charset="0"/>
            </a:endParaRPr>
          </a:p>
        </p:txBody>
      </p:sp>
      <p:sp>
        <p:nvSpPr>
          <p:cNvPr id="124935"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75" tIns="45638" rIns="91275" bIns="45638"/>
          <a:lstStyle/>
          <a:p>
            <a:endParaRPr lang="en-US" b="1" i="0">
              <a:latin typeface="Arial" panose="020B0604020202020204" pitchFamily="34" charset="0"/>
            </a:endParaRPr>
          </a:p>
        </p:txBody>
      </p:sp>
      <p:sp>
        <p:nvSpPr>
          <p:cNvPr id="124936"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75" tIns="45638" rIns="91275" bIns="45638"/>
          <a:lstStyle/>
          <a:p>
            <a:endParaRPr lang="en-US" b="1" i="0">
              <a:latin typeface="Arial" panose="020B0604020202020204" pitchFamily="34" charset="0"/>
            </a:endParaRPr>
          </a:p>
        </p:txBody>
      </p:sp>
      <p:sp>
        <p:nvSpPr>
          <p:cNvPr id="124937" name="Freeform 9"/>
          <p:cNvSpPr>
            <a:spLocks/>
          </p:cNvSpPr>
          <p:nvPr/>
        </p:nvSpPr>
        <p:spPr bwMode="auto">
          <a:xfrm>
            <a:off x="4868898"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75" tIns="45638" rIns="91275" bIns="45638"/>
          <a:lstStyle/>
          <a:p>
            <a:endParaRPr lang="en-US" b="1" i="0">
              <a:latin typeface="Arial" panose="020B0604020202020204" pitchFamily="34" charset="0"/>
            </a:endParaRPr>
          </a:p>
        </p:txBody>
      </p:sp>
      <p:sp>
        <p:nvSpPr>
          <p:cNvPr id="124938"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75" tIns="45638" rIns="91275" bIns="45638"/>
          <a:lstStyle/>
          <a:p>
            <a:endParaRPr lang="en-US" b="1" i="0">
              <a:latin typeface="Arial" panose="020B0604020202020204" pitchFamily="34" charset="0"/>
            </a:endParaRPr>
          </a:p>
        </p:txBody>
      </p:sp>
      <p:sp>
        <p:nvSpPr>
          <p:cNvPr id="124939"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75" tIns="45638" rIns="91275" bIns="45638"/>
          <a:lstStyle/>
          <a:p>
            <a:endParaRPr lang="en-US" b="1" i="0">
              <a:latin typeface="Arial" panose="020B0604020202020204" pitchFamily="34" charset="0"/>
            </a:endParaRPr>
          </a:p>
        </p:txBody>
      </p:sp>
      <p:grpSp>
        <p:nvGrpSpPr>
          <p:cNvPr id="124940" name="Group 12"/>
          <p:cNvGrpSpPr>
            <a:grpSpLocks/>
          </p:cNvGrpSpPr>
          <p:nvPr/>
        </p:nvGrpSpPr>
        <p:grpSpPr bwMode="auto">
          <a:xfrm>
            <a:off x="63500" y="153988"/>
            <a:ext cx="3435350" cy="520700"/>
            <a:chOff x="40" y="97"/>
            <a:chExt cx="2164" cy="328"/>
          </a:xfrm>
        </p:grpSpPr>
        <p:sp>
          <p:nvSpPr>
            <p:cNvPr id="124950"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124951"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124952"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124953"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124954"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grpSp>
      <p:grpSp>
        <p:nvGrpSpPr>
          <p:cNvPr id="124941" name="Group 18"/>
          <p:cNvGrpSpPr>
            <a:grpSpLocks/>
          </p:cNvGrpSpPr>
          <p:nvPr/>
        </p:nvGrpSpPr>
        <p:grpSpPr bwMode="auto">
          <a:xfrm>
            <a:off x="5646738" y="153988"/>
            <a:ext cx="3435350" cy="552450"/>
            <a:chOff x="3557" y="97"/>
            <a:chExt cx="2164" cy="348"/>
          </a:xfrm>
        </p:grpSpPr>
        <p:sp>
          <p:nvSpPr>
            <p:cNvPr id="124945"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124946"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124947"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124948"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124949"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grpSp>
      <p:sp>
        <p:nvSpPr>
          <p:cNvPr id="8501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8501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ctr">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8501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r">
              <a:defRPr sz="1400" b="1" i="0">
                <a:solidFill>
                  <a:srgbClr val="FFFFCC"/>
                </a:solidFill>
                <a:latin typeface="Arial" panose="020B0604020202020204" pitchFamily="34" charset="0"/>
              </a:defRPr>
            </a:lvl1pPr>
          </a:lstStyle>
          <a:p>
            <a:pPr>
              <a:defRPr/>
            </a:pPr>
            <a:fld id="{36C23D01-61D0-FA44-97A4-122099C96E89}" type="slidenum">
              <a:rPr lang="en-US"/>
              <a:pPr>
                <a:defRPr/>
              </a:pPr>
              <a:t>‹#›</a:t>
            </a:fld>
            <a:endParaRPr lang="en-US"/>
          </a:p>
        </p:txBody>
      </p:sp>
    </p:spTree>
    <p:extLst>
      <p:ext uri="{BB962C8B-B14F-4D97-AF65-F5344CB8AC3E}">
        <p14:creationId xmlns:p14="http://schemas.microsoft.com/office/powerpoint/2010/main" val="591091312"/>
      </p:ext>
    </p:extLst>
  </p:cSld>
  <p:clrMap bg1="dk2" tx1="lt1" bg2="dk1" tx2="lt2" accent1="accent1" accent2="accent2" accent3="accent3" accent4="accent4" accent5="accent5" accent6="accent6" hlink="hlink" folHlink="folHlink"/>
  <p:sldLayoutIdLst>
    <p:sldLayoutId id="214748871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5pPr>
      <a:lvl6pPr marL="456411" algn="ctr" rtl="0" fontAlgn="base">
        <a:spcBef>
          <a:spcPct val="0"/>
        </a:spcBef>
        <a:spcAft>
          <a:spcPct val="0"/>
        </a:spcAft>
        <a:defRPr sz="4400">
          <a:solidFill>
            <a:schemeClr val="tx2"/>
          </a:solidFill>
          <a:latin typeface="Times New Roman" charset="0"/>
        </a:defRPr>
      </a:lvl6pPr>
      <a:lvl7pPr marL="912825" algn="ctr" rtl="0" fontAlgn="base">
        <a:spcBef>
          <a:spcPct val="0"/>
        </a:spcBef>
        <a:spcAft>
          <a:spcPct val="0"/>
        </a:spcAft>
        <a:defRPr sz="4400">
          <a:solidFill>
            <a:schemeClr val="tx2"/>
          </a:solidFill>
          <a:latin typeface="Times New Roman" charset="0"/>
        </a:defRPr>
      </a:lvl7pPr>
      <a:lvl8pPr marL="1369220" algn="ctr" rtl="0" fontAlgn="base">
        <a:spcBef>
          <a:spcPct val="0"/>
        </a:spcBef>
        <a:spcAft>
          <a:spcPct val="0"/>
        </a:spcAft>
        <a:defRPr sz="4400">
          <a:solidFill>
            <a:schemeClr val="tx2"/>
          </a:solidFill>
          <a:latin typeface="Times New Roman" charset="0"/>
        </a:defRPr>
      </a:lvl8pPr>
      <a:lvl9pPr marL="1825644" algn="ctr" rtl="0" fontAlgn="base">
        <a:spcBef>
          <a:spcPct val="0"/>
        </a:spcBef>
        <a:spcAft>
          <a:spcPct val="0"/>
        </a:spcAft>
        <a:defRPr sz="4400">
          <a:solidFill>
            <a:schemeClr val="tx2"/>
          </a:solidFill>
          <a:latin typeface="Times New Roman" charset="0"/>
        </a:defRPr>
      </a:lvl9pPr>
    </p:titleStyle>
    <p:bodyStyle>
      <a:lvl1pPr marL="342305" indent="-342305"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pitchFamily="34" charset="-128"/>
          <a:cs typeface="ＭＳ Ｐゴシック" charset="-128"/>
        </a:defRPr>
      </a:lvl1pPr>
      <a:lvl2pPr marL="741657" indent="-285260" algn="l" rtl="0" eaLnBrk="0" fontAlgn="base" hangingPunct="0">
        <a:spcBef>
          <a:spcPct val="20000"/>
        </a:spcBef>
        <a:spcAft>
          <a:spcPct val="0"/>
        </a:spcAft>
        <a:buSzPct val="75000"/>
        <a:buFont typeface="Wingdings" charset="0"/>
        <a:buChar char="v"/>
        <a:defRPr sz="2800">
          <a:solidFill>
            <a:schemeClr val="tx1"/>
          </a:solidFill>
          <a:latin typeface="+mn-lt"/>
          <a:ea typeface="ＭＳ Ｐゴシック" charset="-128"/>
        </a:defRPr>
      </a:lvl2pPr>
      <a:lvl3pPr marL="1141010" indent="-228206" algn="l" rtl="0" eaLnBrk="0" fontAlgn="base" hangingPunct="0">
        <a:spcBef>
          <a:spcPct val="20000"/>
        </a:spcBef>
        <a:spcAft>
          <a:spcPct val="0"/>
        </a:spcAft>
        <a:buSzPct val="75000"/>
        <a:buFont typeface="Wingdings" charset="0"/>
        <a:buChar char="v"/>
        <a:defRPr sz="2400">
          <a:solidFill>
            <a:schemeClr val="tx1"/>
          </a:solidFill>
          <a:latin typeface="+mn-lt"/>
          <a:ea typeface="ＭＳ Ｐゴシック" charset="-128"/>
        </a:defRPr>
      </a:lvl3pPr>
      <a:lvl4pPr marL="1597431"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4pPr>
      <a:lvl5pPr marL="2053830"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5pPr>
      <a:lvl6pPr marL="2510238"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653"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050"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469"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8520273"/>
      </p:ext>
    </p:extLst>
  </p:cSld>
  <p:clrMap bg1="lt1" tx1="dk1" bg2="lt2" tx2="dk2" accent1="accent1" accent2="accent2" accent3="accent3" accent4="accent4" accent5="accent5" accent6="accent6" hlink="hlink" folHlink="folHlink"/>
  <p:sldLayoutIdLst>
    <p:sldLayoutId id="2147488715" r:id="rId1"/>
    <p:sldLayoutId id="2147488716" r:id="rId2"/>
    <p:sldLayoutId id="2147488717" r:id="rId3"/>
    <p:sldLayoutId id="2147488718" r:id="rId4"/>
    <p:sldLayoutId id="2147488719" r:id="rId5"/>
    <p:sldLayoutId id="2147488720" r:id="rId6"/>
    <p:sldLayoutId id="2147488721" r:id="rId7"/>
    <p:sldLayoutId id="2147488722" r:id="rId8"/>
    <p:sldLayoutId id="2147488723" r:id="rId9"/>
    <p:sldLayoutId id="2147488724" r:id="rId10"/>
    <p:sldLayoutId id="2147488725"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411" algn="ctr" rtl="0" fontAlgn="base">
        <a:spcBef>
          <a:spcPct val="0"/>
        </a:spcBef>
        <a:spcAft>
          <a:spcPct val="0"/>
        </a:spcAft>
        <a:defRPr sz="4400">
          <a:solidFill>
            <a:schemeClr val="tx2"/>
          </a:solidFill>
          <a:latin typeface="Arial" charset="0"/>
        </a:defRPr>
      </a:lvl6pPr>
      <a:lvl7pPr marL="912825" algn="ctr" rtl="0" fontAlgn="base">
        <a:spcBef>
          <a:spcPct val="0"/>
        </a:spcBef>
        <a:spcAft>
          <a:spcPct val="0"/>
        </a:spcAft>
        <a:defRPr sz="4400">
          <a:solidFill>
            <a:schemeClr val="tx2"/>
          </a:solidFill>
          <a:latin typeface="Arial" charset="0"/>
        </a:defRPr>
      </a:lvl7pPr>
      <a:lvl8pPr marL="1369220" algn="ctr" rtl="0" fontAlgn="base">
        <a:spcBef>
          <a:spcPct val="0"/>
        </a:spcBef>
        <a:spcAft>
          <a:spcPct val="0"/>
        </a:spcAft>
        <a:defRPr sz="4400">
          <a:solidFill>
            <a:schemeClr val="tx2"/>
          </a:solidFill>
          <a:latin typeface="Arial" charset="0"/>
        </a:defRPr>
      </a:lvl8pPr>
      <a:lvl9pPr marL="1825644" algn="ctr" rtl="0" fontAlgn="base">
        <a:spcBef>
          <a:spcPct val="0"/>
        </a:spcBef>
        <a:spcAft>
          <a:spcPct val="0"/>
        </a:spcAft>
        <a:defRPr sz="4400">
          <a:solidFill>
            <a:schemeClr val="tx2"/>
          </a:solidFill>
          <a:latin typeface="Arial" charset="0"/>
        </a:defRPr>
      </a:lvl9pPr>
    </p:titleStyle>
    <p:bodyStyle>
      <a:lvl1pPr marL="342305" indent="-342305"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657" indent="-28526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1010" indent="-228206"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431"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830"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0238" indent="-228206" algn="l" rtl="0" fontAlgn="base">
        <a:spcBef>
          <a:spcPct val="20000"/>
        </a:spcBef>
        <a:spcAft>
          <a:spcPct val="0"/>
        </a:spcAft>
        <a:buChar char="»"/>
        <a:defRPr sz="2000">
          <a:solidFill>
            <a:schemeClr val="tx1"/>
          </a:solidFill>
          <a:latin typeface="+mn-lt"/>
          <a:ea typeface="ＭＳ Ｐゴシック" charset="-128"/>
        </a:defRPr>
      </a:lvl6pPr>
      <a:lvl7pPr marL="2966653" indent="-228206" algn="l" rtl="0" fontAlgn="base">
        <a:spcBef>
          <a:spcPct val="20000"/>
        </a:spcBef>
        <a:spcAft>
          <a:spcPct val="0"/>
        </a:spcAft>
        <a:buChar char="»"/>
        <a:defRPr sz="2000">
          <a:solidFill>
            <a:schemeClr val="tx1"/>
          </a:solidFill>
          <a:latin typeface="+mn-lt"/>
          <a:ea typeface="ＭＳ Ｐゴシック" charset="-128"/>
        </a:defRPr>
      </a:lvl7pPr>
      <a:lvl8pPr marL="3423050" indent="-228206" algn="l" rtl="0" fontAlgn="base">
        <a:spcBef>
          <a:spcPct val="20000"/>
        </a:spcBef>
        <a:spcAft>
          <a:spcPct val="0"/>
        </a:spcAft>
        <a:buChar char="»"/>
        <a:defRPr sz="2000">
          <a:solidFill>
            <a:schemeClr val="tx1"/>
          </a:solidFill>
          <a:latin typeface="+mn-lt"/>
          <a:ea typeface="ＭＳ Ｐゴシック" charset="-128"/>
        </a:defRPr>
      </a:lvl8pPr>
      <a:lvl9pPr marL="3879469" indent="-228206"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5239631"/>
      </p:ext>
    </p:extLst>
  </p:cSld>
  <p:clrMap bg1="lt1" tx1="dk1" bg2="lt2" tx2="dk2" accent1="accent1" accent2="accent2" accent3="accent3" accent4="accent4" accent5="accent5" accent6="accent6" hlink="hlink" folHlink="folHlink"/>
  <p:sldLayoutIdLst>
    <p:sldLayoutId id="2147488739" r:id="rId1"/>
    <p:sldLayoutId id="2147488740" r:id="rId2"/>
    <p:sldLayoutId id="2147488741" r:id="rId3"/>
    <p:sldLayoutId id="2147488742" r:id="rId4"/>
    <p:sldLayoutId id="2147488743" r:id="rId5"/>
    <p:sldLayoutId id="2147488744" r:id="rId6"/>
    <p:sldLayoutId id="2147488745" r:id="rId7"/>
    <p:sldLayoutId id="2147488746" r:id="rId8"/>
    <p:sldLayoutId id="2147488747" r:id="rId9"/>
    <p:sldLayoutId id="2147488748" r:id="rId10"/>
    <p:sldLayoutId id="2147488749" r:id="rId11"/>
    <p:sldLayoutId id="214748875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5762" algn="ctr" rtl="0" fontAlgn="base">
        <a:spcBef>
          <a:spcPct val="0"/>
        </a:spcBef>
        <a:spcAft>
          <a:spcPct val="0"/>
        </a:spcAft>
        <a:defRPr sz="4400">
          <a:solidFill>
            <a:schemeClr val="tx2"/>
          </a:solidFill>
          <a:latin typeface="Arial" pitchFamily="-112" charset="0"/>
        </a:defRPr>
      </a:lvl6pPr>
      <a:lvl7pPr marL="911519" algn="ctr" rtl="0" fontAlgn="base">
        <a:spcBef>
          <a:spcPct val="0"/>
        </a:spcBef>
        <a:spcAft>
          <a:spcPct val="0"/>
        </a:spcAft>
        <a:defRPr sz="4400">
          <a:solidFill>
            <a:schemeClr val="tx2"/>
          </a:solidFill>
          <a:latin typeface="Arial" pitchFamily="-112" charset="0"/>
        </a:defRPr>
      </a:lvl7pPr>
      <a:lvl8pPr marL="1367277" algn="ctr" rtl="0" fontAlgn="base">
        <a:spcBef>
          <a:spcPct val="0"/>
        </a:spcBef>
        <a:spcAft>
          <a:spcPct val="0"/>
        </a:spcAft>
        <a:defRPr sz="4400">
          <a:solidFill>
            <a:schemeClr val="tx2"/>
          </a:solidFill>
          <a:latin typeface="Arial" pitchFamily="-112" charset="0"/>
        </a:defRPr>
      </a:lvl8pPr>
      <a:lvl9pPr marL="1823035" algn="ctr" rtl="0" fontAlgn="base">
        <a:spcBef>
          <a:spcPct val="0"/>
        </a:spcBef>
        <a:spcAft>
          <a:spcPct val="0"/>
        </a:spcAft>
        <a:defRPr sz="4400">
          <a:solidFill>
            <a:schemeClr val="tx2"/>
          </a:solidFill>
          <a:latin typeface="Arial" pitchFamily="-112" charset="0"/>
        </a:defRPr>
      </a:lvl9pPr>
    </p:titleStyle>
    <p:bodyStyle>
      <a:lvl1pPr marL="341819" indent="-341819"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0605" indent="-28484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39397" indent="-227888"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5157" indent="-227888"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0913" indent="-227888"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06676" indent="-227888" algn="l" rtl="0" fontAlgn="base">
        <a:spcBef>
          <a:spcPct val="20000"/>
        </a:spcBef>
        <a:spcAft>
          <a:spcPct val="0"/>
        </a:spcAft>
        <a:buChar char="»"/>
        <a:defRPr sz="2000">
          <a:solidFill>
            <a:schemeClr val="tx1"/>
          </a:solidFill>
          <a:latin typeface="+mn-lt"/>
          <a:ea typeface="ＭＳ Ｐゴシック" pitchFamily="-112" charset="-128"/>
        </a:defRPr>
      </a:lvl6pPr>
      <a:lvl7pPr marL="2962433" indent="-227888" algn="l" rtl="0" fontAlgn="base">
        <a:spcBef>
          <a:spcPct val="20000"/>
        </a:spcBef>
        <a:spcAft>
          <a:spcPct val="0"/>
        </a:spcAft>
        <a:buChar char="»"/>
        <a:defRPr sz="2000">
          <a:solidFill>
            <a:schemeClr val="tx1"/>
          </a:solidFill>
          <a:latin typeface="+mn-lt"/>
          <a:ea typeface="ＭＳ Ｐゴシック" pitchFamily="-112" charset="-128"/>
        </a:defRPr>
      </a:lvl7pPr>
      <a:lvl8pPr marL="3418191" indent="-227888" algn="l" rtl="0" fontAlgn="base">
        <a:spcBef>
          <a:spcPct val="20000"/>
        </a:spcBef>
        <a:spcAft>
          <a:spcPct val="0"/>
        </a:spcAft>
        <a:buChar char="»"/>
        <a:defRPr sz="2000">
          <a:solidFill>
            <a:schemeClr val="tx1"/>
          </a:solidFill>
          <a:latin typeface="+mn-lt"/>
          <a:ea typeface="ＭＳ Ｐゴシック" pitchFamily="-112" charset="-128"/>
        </a:defRPr>
      </a:lvl8pPr>
      <a:lvl9pPr marL="3873948" indent="-227888"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7652173"/>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 id="2147488801"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0" y="1"/>
            <a:ext cx="9144000" cy="938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GB" dirty="0"/>
              <a:t>Click to edit Master title style</a:t>
            </a:r>
            <a:endParaRPr lang="en-US" dirty="0"/>
          </a:p>
        </p:txBody>
      </p:sp>
      <p:sp>
        <p:nvSpPr>
          <p:cNvPr id="4" name="Date Placeholder 3"/>
          <p:cNvSpPr>
            <a:spLocks noGrp="1"/>
          </p:cNvSpPr>
          <p:nvPr>
            <p:ph type="dt" sz="half" idx="2"/>
          </p:nvPr>
        </p:nvSpPr>
        <p:spPr>
          <a:xfrm>
            <a:off x="457201" y="6356350"/>
            <a:ext cx="2133600" cy="365125"/>
          </a:xfrm>
          <a:prstGeom prst="rect">
            <a:avLst/>
          </a:prstGeom>
        </p:spPr>
        <p:txBody>
          <a:bodyPr vert="horz" lIns="91261" tIns="45631" rIns="91261" bIns="45631" rtlCol="0" anchor="ctr"/>
          <a:lstStyle>
            <a:lvl1pPr algn="l" defTabSz="456343" fontAlgn="auto">
              <a:spcBef>
                <a:spcPts val="0"/>
              </a:spcBef>
              <a:spcAft>
                <a:spcPts val="0"/>
              </a:spcAft>
              <a:defRPr sz="1200">
                <a:solidFill>
                  <a:prstClr val="black">
                    <a:tint val="75000"/>
                  </a:prstClr>
                </a:solidFill>
                <a:latin typeface="Calibri"/>
                <a:ea typeface="+mn-ea"/>
                <a:cs typeface="+mn-cs"/>
              </a:defRPr>
            </a:lvl1pPr>
          </a:lstStyle>
          <a:p>
            <a:pPr>
              <a:defRPr/>
            </a:pPr>
            <a:fld id="{E04F5C45-2DFD-4843-AC59-9C9C9659DEAB}" type="datetimeFigureOut">
              <a:rPr lang="en-US"/>
              <a:pPr>
                <a:defRPr/>
              </a:pPr>
              <a:t>6/16/26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61" tIns="45631" rIns="91261" bIns="45631" rtlCol="0" anchor="ctr"/>
          <a:lstStyle>
            <a:lvl1pPr algn="ctr" defTabSz="45634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61" tIns="45631" rIns="91261" bIns="45631" rtlCol="0" anchor="ctr"/>
          <a:lstStyle>
            <a:lvl1pPr algn="r" defTabSz="456343" fontAlgn="auto">
              <a:spcBef>
                <a:spcPts val="0"/>
              </a:spcBef>
              <a:spcAft>
                <a:spcPts val="0"/>
              </a:spcAft>
              <a:defRPr sz="1200">
                <a:solidFill>
                  <a:prstClr val="black">
                    <a:tint val="75000"/>
                  </a:prstClr>
                </a:solidFill>
                <a:latin typeface="Calibri"/>
                <a:ea typeface="+mn-ea"/>
                <a:cs typeface="+mn-cs"/>
              </a:defRPr>
            </a:lvl1pPr>
          </a:lstStyle>
          <a:p>
            <a:pPr>
              <a:defRPr/>
            </a:pPr>
            <a:fld id="{0B192F90-7658-1245-9D05-40B1E48B3974}" type="slidenum">
              <a:rPr lang="en-US"/>
              <a:pPr>
                <a:defRPr/>
              </a:pPr>
              <a:t>‹#›</a:t>
            </a:fld>
            <a:endParaRPr lang="en-US"/>
          </a:p>
        </p:txBody>
      </p:sp>
    </p:spTree>
    <p:extLst>
      <p:ext uri="{BB962C8B-B14F-4D97-AF65-F5344CB8AC3E}">
        <p14:creationId xmlns:p14="http://schemas.microsoft.com/office/powerpoint/2010/main" val="2388277599"/>
      </p:ext>
    </p:extLst>
  </p:cSld>
  <p:clrMap bg1="lt1" tx1="dk1" bg2="lt2" tx2="dk2" accent1="accent1" accent2="accent2" accent3="accent3" accent4="accent4" accent5="accent5" accent6="accent6" hlink="hlink" folHlink="folHlink"/>
  <p:sldLayoutIdLst>
    <p:sldLayoutId id="2147488803" r:id="rId1"/>
    <p:sldLayoutId id="2147488804" r:id="rId2"/>
    <p:sldLayoutId id="2147488805" r:id="rId3"/>
    <p:sldLayoutId id="2147488806" r:id="rId4"/>
    <p:sldLayoutId id="2147488807" r:id="rId5"/>
    <p:sldLayoutId id="2147488808" r:id="rId6"/>
    <p:sldLayoutId id="2147488809" r:id="rId7"/>
    <p:sldLayoutId id="2147488810" r:id="rId8"/>
    <p:sldLayoutId id="2147488811" r:id="rId9"/>
    <p:sldLayoutId id="2147488812" r:id="rId10"/>
    <p:sldLayoutId id="2147488813" r:id="rId11"/>
  </p:sldLayoutIdLst>
  <p:txStyles>
    <p:titleStyle>
      <a:lvl1pPr algn="ctr" defTabSz="456343" rtl="0" eaLnBrk="0" fontAlgn="base" hangingPunct="0">
        <a:spcBef>
          <a:spcPct val="0"/>
        </a:spcBef>
        <a:spcAft>
          <a:spcPct val="0"/>
        </a:spcAft>
        <a:defRPr sz="3600" b="1" i="0" kern="120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2pPr>
      <a:lvl3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3pPr>
      <a:lvl4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4pPr>
      <a:lvl5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5pPr>
      <a:lvl6pPr marL="456343"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2690"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016"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5374"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254" indent="-342254" algn="l" defTabSz="456343" rtl="0" eaLnBrk="0" fontAlgn="base" hangingPunct="0">
        <a:spcBef>
          <a:spcPct val="20000"/>
        </a:spcBef>
        <a:spcAft>
          <a:spcPct val="0"/>
        </a:spcAft>
        <a:buFont typeface="Arial" charset="0"/>
        <a:buChar char="•"/>
        <a:defRPr sz="3200" b="1" kern="1200">
          <a:solidFill>
            <a:schemeClr val="tx1"/>
          </a:solidFill>
          <a:latin typeface="Arial"/>
          <a:ea typeface="ＭＳ Ｐゴシック" charset="0"/>
          <a:cs typeface="Arial"/>
        </a:defRPr>
      </a:lvl1pPr>
      <a:lvl2pPr marL="741546" indent="-285218" algn="l" defTabSz="456343" rtl="0" eaLnBrk="0" fontAlgn="base" hangingPunct="0">
        <a:spcBef>
          <a:spcPct val="20000"/>
        </a:spcBef>
        <a:spcAft>
          <a:spcPct val="0"/>
        </a:spcAft>
        <a:buFont typeface="Arial" charset="0"/>
        <a:buChar char="–"/>
        <a:defRPr sz="2800" b="1" kern="1200">
          <a:solidFill>
            <a:schemeClr val="tx1"/>
          </a:solidFill>
          <a:latin typeface="Arial"/>
          <a:ea typeface="ＭＳ Ｐゴシック" charset="0"/>
          <a:cs typeface="Arial"/>
        </a:defRPr>
      </a:lvl2pPr>
      <a:lvl3pPr marL="1140839" indent="-228172" algn="l" defTabSz="456343" rtl="0" eaLnBrk="0" fontAlgn="base" hangingPunct="0">
        <a:spcBef>
          <a:spcPct val="20000"/>
        </a:spcBef>
        <a:spcAft>
          <a:spcPct val="0"/>
        </a:spcAft>
        <a:buFont typeface="Arial" charset="0"/>
        <a:buChar char="•"/>
        <a:defRPr sz="2400" b="1" kern="1200">
          <a:solidFill>
            <a:schemeClr val="tx1"/>
          </a:solidFill>
          <a:latin typeface="Arial"/>
          <a:ea typeface="ＭＳ Ｐゴシック" charset="0"/>
          <a:cs typeface="Arial"/>
        </a:defRPr>
      </a:lvl3pPr>
      <a:lvl4pPr marL="1597194" indent="-228172" algn="l" defTabSz="456343"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4pPr>
      <a:lvl5pPr marL="2053524" indent="-228172" algn="l" defTabSz="456343"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5pPr>
      <a:lvl6pPr marL="2509864" indent="-228172" algn="l" defTabSz="456343" rtl="0" eaLnBrk="1" latinLnBrk="0" hangingPunct="1">
        <a:spcBef>
          <a:spcPct val="20000"/>
        </a:spcBef>
        <a:buFont typeface="Arial"/>
        <a:buChar char="•"/>
        <a:defRPr sz="2000" kern="1200">
          <a:solidFill>
            <a:schemeClr val="tx1"/>
          </a:solidFill>
          <a:latin typeface="+mn-lt"/>
          <a:ea typeface="+mn-ea"/>
          <a:cs typeface="+mn-cs"/>
        </a:defRPr>
      </a:lvl6pPr>
      <a:lvl7pPr marL="2966212" indent="-228172" algn="l" defTabSz="456343" rtl="0" eaLnBrk="1" latinLnBrk="0" hangingPunct="1">
        <a:spcBef>
          <a:spcPct val="20000"/>
        </a:spcBef>
        <a:buFont typeface="Arial"/>
        <a:buChar char="•"/>
        <a:defRPr sz="2000" kern="1200">
          <a:solidFill>
            <a:schemeClr val="tx1"/>
          </a:solidFill>
          <a:latin typeface="+mn-lt"/>
          <a:ea typeface="+mn-ea"/>
          <a:cs typeface="+mn-cs"/>
        </a:defRPr>
      </a:lvl7pPr>
      <a:lvl8pPr marL="3422541" indent="-228172" algn="l" defTabSz="456343" rtl="0" eaLnBrk="1" latinLnBrk="0" hangingPunct="1">
        <a:spcBef>
          <a:spcPct val="20000"/>
        </a:spcBef>
        <a:buFont typeface="Arial"/>
        <a:buChar char="•"/>
        <a:defRPr sz="2000" kern="1200">
          <a:solidFill>
            <a:schemeClr val="tx1"/>
          </a:solidFill>
          <a:latin typeface="+mn-lt"/>
          <a:ea typeface="+mn-ea"/>
          <a:cs typeface="+mn-cs"/>
        </a:defRPr>
      </a:lvl8pPr>
      <a:lvl9pPr marL="3878893" indent="-228172" algn="l" defTabSz="45634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0789603"/>
      </p:ext>
    </p:extLst>
  </p:cSld>
  <p:clrMap bg1="lt1" tx1="dk1" bg2="lt2" tx2="dk2" accent1="accent1" accent2="accent2" accent3="accent3" accent4="accent4" accent5="accent5" accent6="accent6" hlink="hlink" folHlink="folHlink"/>
  <p:sldLayoutIdLst>
    <p:sldLayoutId id="2147488815" r:id="rId1"/>
    <p:sldLayoutId id="2147488816" r:id="rId2"/>
    <p:sldLayoutId id="2147488817" r:id="rId3"/>
    <p:sldLayoutId id="2147488818" r:id="rId4"/>
    <p:sldLayoutId id="2147488819" r:id="rId5"/>
    <p:sldLayoutId id="2147488820" r:id="rId6"/>
    <p:sldLayoutId id="2147488821" r:id="rId7"/>
    <p:sldLayoutId id="2147488822" r:id="rId8"/>
    <p:sldLayoutId id="2147488823" r:id="rId9"/>
    <p:sldLayoutId id="2147488824" r:id="rId10"/>
    <p:sldLayoutId id="2147488825"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defRPr>
      </a:lvl6pPr>
      <a:lvl7pPr marL="912690" algn="ctr" rtl="0" fontAlgn="base">
        <a:spcBef>
          <a:spcPct val="0"/>
        </a:spcBef>
        <a:spcAft>
          <a:spcPct val="0"/>
        </a:spcAft>
        <a:defRPr sz="4400">
          <a:solidFill>
            <a:schemeClr val="tx2"/>
          </a:solidFill>
          <a:latin typeface="Arial" charset="0"/>
        </a:defRPr>
      </a:lvl7pPr>
      <a:lvl8pPr marL="1369016" algn="ctr" rtl="0" fontAlgn="base">
        <a:spcBef>
          <a:spcPct val="0"/>
        </a:spcBef>
        <a:spcAft>
          <a:spcPct val="0"/>
        </a:spcAft>
        <a:defRPr sz="4400">
          <a:solidFill>
            <a:schemeClr val="tx2"/>
          </a:solidFill>
          <a:latin typeface="Arial" charset="0"/>
        </a:defRPr>
      </a:lvl8pPr>
      <a:lvl9pPr marL="1825374" algn="ctr" rtl="0" fontAlgn="base">
        <a:spcBef>
          <a:spcPct val="0"/>
        </a:spcBef>
        <a:spcAft>
          <a:spcPct val="0"/>
        </a:spcAft>
        <a:defRPr sz="4400">
          <a:solidFill>
            <a:schemeClr val="tx2"/>
          </a:solidFill>
          <a:latin typeface="Arial" charset="0"/>
        </a:defRPr>
      </a:lvl9pPr>
    </p:titleStyle>
    <p:bodyStyle>
      <a:lvl1pPr marL="342254" indent="-342254"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546" indent="-28521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0839" indent="-22817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19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52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501127"/>
      </p:ext>
    </p:extLst>
  </p:cSld>
  <p:clrMap bg1="dk2" tx1="lt1" bg2="dk1" tx2="lt2" accent1="accent1" accent2="accent2" accent3="accent3" accent4="accent4" accent5="accent5" accent6="accent6" hlink="hlink" folHlink="folHlink"/>
  <p:sldLayoutIdLst>
    <p:sldLayoutId id="2147488827" r:id="rId1"/>
    <p:sldLayoutId id="2147488828" r:id="rId2"/>
    <p:sldLayoutId id="2147488829" r:id="rId3"/>
    <p:sldLayoutId id="2147488830" r:id="rId4"/>
    <p:sldLayoutId id="2147488831" r:id="rId5"/>
    <p:sldLayoutId id="2147488832" r:id="rId6"/>
    <p:sldLayoutId id="2147488833" r:id="rId7"/>
    <p:sldLayoutId id="2147488834" r:id="rId8"/>
    <p:sldLayoutId id="2147488835" r:id="rId9"/>
    <p:sldLayoutId id="2147488836" r:id="rId10"/>
    <p:sldLayoutId id="2147488837" r:id="rId11"/>
    <p:sldLayoutId id="214748883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2602" indent="-22852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9645" indent="-22852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6686" indent="-22852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bwMode="auto">
          <a:xfrm>
            <a:off x="468313" y="381000"/>
            <a:ext cx="82804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i="0">
                <a:latin typeface="Arial" panose="020B0604020202020204" pitchFamily="34" charset="0"/>
              </a:defRPr>
            </a:lvl1pPr>
          </a:lstStyle>
          <a:p>
            <a:pPr>
              <a:defRPr/>
            </a:pPr>
            <a:fld id="{0EDC7366-57B4-5847-A312-0DD4D67231F9}" type="datetime1">
              <a:rPr lang="en-US">
                <a:solidFill>
                  <a:srgbClr val="000000"/>
                </a:solidFill>
              </a:rPr>
              <a:pPr>
                <a:defRPr/>
              </a:pPr>
              <a:t>6/16/26</a:t>
            </a:fld>
            <a:endParaRPr lang="en-US">
              <a:solidFill>
                <a:srgbClr val="000000"/>
              </a:solidFill>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w="12700" cap="sq">
            <a:noFill/>
            <a:miter lim="800000"/>
            <a:headEnd type="none" w="sm" len="sm"/>
            <a:tailEnd type="none" w="sm" len="sm"/>
          </a:ln>
          <a:effectLst>
            <a:outerShdw blurRad="6858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i="0">
                <a:latin typeface="Arial" panose="020B0604020202020204" pitchFamily="34" charset="0"/>
                <a:ea typeface="+mn-ea"/>
                <a:cs typeface="+mn-cs"/>
              </a:defRPr>
            </a:lvl1pPr>
          </a:lstStyle>
          <a:p>
            <a:pPr>
              <a:defRPr/>
            </a:pPr>
            <a:endParaRPr lang="en-US">
              <a:solidFill>
                <a:srgbClr val="000000"/>
              </a:solidFill>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i="0">
                <a:latin typeface="Arial" panose="020B0604020202020204" pitchFamily="34" charset="0"/>
              </a:defRPr>
            </a:lvl1pPr>
          </a:lstStyle>
          <a:p>
            <a:pPr>
              <a:defRPr/>
            </a:pPr>
            <a:fld id="{6B6B39A6-10A3-814D-8147-7711B3565625}" type="slidenum">
              <a:rPr lang="en-US">
                <a:solidFill>
                  <a:srgbClr val="000000"/>
                </a:solidFill>
              </a:rPr>
              <a:pPr>
                <a:defRPr/>
              </a:pPr>
              <a:t>‹#›</a:t>
            </a:fld>
            <a:endParaRPr lang="en-US">
              <a:solidFill>
                <a:srgbClr val="000000"/>
              </a:solidFill>
            </a:endParaRPr>
          </a:p>
        </p:txBody>
      </p:sp>
      <p:sp>
        <p:nvSpPr>
          <p:cNvPr id="39942" name="Rectangle 1030"/>
          <p:cNvSpPr>
            <a:spLocks noGrp="1" noChangeArrowheads="1"/>
          </p:cNvSpPr>
          <p:nvPr>
            <p:ph type="body" idx="1"/>
          </p:nvPr>
        </p:nvSpPr>
        <p:spPr bwMode="auto">
          <a:xfrm>
            <a:off x="547688" y="1828800"/>
            <a:ext cx="81184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9623528"/>
      </p:ext>
    </p:extLst>
  </p:cSld>
  <p:clrMap bg1="lt1" tx1="dk1" bg2="lt2" tx2="dk2" accent1="accent1" accent2="accent2" accent3="accent3" accent4="accent4" accent5="accent5" accent6="accent6" hlink="hlink" folHlink="folHlink"/>
  <p:sldLayoutIdLst>
    <p:sldLayoutId id="2147488840" r:id="rId1"/>
    <p:sldLayoutId id="2147488841" r:id="rId2"/>
    <p:sldLayoutId id="2147488842" r:id="rId3"/>
    <p:sldLayoutId id="2147488843" r:id="rId4"/>
    <p:sldLayoutId id="2147488844" r:id="rId5"/>
    <p:sldLayoutId id="2147488845" r:id="rId6"/>
    <p:sldLayoutId id="2147488846" r:id="rId7"/>
    <p:sldLayoutId id="2147488847" r:id="rId8"/>
    <p:sldLayoutId id="2147488848" r:id="rId9"/>
    <p:sldLayoutId id="2147488849" r:id="rId10"/>
    <p:sldLayoutId id="2147488850" r:id="rId11"/>
  </p:sldLayoutIdLst>
  <p:txStyles>
    <p:titleStyle>
      <a:lvl1pPr algn="l" rtl="0" eaLnBrk="0" fontAlgn="base" hangingPunct="0">
        <a:lnSpc>
          <a:spcPct val="90000"/>
        </a:lnSpc>
        <a:spcBef>
          <a:spcPct val="2000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charset="0"/>
        <a:buChar char="l"/>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lnSpc>
          <a:spcPct val="90000"/>
        </a:lnSpc>
        <a:spcBef>
          <a:spcPct val="20000"/>
        </a:spcBef>
        <a:spcAft>
          <a:spcPct val="0"/>
        </a:spcAft>
        <a:buClr>
          <a:schemeClr val="tx1"/>
        </a:buClr>
        <a:buSzPct val="80000"/>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lnSpc>
          <a:spcPct val="90000"/>
        </a:lnSpc>
        <a:spcBef>
          <a:spcPct val="20000"/>
        </a:spcBef>
        <a:spcAft>
          <a:spcPct val="0"/>
        </a:spcAft>
        <a:buClr>
          <a:schemeClr val="tx1"/>
        </a:buClr>
        <a:buSzPct val="80000"/>
        <a:buFont typeface="Wingdings" charset="0"/>
        <a:buChar char="l"/>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lnSpc>
          <a:spcPct val="90000"/>
        </a:lnSpc>
        <a:spcBef>
          <a:spcPct val="20000"/>
        </a:spcBef>
        <a:spcAft>
          <a:spcPct val="0"/>
        </a:spcAft>
        <a:buClr>
          <a:schemeClr val="tx1"/>
        </a:buClr>
        <a:buSzPct val="8000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lnSpc>
          <a:spcPct val="90000"/>
        </a:lnSpc>
        <a:spcBef>
          <a:spcPct val="20000"/>
        </a:spcBef>
        <a:spcAft>
          <a:spcPct val="0"/>
        </a:spcAft>
        <a:buClr>
          <a:schemeClr val="tx1"/>
        </a:buClr>
        <a:buSzPct val="80000"/>
        <a:buFont typeface="Wingdings" charset="0"/>
        <a:buChar char="l"/>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a:fld id="{5483AB95-8A6B-437B-B35D-3F3F801EBC6C}" type="slidenum">
              <a:rPr lang="en-US" altLang="en-US">
                <a:solidFill>
                  <a:srgbClr val="FFFFFF"/>
                </a:solidFill>
                <a:latin typeface="Tahoma" pitchFamily="34" charset="0"/>
                <a:ea typeface="MS PGothic" pitchFamily="34" charset="-128"/>
                <a:cs typeface="+mn-cs"/>
              </a:rPr>
              <a:pPr defTabSz="914400"/>
              <a:t>‹#›</a:t>
            </a:fld>
            <a:endParaRPr lang="en-US" altLang="en-US">
              <a:solidFill>
                <a:srgbClr val="FFFFFF"/>
              </a:solidFill>
              <a:latin typeface="Tahoma" pitchFamily="34" charset="0"/>
              <a:ea typeface="MS PGothic" pitchFamily="34" charset="-128"/>
              <a:cs typeface="+mn-cs"/>
            </a:endParaRPr>
          </a:p>
        </p:txBody>
      </p:sp>
    </p:spTree>
    <p:extLst>
      <p:ext uri="{BB962C8B-B14F-4D97-AF65-F5344CB8AC3E}">
        <p14:creationId xmlns:p14="http://schemas.microsoft.com/office/powerpoint/2010/main" val="186386545"/>
      </p:ext>
    </p:extLst>
  </p:cSld>
  <p:clrMap bg1="dk2" tx1="lt1" bg2="dk1" tx2="lt2" accent1="accent1" accent2="accent2" accent3="accent3" accent4="accent4" accent5="accent5" accent6="accent6" hlink="hlink" folHlink="folHlink"/>
  <p:sldLayoutIdLst>
    <p:sldLayoutId id="2147488852" r:id="rId1"/>
    <p:sldLayoutId id="2147488853" r:id="rId2"/>
    <p:sldLayoutId id="2147488854" r:id="rId3"/>
    <p:sldLayoutId id="2147488855" r:id="rId4"/>
    <p:sldLayoutId id="2147488856" r:id="rId5"/>
    <p:sldLayoutId id="2147488857" r:id="rId6"/>
    <p:sldLayoutId id="2147488858" r:id="rId7"/>
    <p:sldLayoutId id="2147488859" r:id="rId8"/>
    <p:sldLayoutId id="2147488860" r:id="rId9"/>
    <p:sldLayoutId id="2147488861" r:id="rId10"/>
    <p:sldLayoutId id="21474888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3565286617"/>
      </p:ext>
    </p:extLst>
  </p:cSld>
  <p:clrMap bg1="lt1" tx1="dk1" bg2="lt2" tx2="dk2" accent1="accent1" accent2="accent2" accent3="accent3" accent4="accent4" accent5="accent5" accent6="accent6" hlink="hlink" folHlink="folHlink"/>
  <p:sldLayoutIdLst>
    <p:sldLayoutId id="2147488876"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Osaka"/>
                <a:cs typeface="Osaka"/>
              </a:defRPr>
            </a:lvl1pPr>
          </a:lstStyle>
          <a:p>
            <a:pPr>
              <a:defRPr/>
            </a:pPr>
            <a:endParaRPr lang="en-US"/>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a:cs typeface="Osaka"/>
              </a:defRPr>
            </a:lvl1pPr>
          </a:lstStyle>
          <a:p>
            <a:pPr>
              <a:defRPr/>
            </a:pPr>
            <a:endParaRPr lang="en-US"/>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a:cs typeface="Osaka"/>
              </a:defRPr>
            </a:lvl1pPr>
          </a:lstStyle>
          <a:p>
            <a:pPr>
              <a:defRPr/>
            </a:pPr>
            <a:fld id="{605319B9-59DE-374C-89BE-F04E92AE449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685" r:id="rId1"/>
    <p:sldLayoutId id="2147487686" r:id="rId2"/>
    <p:sldLayoutId id="2147487687" r:id="rId3"/>
    <p:sldLayoutId id="2147487688" r:id="rId4"/>
    <p:sldLayoutId id="2147487689" r:id="rId5"/>
    <p:sldLayoutId id="2147487690" r:id="rId6"/>
    <p:sldLayoutId id="2147487691" r:id="rId7"/>
    <p:sldLayoutId id="2147487692" r:id="rId8"/>
    <p:sldLayoutId id="2147487693" r:id="rId9"/>
    <p:sldLayoutId id="2147487694" r:id="rId10"/>
    <p:sldLayoutId id="214748769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94205016"/>
      </p:ext>
    </p:extLst>
  </p:cSld>
  <p:clrMap bg1="lt1" tx1="dk1" bg2="lt2" tx2="dk2" accent1="accent1" accent2="accent2" accent3="accent3" accent4="accent4" accent5="accent5" accent6="accent6" hlink="hlink" folHlink="folHlink"/>
  <p:sldLayoutIdLst>
    <p:sldLayoutId id="2147488878" r:id="rId1"/>
    <p:sldLayoutId id="2147488879" r:id="rId2"/>
    <p:sldLayoutId id="2147488880" r:id="rId3"/>
    <p:sldLayoutId id="2147488881" r:id="rId4"/>
    <p:sldLayoutId id="2147488882" r:id="rId5"/>
    <p:sldLayoutId id="2147488883" r:id="rId6"/>
    <p:sldLayoutId id="2147488884" r:id="rId7"/>
    <p:sldLayoutId id="2147488885" r:id="rId8"/>
    <p:sldLayoutId id="2147488886" r:id="rId9"/>
    <p:sldLayoutId id="2147488887" r:id="rId10"/>
    <p:sldLayoutId id="2147488888" r:id="rId11"/>
    <p:sldLayoutId id="2147488889" r:id="rId12"/>
    <p:sldLayoutId id="214748889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2943431"/>
      </p:ext>
    </p:extLst>
  </p:cSld>
  <p:clrMap bg1="lt1" tx1="dk1" bg2="lt2" tx2="dk2" accent1="accent1" accent2="accent2" accent3="accent3" accent4="accent4" accent5="accent5" accent6="accent6" hlink="hlink" folHlink="folHlink"/>
  <p:sldLayoutIdLst>
    <p:sldLayoutId id="2147488916" r:id="rId1"/>
    <p:sldLayoutId id="2147488917" r:id="rId2"/>
    <p:sldLayoutId id="2147488918" r:id="rId3"/>
    <p:sldLayoutId id="2147488919" r:id="rId4"/>
    <p:sldLayoutId id="2147488920" r:id="rId5"/>
    <p:sldLayoutId id="2147488921" r:id="rId6"/>
    <p:sldLayoutId id="2147488922" r:id="rId7"/>
    <p:sldLayoutId id="2147488923" r:id="rId8"/>
    <p:sldLayoutId id="2147488924" r:id="rId9"/>
    <p:sldLayoutId id="2147488925" r:id="rId10"/>
    <p:sldLayoutId id="21474889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2180170915"/>
      </p:ext>
    </p:extLst>
  </p:cSld>
  <p:clrMap bg1="dk2" tx1="lt1" bg2="dk1" tx2="lt2" accent1="accent1" accent2="accent2" accent3="accent3" accent4="accent4" accent5="accent5" accent6="accent6" hlink="hlink" folHlink="folHlink"/>
  <p:sldLayoutIdLst>
    <p:sldLayoutId id="2147488928" r:id="rId1"/>
    <p:sldLayoutId id="2147488929" r:id="rId2"/>
    <p:sldLayoutId id="2147488930" r:id="rId3"/>
    <p:sldLayoutId id="2147488931" r:id="rId4"/>
    <p:sldLayoutId id="2147488932" r:id="rId5"/>
    <p:sldLayoutId id="2147488933" r:id="rId6"/>
    <p:sldLayoutId id="2147488934" r:id="rId7"/>
    <p:sldLayoutId id="2147488935" r:id="rId8"/>
    <p:sldLayoutId id="2147488936" r:id="rId9"/>
    <p:sldLayoutId id="2147488937" r:id="rId10"/>
    <p:sldLayoutId id="2147488938" r:id="rId11"/>
    <p:sldLayoutId id="2147488939" r:id="rId12"/>
  </p:sldLayoutIdLst>
  <p:transition/>
  <p:hf sldNum="0"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Font typeface="Time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Font typeface="Time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4857651"/>
      </p:ext>
    </p:extLst>
  </p:cSld>
  <p:clrMap bg1="lt1" tx1="dk1" bg2="lt2" tx2="dk2" accent1="accent1" accent2="accent2" accent3="accent3" accent4="accent4" accent5="accent5" accent6="accent6" hlink="hlink" folHlink="folHlink"/>
  <p:sldLayoutIdLst>
    <p:sldLayoutId id="2147488941" r:id="rId1"/>
    <p:sldLayoutId id="2147488942" r:id="rId2"/>
    <p:sldLayoutId id="2147488943" r:id="rId3"/>
    <p:sldLayoutId id="2147488944" r:id="rId4"/>
    <p:sldLayoutId id="2147488945" r:id="rId5"/>
    <p:sldLayoutId id="2147488946" r:id="rId6"/>
    <p:sldLayoutId id="2147488947" r:id="rId7"/>
    <p:sldLayoutId id="2147488948" r:id="rId8"/>
    <p:sldLayoutId id="2147488949" r:id="rId9"/>
    <p:sldLayoutId id="2147488950" r:id="rId10"/>
    <p:sldLayoutId id="214748895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48316573"/>
      </p:ext>
    </p:extLst>
  </p:cSld>
  <p:clrMap bg1="lt1" tx1="dk1" bg2="lt2" tx2="dk2" accent1="accent1" accent2="accent2" accent3="accent3" accent4="accent4" accent5="accent5" accent6="accent6" hlink="hlink" folHlink="folHlink"/>
  <p:sldLayoutIdLst>
    <p:sldLayoutId id="2147488953" r:id="rId1"/>
    <p:sldLayoutId id="2147488954" r:id="rId2"/>
    <p:sldLayoutId id="2147488955" r:id="rId3"/>
    <p:sldLayoutId id="2147488956" r:id="rId4"/>
    <p:sldLayoutId id="2147488957" r:id="rId5"/>
    <p:sldLayoutId id="2147488958" r:id="rId6"/>
    <p:sldLayoutId id="2147488959" r:id="rId7"/>
    <p:sldLayoutId id="2147488960" r:id="rId8"/>
    <p:sldLayoutId id="2147488961" r:id="rId9"/>
    <p:sldLayoutId id="2147488962" r:id="rId10"/>
    <p:sldLayoutId id="2147488963" r:id="rId11"/>
    <p:sldLayoutId id="2147488964"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CBFF8D2B-6DAD-9249-9BB8-41A45254BDA4}" type="slidenum">
              <a:rPr lang="en-US"/>
              <a:pPr>
                <a:defRPr/>
              </a:pPr>
              <a:t>‹#›</a:t>
            </a:fld>
            <a:endParaRPr lang="en-US"/>
          </a:p>
        </p:txBody>
      </p:sp>
    </p:spTree>
    <p:extLst>
      <p:ext uri="{BB962C8B-B14F-4D97-AF65-F5344CB8AC3E}">
        <p14:creationId xmlns:p14="http://schemas.microsoft.com/office/powerpoint/2010/main" val="2935021183"/>
      </p:ext>
    </p:extLst>
  </p:cSld>
  <p:clrMap bg1="lt1" tx1="dk1" bg2="lt2" tx2="dk2" accent1="accent1" accent2="accent2" accent3="accent3" accent4="accent4" accent5="accent5" accent6="accent6" hlink="hlink" folHlink="folHlink"/>
  <p:sldLayoutIdLst>
    <p:sldLayoutId id="2147488980" r:id="rId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8537"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000000"/>
                </a:solidFill>
                <a:cs typeface="+mn-cs"/>
              </a:defRPr>
            </a:lvl1pPr>
          </a:lstStyle>
          <a:p>
            <a:pPr defTabSz="914400" fontAlgn="base">
              <a:spcBef>
                <a:spcPct val="0"/>
              </a:spcBef>
              <a:spcAft>
                <a:spcPct val="0"/>
              </a:spcAft>
              <a:defRPr/>
            </a:pPr>
            <a:endParaRPr lang="en-US">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cs typeface="+mn-cs"/>
              </a:defRPr>
            </a:lvl1pPr>
          </a:lstStyle>
          <a:p>
            <a:pPr defTabSz="914400" fontAlgn="base">
              <a:spcBef>
                <a:spcPct val="0"/>
              </a:spcBef>
              <a:spcAft>
                <a:spcPct val="0"/>
              </a:spcAft>
              <a:defRPr/>
            </a:pPr>
            <a:endParaRPr lang="en-US">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cs typeface="+mn-cs"/>
              </a:defRPr>
            </a:lvl1pPr>
          </a:lstStyle>
          <a:p>
            <a:pPr defTabSz="914400" fontAlgn="base">
              <a:spcBef>
                <a:spcPct val="0"/>
              </a:spcBef>
              <a:spcAft>
                <a:spcPct val="0"/>
              </a:spcAft>
              <a:defRPr/>
            </a:pPr>
            <a:fld id="{E1A45431-D4E9-1044-9D44-C37C9FCDF374}" type="slidenum">
              <a:rPr lang="en-US">
                <a:latin typeface="Times New Roman" charset="0"/>
                <a:ea typeface="ＭＳ Ｐゴシック" charset="0"/>
              </a:rPr>
              <a:pPr defTabSz="914400"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125260236"/>
      </p:ext>
    </p:extLst>
  </p:cSld>
  <p:clrMap bg1="lt1" tx1="dk1" bg2="lt2" tx2="dk2" accent1="accent1" accent2="accent2" accent3="accent3" accent4="accent4" accent5="accent5" accent6="accent6" hlink="hlink" folHlink="folHlink"/>
  <p:sldLayoutIdLst>
    <p:sldLayoutId id="2147488982" r:id="rId1"/>
    <p:sldLayoutId id="2147488983" r:id="rId2"/>
    <p:sldLayoutId id="2147488984" r:id="rId3"/>
    <p:sldLayoutId id="2147488985" r:id="rId4"/>
    <p:sldLayoutId id="2147488986" r:id="rId5"/>
    <p:sldLayoutId id="2147488987" r:id="rId6"/>
    <p:sldLayoutId id="2147488988" r:id="rId7"/>
    <p:sldLayoutId id="2147488989" r:id="rId8"/>
    <p:sldLayoutId id="2147488990" r:id="rId9"/>
    <p:sldLayoutId id="2147488991" r:id="rId10"/>
    <p:sldLayoutId id="214748899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261A3F99-0323-4251-B789-07BE038C1AB7}" type="datetimeFigureOut">
              <a:rPr lang="en-GB" smtClean="0"/>
              <a:pPr/>
              <a:t>16/06/2026</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3204573656"/>
      </p:ext>
    </p:extLst>
  </p:cSld>
  <p:clrMap bg1="lt1" tx1="dk1" bg2="lt2" tx2="dk2" accent1="accent1" accent2="accent2" accent3="accent3" accent4="accent4" accent5="accent5" accent6="accent6" hlink="hlink" folHlink="folHlink"/>
  <p:sldLayoutIdLst>
    <p:sldLayoutId id="2147488994" r:id="rId1"/>
    <p:sldLayoutId id="2147488995" r:id="rId2"/>
    <p:sldLayoutId id="2147488996" r:id="rId3"/>
    <p:sldLayoutId id="2147488997" r:id="rId4"/>
    <p:sldLayoutId id="2147488998" r:id="rId5"/>
    <p:sldLayoutId id="2147488999" r:id="rId6"/>
    <p:sldLayoutId id="2147489000" r:id="rId7"/>
    <p:sldLayoutId id="2147489001" r:id="rId8"/>
    <p:sldLayoutId id="2147489002" r:id="rId9"/>
    <p:sldLayoutId id="2147489003" r:id="rId10"/>
    <p:sldLayoutId id="214748900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rgbClr val="F4F0D9"/>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104989"/>
      </p:ext>
    </p:extLst>
  </p:cSld>
  <p:clrMap bg1="lt1" tx1="dk1" bg2="lt2" tx2="dk2" accent1="accent1" accent2="accent2" accent3="accent3" accent4="accent4" accent5="accent5" accent6="accent6" hlink="hlink" folHlink="folHlink"/>
  <p:sldLayoutIdLst>
    <p:sldLayoutId id="2147489006" r:id="rId1"/>
    <p:sldLayoutId id="2147489007" r:id="rId2"/>
    <p:sldLayoutId id="2147489008" r:id="rId3"/>
    <p:sldLayoutId id="2147489009" r:id="rId4"/>
    <p:sldLayoutId id="2147489010" r:id="rId5"/>
    <p:sldLayoutId id="2147489011" r:id="rId6"/>
    <p:sldLayoutId id="2147489012" r:id="rId7"/>
    <p:sldLayoutId id="2147489013" r:id="rId8"/>
    <p:sldLayoutId id="2147489014" r:id="rId9"/>
    <p:sldLayoutId id="2147489015" r:id="rId10"/>
    <p:sldLayoutId id="2147489016" r:id="rId11"/>
    <p:sldLayoutId id="2147489017" r:id="rId12"/>
    <p:sldLayoutId id="2147489018" r:id="rId13"/>
    <p:sldLayoutId id="2147489019" r:id="rId14"/>
    <p:sldLayoutId id="2147489020" r:id="rId15"/>
    <p:sldLayoutId id="2147489021" r:id="rId16"/>
    <p:sldLayoutId id="2147489022" r:id="rId17"/>
  </p:sldLayoutIdLst>
  <p:txStyles>
    <p:titleStyle>
      <a:lvl1pPr algn="l"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b="1" i="0">
                <a:solidFill>
                  <a:srgbClr val="000000"/>
                </a:solidFill>
                <a:effectLst/>
                <a:latin typeface="Arial" panose="020B0604020202020204" pitchFamily="34" charset="0"/>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710378826"/>
      </p:ext>
    </p:extLst>
  </p:cSld>
  <p:clrMap bg1="lt1" tx1="dk1" bg2="lt2" tx2="dk2" accent1="accent1" accent2="accent2" accent3="accent3" accent4="accent4" accent5="accent5" accent6="accent6" hlink="hlink" folHlink="folHlink"/>
  <p:sldLayoutIdLst>
    <p:sldLayoutId id="2147489024" r:id="rId1"/>
    <p:sldLayoutId id="2147489025"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1108941014"/>
      </p:ext>
    </p:extLst>
  </p:cSld>
  <p:clrMap bg1="dk2" tx1="lt1" bg2="dk1" tx2="lt2" accent1="accent1" accent2="accent2" accent3="accent3" accent4="accent4" accent5="accent5" accent6="accent6" hlink="hlink" folHlink="folHlink"/>
  <p:sldLayoutIdLst>
    <p:sldLayoutId id="2147487826" r:id="rId1"/>
    <p:sldLayoutId id="2147487827" r:id="rId2"/>
    <p:sldLayoutId id="2147487828" r:id="rId3"/>
    <p:sldLayoutId id="2147487829" r:id="rId4"/>
    <p:sldLayoutId id="2147487830" r:id="rId5"/>
    <p:sldLayoutId id="2147487831" r:id="rId6"/>
    <p:sldLayoutId id="2147487832" r:id="rId7"/>
    <p:sldLayoutId id="2147487833" r:id="rId8"/>
    <p:sldLayoutId id="2147487834" r:id="rId9"/>
    <p:sldLayoutId id="2147487835" r:id="rId10"/>
    <p:sldLayoutId id="2147487836"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l">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r">
              <a:defRPr sz="1400" b="1" i="0">
                <a:solidFill>
                  <a:srgbClr val="000000"/>
                </a:solidFill>
                <a:latin typeface="Arial" panose="020B0604020202020204" pitchFamily="34" charset="0"/>
                <a:ea typeface="Osaka"/>
                <a:cs typeface="Osaka"/>
              </a:defRPr>
            </a:lvl1pPr>
          </a:lstStyle>
          <a:p>
            <a:pPr>
              <a:defRPr/>
            </a:pPr>
            <a:fld id="{605319B9-59DE-374C-89BE-F04E92AE449D}" type="slidenum">
              <a:rPr lang="en-US" smtClean="0"/>
              <a:pPr>
                <a:defRPr/>
              </a:pPr>
              <a:t>‹#›</a:t>
            </a:fld>
            <a:endParaRPr lang="en-US" dirty="0"/>
          </a:p>
        </p:txBody>
      </p:sp>
    </p:spTree>
    <p:extLst>
      <p:ext uri="{BB962C8B-B14F-4D97-AF65-F5344CB8AC3E}">
        <p14:creationId xmlns:p14="http://schemas.microsoft.com/office/powerpoint/2010/main" val="1715364800"/>
      </p:ext>
    </p:extLst>
  </p:cSld>
  <p:clrMap bg1="lt1" tx1="dk1" bg2="lt2" tx2="dk2" accent1="accent1" accent2="accent2" accent3="accent3" accent4="accent4" accent5="accent5" accent6="accent6" hlink="hlink" folHlink="folHlink"/>
  <p:sldLayoutIdLst>
    <p:sldLayoutId id="2147489027" r:id="rId1"/>
    <p:sldLayoutId id="2147489028" r:id="rId2"/>
    <p:sldLayoutId id="2147489029" r:id="rId3"/>
    <p:sldLayoutId id="2147489030" r:id="rId4"/>
    <p:sldLayoutId id="2147489031" r:id="rId5"/>
    <p:sldLayoutId id="2147489032" r:id="rId6"/>
    <p:sldLayoutId id="2147489033" r:id="rId7"/>
    <p:sldLayoutId id="2147489034" r:id="rId8"/>
    <p:sldLayoutId id="2147489035" r:id="rId9"/>
    <p:sldLayoutId id="2147489036" r:id="rId10"/>
    <p:sldLayoutId id="214748903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6726" algn="ctr" rtl="0" fontAlgn="base">
        <a:spcBef>
          <a:spcPct val="0"/>
        </a:spcBef>
        <a:spcAft>
          <a:spcPct val="0"/>
        </a:spcAft>
        <a:defRPr sz="4400">
          <a:solidFill>
            <a:schemeClr val="tx2"/>
          </a:solidFill>
          <a:latin typeface="Arial" charset="0"/>
          <a:ea typeface="Osaka" charset="0"/>
          <a:cs typeface="Osaka" charset="0"/>
        </a:defRPr>
      </a:lvl6pPr>
      <a:lvl7pPr marL="913455" algn="ctr" rtl="0" fontAlgn="base">
        <a:spcBef>
          <a:spcPct val="0"/>
        </a:spcBef>
        <a:spcAft>
          <a:spcPct val="0"/>
        </a:spcAft>
        <a:defRPr sz="4400">
          <a:solidFill>
            <a:schemeClr val="tx2"/>
          </a:solidFill>
          <a:latin typeface="Arial" charset="0"/>
          <a:ea typeface="Osaka" charset="0"/>
          <a:cs typeface="Osaka" charset="0"/>
        </a:defRPr>
      </a:lvl7pPr>
      <a:lvl8pPr marL="1370172" algn="ctr" rtl="0" fontAlgn="base">
        <a:spcBef>
          <a:spcPct val="0"/>
        </a:spcBef>
        <a:spcAft>
          <a:spcPct val="0"/>
        </a:spcAft>
        <a:defRPr sz="4400">
          <a:solidFill>
            <a:schemeClr val="tx2"/>
          </a:solidFill>
          <a:latin typeface="Arial" charset="0"/>
          <a:ea typeface="Osaka" charset="0"/>
          <a:cs typeface="Osaka" charset="0"/>
        </a:defRPr>
      </a:lvl8pPr>
      <a:lvl9pPr marL="1826907"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b="1" i="0">
              <a:solidFill>
                <a:srgbClr val="FFFFCC"/>
              </a:solidFill>
              <a:latin typeface="Arial" panose="020B0604020202020204" pitchFamily="34" charset="0"/>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45226243"/>
      </p:ext>
    </p:extLst>
  </p:cSld>
  <p:clrMap bg1="dk2" tx1="lt1" bg2="dk1" tx2="lt2" accent1="accent1" accent2="accent2" accent3="accent3" accent4="accent4" accent5="accent5" accent6="accent6" hlink="hlink" folHlink="folHlink"/>
  <p:sldLayoutIdLst>
    <p:sldLayoutId id="2147489039" r:id="rId1"/>
    <p:sldLayoutId id="2147489040" r:id="rId2"/>
    <p:sldLayoutId id="2147489041" r:id="rId3"/>
    <p:sldLayoutId id="2147489042" r:id="rId4"/>
    <p:sldLayoutId id="2147489043" r:id="rId5"/>
    <p:sldLayoutId id="2147489044" r:id="rId6"/>
    <p:sldLayoutId id="2147489045" r:id="rId7"/>
    <p:sldLayoutId id="2147489046" r:id="rId8"/>
    <p:sldLayoutId id="2147489047" r:id="rId9"/>
    <p:sldLayoutId id="2147489048" r:id="rId10"/>
    <p:sldLayoutId id="214748904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694" indent="-285274"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1066" indent="-228217"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510"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932"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0"/>
                <a:cs typeface="ＭＳ Ｐゴシック" charset="0"/>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0"/>
                <a:cs typeface="ＭＳ Ｐゴシック" charset="0"/>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a:defRPr sz="1400" b="1" i="0">
                <a:solidFill>
                  <a:schemeClr val="bg1"/>
                </a:solidFill>
                <a:latin typeface="Arial" panose="020B0604020202020204" pitchFamily="34" charset="0"/>
              </a:defRPr>
            </a:lvl1pPr>
          </a:lstStyle>
          <a:p>
            <a:pPr>
              <a:defRPr/>
            </a:pPr>
            <a:fld id="{BB1DC24E-7023-374E-AE9D-B527645705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0574282"/>
      </p:ext>
    </p:extLst>
  </p:cSld>
  <p:clrMap bg1="lt1" tx1="dk1" bg2="lt2" tx2="dk2" accent1="accent1" accent2="accent2" accent3="accent3" accent4="accent4" accent5="accent5" accent6="accent6" hlink="hlink" folHlink="folHlink"/>
  <p:sldLayoutIdLst>
    <p:sldLayoutId id="2147489051" r:id="rId1"/>
    <p:sldLayoutId id="2147489052" r:id="rId2"/>
    <p:sldLayoutId id="2147489053" r:id="rId3"/>
    <p:sldLayoutId id="2147489054" r:id="rId4"/>
    <p:sldLayoutId id="2147489055" r:id="rId5"/>
    <p:sldLayoutId id="2147489056" r:id="rId6"/>
    <p:sldLayoutId id="2147489057" r:id="rId7"/>
    <p:sldLayoutId id="2147489058" r:id="rId8"/>
    <p:sldLayoutId id="2147489059" r:id="rId9"/>
    <p:sldLayoutId id="2147489060" r:id="rId10"/>
    <p:sldLayoutId id="2147489061" r:id="rId11"/>
  </p:sldLayoutIdLst>
  <p:transition>
    <p:random/>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53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40"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3173" name="Rectangle 5"/>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kumimoji="1" sz="1400" b="1" i="0">
                <a:solidFill>
                  <a:srgbClr val="BBE0E3"/>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903174" name="Rectangle 6"/>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kumimoji="1" sz="1400" b="1" i="0">
                <a:solidFill>
                  <a:srgbClr val="BBE0E3"/>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903175" name="Rectangle 7"/>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kumimoji="1" sz="1400" b="1" i="0">
                <a:solidFill>
                  <a:srgbClr val="BBE0E3"/>
                </a:solidFill>
                <a:latin typeface="Arial" panose="020B0604020202020204" pitchFamily="34" charset="0"/>
              </a:defRPr>
            </a:lvl1pPr>
          </a:lstStyle>
          <a:p>
            <a:pPr>
              <a:defRPr/>
            </a:pPr>
            <a:fld id="{4CA48BD1-6236-4048-AB1A-871C8BA8D260}" type="slidenum">
              <a:rPr lang="en-US" smtClean="0"/>
              <a:pPr>
                <a:defRPr/>
              </a:pPr>
              <a:t>‹#›</a:t>
            </a:fld>
            <a:endParaRPr lang="en-US" dirty="0"/>
          </a:p>
        </p:txBody>
      </p:sp>
    </p:spTree>
    <p:extLst>
      <p:ext uri="{BB962C8B-B14F-4D97-AF65-F5344CB8AC3E}">
        <p14:creationId xmlns:p14="http://schemas.microsoft.com/office/powerpoint/2010/main" val="2726380801"/>
      </p:ext>
    </p:extLst>
  </p:cSld>
  <p:clrMap bg1="dk2" tx1="lt1" bg2="dk1" tx2="lt2" accent1="accent1" accent2="accent2" accent3="accent3" accent4="accent4" accent5="accent5" accent6="accent6" hlink="hlink" folHlink="folHlink"/>
  <p:sldLayoutIdLst>
    <p:sldLayoutId id="2147489063" r:id="rId1"/>
  </p:sldLayoutIdLst>
  <p:transition>
    <p:random/>
  </p:transition>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4"/>
        </a:buBlip>
        <a:defRPr kumimoji="1"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SzPct val="85000"/>
        <a:buBlip>
          <a:blip r:embed="rId5"/>
        </a:buBlip>
        <a:defRPr kumimoji="1"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SzPct val="95000"/>
        <a:buBlip>
          <a:blip r:embed="rId4"/>
        </a:buBlip>
        <a:defRPr kumimoji="1"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SzPct val="100000"/>
        <a:buBlip>
          <a:blip r:embed="rId5"/>
        </a:buBlip>
        <a:defRPr kumimoji="1"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Blip>
          <a:blip r:embed="rId4"/>
        </a:buBlip>
        <a:defRPr kumimoji="1"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Blip>
          <a:blip r:embed="rId4"/>
        </a:buBlip>
        <a:defRPr kumimoji="1" sz="2000">
          <a:solidFill>
            <a:schemeClr val="tx1"/>
          </a:solidFill>
          <a:latin typeface="+mn-lt"/>
          <a:ea typeface="+mn-ea"/>
        </a:defRPr>
      </a:lvl6pPr>
      <a:lvl7pPr marL="2971800" indent="-228600" algn="l" rtl="0" fontAlgn="base">
        <a:spcBef>
          <a:spcPct val="20000"/>
        </a:spcBef>
        <a:spcAft>
          <a:spcPct val="0"/>
        </a:spcAft>
        <a:buBlip>
          <a:blip r:embed="rId4"/>
        </a:buBlip>
        <a:defRPr kumimoji="1" sz="2000">
          <a:solidFill>
            <a:schemeClr val="tx1"/>
          </a:solidFill>
          <a:latin typeface="+mn-lt"/>
          <a:ea typeface="+mn-ea"/>
        </a:defRPr>
      </a:lvl7pPr>
      <a:lvl8pPr marL="3429000" indent="-228600" algn="l" rtl="0" fontAlgn="base">
        <a:spcBef>
          <a:spcPct val="20000"/>
        </a:spcBef>
        <a:spcAft>
          <a:spcPct val="0"/>
        </a:spcAft>
        <a:buBlip>
          <a:blip r:embed="rId4"/>
        </a:buBlip>
        <a:defRPr kumimoji="1" sz="2000">
          <a:solidFill>
            <a:schemeClr val="tx1"/>
          </a:solidFill>
          <a:latin typeface="+mn-lt"/>
          <a:ea typeface="+mn-ea"/>
        </a:defRPr>
      </a:lvl8pPr>
      <a:lvl9pPr marL="3886200" indent="-228600" algn="l" rtl="0" fontAlgn="base">
        <a:spcBef>
          <a:spcPct val="20000"/>
        </a:spcBef>
        <a:spcAft>
          <a:spcPct val="0"/>
        </a:spcAft>
        <a:buBlip>
          <a:blip r:embed="rId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3902075"/>
            <a:ext cx="3400425" cy="2949575"/>
            <a:chOff x="0" y="2458"/>
            <a:chExt cx="2142" cy="1858"/>
          </a:xfrm>
        </p:grpSpPr>
        <p:sp>
          <p:nvSpPr>
            <p:cNvPr id="927747" name="Freeform 3"/>
            <p:cNvSpPr>
              <a:spLocks/>
            </p:cNvSpPr>
            <p:nvPr/>
          </p:nvSpPr>
          <p:spPr bwMode="ltGray">
            <a:xfrm>
              <a:off x="0" y="2508"/>
              <a:ext cx="2142" cy="1804"/>
            </a:xfrm>
            <a:custGeom>
              <a:avLst/>
              <a:gdLst>
                <a:gd name="T0" fmla="*/ 329 w 2135"/>
                <a:gd name="T1" fmla="*/ 66 h 1804"/>
                <a:gd name="T2" fmla="*/ 161 w 2135"/>
                <a:gd name="T3" fmla="*/ 30 h 1804"/>
                <a:gd name="T4" fmla="*/ 0 w 2135"/>
                <a:gd name="T5" fmla="*/ 0 h 1804"/>
                <a:gd name="T6" fmla="*/ 0 w 2135"/>
                <a:gd name="T7" fmla="*/ 12 h 1804"/>
                <a:gd name="T8" fmla="*/ 161 w 2135"/>
                <a:gd name="T9" fmla="*/ 42 h 1804"/>
                <a:gd name="T10" fmla="*/ 323 w 2135"/>
                <a:gd name="T11" fmla="*/ 78 h 1804"/>
                <a:gd name="T12" fmla="*/ 556 w 2135"/>
                <a:gd name="T13" fmla="*/ 150 h 1804"/>
                <a:gd name="T14" fmla="*/ 777 w 2135"/>
                <a:gd name="T15" fmla="*/ 245 h 1804"/>
                <a:gd name="T16" fmla="*/ 993 w 2135"/>
                <a:gd name="T17" fmla="*/ 365 h 1804"/>
                <a:gd name="T18" fmla="*/ 1196 w 2135"/>
                <a:gd name="T19" fmla="*/ 503 h 1804"/>
                <a:gd name="T20" fmla="*/ 1381 w 2135"/>
                <a:gd name="T21" fmla="*/ 653 h 1804"/>
                <a:gd name="T22" fmla="*/ 1555 w 2135"/>
                <a:gd name="T23" fmla="*/ 827 h 1804"/>
                <a:gd name="T24" fmla="*/ 1710 w 2135"/>
                <a:gd name="T25" fmla="*/ 1019 h 1804"/>
                <a:gd name="T26" fmla="*/ 1854 w 2135"/>
                <a:gd name="T27" fmla="*/ 1229 h 1804"/>
                <a:gd name="T28" fmla="*/ 1937 w 2135"/>
                <a:gd name="T29" fmla="*/ 1366 h 1804"/>
                <a:gd name="T30" fmla="*/ 2009 w 2135"/>
                <a:gd name="T31" fmla="*/ 1510 h 1804"/>
                <a:gd name="T32" fmla="*/ 2069 w 2135"/>
                <a:gd name="T33" fmla="*/ 1654 h 1804"/>
                <a:gd name="T34" fmla="*/ 2123 w 2135"/>
                <a:gd name="T35" fmla="*/ 1804 h 1804"/>
                <a:gd name="T36" fmla="*/ 2135 w 2135"/>
                <a:gd name="T37" fmla="*/ 1804 h 1804"/>
                <a:gd name="T38" fmla="*/ 2081 w 2135"/>
                <a:gd name="T39" fmla="*/ 1654 h 1804"/>
                <a:gd name="T40" fmla="*/ 2021 w 2135"/>
                <a:gd name="T41" fmla="*/ 1510 h 1804"/>
                <a:gd name="T42" fmla="*/ 1949 w 2135"/>
                <a:gd name="T43" fmla="*/ 1366 h 1804"/>
                <a:gd name="T44" fmla="*/ 1866 w 2135"/>
                <a:gd name="T45" fmla="*/ 1223 h 1804"/>
                <a:gd name="T46" fmla="*/ 1722 w 2135"/>
                <a:gd name="T47" fmla="*/ 1013 h 1804"/>
                <a:gd name="T48" fmla="*/ 1561 w 2135"/>
                <a:gd name="T49" fmla="*/ 821 h 1804"/>
                <a:gd name="T50" fmla="*/ 1387 w 2135"/>
                <a:gd name="T51" fmla="*/ 647 h 1804"/>
                <a:gd name="T52" fmla="*/ 1202 w 2135"/>
                <a:gd name="T53" fmla="*/ 491 h 1804"/>
                <a:gd name="T54" fmla="*/ 999 w 2135"/>
                <a:gd name="T55" fmla="*/ 353 h 1804"/>
                <a:gd name="T56" fmla="*/ 783 w 2135"/>
                <a:gd name="T57" fmla="*/ 239 h 1804"/>
                <a:gd name="T58" fmla="*/ 562 w 2135"/>
                <a:gd name="T59" fmla="*/ 138 h 1804"/>
                <a:gd name="T60" fmla="*/ 329 w 2135"/>
                <a:gd name="T61" fmla="*/ 66 h 1804"/>
                <a:gd name="T62" fmla="*/ 329 w 2135"/>
                <a:gd name="T63" fmla="*/ 66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27748" name="Freeform 4"/>
            <p:cNvSpPr>
              <a:spLocks/>
            </p:cNvSpPr>
            <p:nvPr/>
          </p:nvSpPr>
          <p:spPr bwMode="hidden">
            <a:xfrm>
              <a:off x="0" y="2458"/>
              <a:ext cx="1854" cy="1858"/>
            </a:xfrm>
            <a:custGeom>
              <a:avLst/>
              <a:gdLst>
                <a:gd name="T0" fmla="*/ 1854 w 1854"/>
                <a:gd name="T1" fmla="*/ 1858 h 1858"/>
                <a:gd name="T2" fmla="*/ 0 w 1854"/>
                <a:gd name="T3" fmla="*/ 1858 h 1858"/>
                <a:gd name="T4" fmla="*/ 0 w 1854"/>
                <a:gd name="T5" fmla="*/ 0 h 1858"/>
                <a:gd name="T6" fmla="*/ 1854 w 1854"/>
                <a:gd name="T7" fmla="*/ 1858 h 1858"/>
                <a:gd name="T8" fmla="*/ 1854 w 1854"/>
                <a:gd name="T9" fmla="*/ 1858 h 1858"/>
              </a:gdLst>
              <a:ahLst/>
              <a:cxnLst>
                <a:cxn ang="0">
                  <a:pos x="T0" y="T1"/>
                </a:cxn>
                <a:cxn ang="0">
                  <a:pos x="T2" y="T3"/>
                </a:cxn>
                <a:cxn ang="0">
                  <a:pos x="T4" y="T5"/>
                </a:cxn>
                <a:cxn ang="0">
                  <a:pos x="T6" y="T7"/>
                </a:cxn>
                <a:cxn ang="0">
                  <a:pos x="T8" y="T9"/>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27749" name="Freeform 5"/>
            <p:cNvSpPr>
              <a:spLocks/>
            </p:cNvSpPr>
            <p:nvPr/>
          </p:nvSpPr>
          <p:spPr bwMode="ltGray">
            <a:xfrm>
              <a:off x="0" y="2735"/>
              <a:ext cx="1745" cy="1577"/>
            </a:xfrm>
            <a:custGeom>
              <a:avLst/>
              <a:gdLst>
                <a:gd name="T0" fmla="*/ 1640 w 1745"/>
                <a:gd name="T1" fmla="*/ 1377 h 1577"/>
                <a:gd name="T2" fmla="*/ 1692 w 1745"/>
                <a:gd name="T3" fmla="*/ 1479 h 1577"/>
                <a:gd name="T4" fmla="*/ 1732 w 1745"/>
                <a:gd name="T5" fmla="*/ 1577 h 1577"/>
                <a:gd name="T6" fmla="*/ 1745 w 1745"/>
                <a:gd name="T7" fmla="*/ 1577 h 1577"/>
                <a:gd name="T8" fmla="*/ 1703 w 1745"/>
                <a:gd name="T9" fmla="*/ 1469 h 1577"/>
                <a:gd name="T10" fmla="*/ 1649 w 1745"/>
                <a:gd name="T11" fmla="*/ 1367 h 1577"/>
                <a:gd name="T12" fmla="*/ 1535 w 1745"/>
                <a:gd name="T13" fmla="*/ 1157 h 1577"/>
                <a:gd name="T14" fmla="*/ 1395 w 1745"/>
                <a:gd name="T15" fmla="*/ 951 h 1577"/>
                <a:gd name="T16" fmla="*/ 1236 w 1745"/>
                <a:gd name="T17" fmla="*/ 756 h 1577"/>
                <a:gd name="T18" fmla="*/ 1061 w 1745"/>
                <a:gd name="T19" fmla="*/ 582 h 1577"/>
                <a:gd name="T20" fmla="*/ 876 w 1745"/>
                <a:gd name="T21" fmla="*/ 426 h 1577"/>
                <a:gd name="T22" fmla="*/ 672 w 1745"/>
                <a:gd name="T23" fmla="*/ 294 h 1577"/>
                <a:gd name="T24" fmla="*/ 455 w 1745"/>
                <a:gd name="T25" fmla="*/ 174 h 1577"/>
                <a:gd name="T26" fmla="*/ 234 w 1745"/>
                <a:gd name="T27" fmla="*/ 78 h 1577"/>
                <a:gd name="T28" fmla="*/ 0 w 1745"/>
                <a:gd name="T29" fmla="*/ 0 h 1577"/>
                <a:gd name="T30" fmla="*/ 0 w 1745"/>
                <a:gd name="T31" fmla="*/ 12 h 1577"/>
                <a:gd name="T32" fmla="*/ 222 w 1745"/>
                <a:gd name="T33" fmla="*/ 89 h 1577"/>
                <a:gd name="T34" fmla="*/ 446 w 1745"/>
                <a:gd name="T35" fmla="*/ 185 h 1577"/>
                <a:gd name="T36" fmla="*/ 662 w 1745"/>
                <a:gd name="T37" fmla="*/ 305 h 1577"/>
                <a:gd name="T38" fmla="*/ 866 w 1745"/>
                <a:gd name="T39" fmla="*/ 437 h 1577"/>
                <a:gd name="T40" fmla="*/ 1052 w 1745"/>
                <a:gd name="T41" fmla="*/ 593 h 1577"/>
                <a:gd name="T42" fmla="*/ 1226 w 1745"/>
                <a:gd name="T43" fmla="*/ 767 h 1577"/>
                <a:gd name="T44" fmla="*/ 1385 w 1745"/>
                <a:gd name="T45" fmla="*/ 960 h 1577"/>
                <a:gd name="T46" fmla="*/ 1526 w 1745"/>
                <a:gd name="T47" fmla="*/ 1167 h 1577"/>
                <a:gd name="T48" fmla="*/ 1640 w 1745"/>
                <a:gd name="T49" fmla="*/ 13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27750" name="Freeform 6"/>
            <p:cNvSpPr>
              <a:spLocks/>
            </p:cNvSpPr>
            <p:nvPr/>
          </p:nvSpPr>
          <p:spPr bwMode="ltGray">
            <a:xfrm>
              <a:off x="0" y="2544"/>
              <a:ext cx="1745" cy="1768"/>
            </a:xfrm>
            <a:custGeom>
              <a:avLst/>
              <a:gdLst>
                <a:gd name="T0" fmla="*/ 0 w 1745"/>
                <a:gd name="T1" fmla="*/ 0 h 1768"/>
                <a:gd name="T2" fmla="*/ 0 w 1745"/>
                <a:gd name="T3" fmla="*/ 12 h 1768"/>
                <a:gd name="T4" fmla="*/ 210 w 1745"/>
                <a:gd name="T5" fmla="*/ 88 h 1768"/>
                <a:gd name="T6" fmla="*/ 426 w 1745"/>
                <a:gd name="T7" fmla="*/ 190 h 1768"/>
                <a:gd name="T8" fmla="*/ 630 w 1745"/>
                <a:gd name="T9" fmla="*/ 304 h 1768"/>
                <a:gd name="T10" fmla="*/ 818 w 1745"/>
                <a:gd name="T11" fmla="*/ 442 h 1768"/>
                <a:gd name="T12" fmla="*/ 998 w 1745"/>
                <a:gd name="T13" fmla="*/ 592 h 1768"/>
                <a:gd name="T14" fmla="*/ 1164 w 1745"/>
                <a:gd name="T15" fmla="*/ 766 h 1768"/>
                <a:gd name="T16" fmla="*/ 1310 w 1745"/>
                <a:gd name="T17" fmla="*/ 942 h 1768"/>
                <a:gd name="T18" fmla="*/ 1454 w 1745"/>
                <a:gd name="T19" fmla="*/ 1146 h 1768"/>
                <a:gd name="T20" fmla="*/ 1536 w 1745"/>
                <a:gd name="T21" fmla="*/ 1298 h 1768"/>
                <a:gd name="T22" fmla="*/ 1614 w 1745"/>
                <a:gd name="T23" fmla="*/ 1456 h 1768"/>
                <a:gd name="T24" fmla="*/ 1682 w 1745"/>
                <a:gd name="T25" fmla="*/ 1616 h 1768"/>
                <a:gd name="T26" fmla="*/ 1733 w 1745"/>
                <a:gd name="T27" fmla="*/ 1768 h 1768"/>
                <a:gd name="T28" fmla="*/ 1745 w 1745"/>
                <a:gd name="T29" fmla="*/ 1768 h 1768"/>
                <a:gd name="T30" fmla="*/ 1691 w 1745"/>
                <a:gd name="T31" fmla="*/ 1606 h 1768"/>
                <a:gd name="T32" fmla="*/ 1623 w 1745"/>
                <a:gd name="T33" fmla="*/ 1445 h 1768"/>
                <a:gd name="T34" fmla="*/ 1547 w 1745"/>
                <a:gd name="T35" fmla="*/ 1288 h 1768"/>
                <a:gd name="T36" fmla="*/ 1463 w 1745"/>
                <a:gd name="T37" fmla="*/ 1136 h 1768"/>
                <a:gd name="T38" fmla="*/ 1320 w 1745"/>
                <a:gd name="T39" fmla="*/ 932 h 1768"/>
                <a:gd name="T40" fmla="*/ 1173 w 1745"/>
                <a:gd name="T41" fmla="*/ 755 h 1768"/>
                <a:gd name="T42" fmla="*/ 1008 w 1745"/>
                <a:gd name="T43" fmla="*/ 581 h 1768"/>
                <a:gd name="T44" fmla="*/ 827 w 1745"/>
                <a:gd name="T45" fmla="*/ 431 h 1768"/>
                <a:gd name="T46" fmla="*/ 642 w 1745"/>
                <a:gd name="T47" fmla="*/ 293 h 1768"/>
                <a:gd name="T48" fmla="*/ 437 w 1745"/>
                <a:gd name="T49" fmla="*/ 179 h 1768"/>
                <a:gd name="T50" fmla="*/ 222 w 1745"/>
                <a:gd name="T51" fmla="*/ 78 h 1768"/>
                <a:gd name="T52" fmla="*/ 0 w 1745"/>
                <a:gd name="T53" fmla="*/ 0 h 1768"/>
                <a:gd name="T54" fmla="*/ 0 w 1745"/>
                <a:gd name="T55"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37900"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7901"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7902"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sp>
        <p:nvSpPr>
          <p:cNvPr id="927754" name="Rectangle 10"/>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927755" name="Rectangle 11"/>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7756" name="Rectangle 12"/>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stStyle>
          <a:p>
            <a:pPr>
              <a:defRPr/>
            </a:pPr>
            <a:endParaRPr lang="en-US">
              <a:solidFill>
                <a:srgbClr val="FFFFFF"/>
              </a:solidFill>
            </a:endParaRPr>
          </a:p>
        </p:txBody>
      </p:sp>
      <p:sp>
        <p:nvSpPr>
          <p:cNvPr id="927757" name="Rectangle 13"/>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b="1" i="0">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stStyle>
          <a:p>
            <a:pPr>
              <a:defRPr/>
            </a:pPr>
            <a:endParaRPr lang="en-US">
              <a:solidFill>
                <a:srgbClr val="FFFFFF"/>
              </a:solidFill>
            </a:endParaRPr>
          </a:p>
        </p:txBody>
      </p:sp>
      <p:sp>
        <p:nvSpPr>
          <p:cNvPr id="927758" name="Rectangle 14"/>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defRPr/>
            </a:pPr>
            <a:fld id="{94AA6B50-DF43-2944-89B0-2024144A200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5332476"/>
      </p:ext>
    </p:extLst>
  </p:cSld>
  <p:clrMap bg1="dk2" tx1="lt1" bg2="dk1" tx2="lt2" accent1="accent1" accent2="accent2" accent3="accent3" accent4="accent4" accent5="accent5" accent6="accent6" hlink="hlink" folHlink="folHlink"/>
  <p:sldLayoutIdLst>
    <p:sldLayoutId id="2147489065" r:id="rId1"/>
    <p:sldLayoutId id="2147489066" r:id="rId2"/>
    <p:sldLayoutId id="2147489067" r:id="rId3"/>
    <p:sldLayoutId id="2147489068" r:id="rId4"/>
    <p:sldLayoutId id="2147489069" r:id="rId5"/>
    <p:sldLayoutId id="2147489070" r:id="rId6"/>
    <p:sldLayoutId id="2147489071" r:id="rId7"/>
    <p:sldLayoutId id="2147489072" r:id="rId8"/>
    <p:sldLayoutId id="2147489073" r:id="rId9"/>
    <p:sldLayoutId id="2147489074" r:id="rId10"/>
    <p:sldLayoutId id="2147489075" r:id="rId11"/>
  </p:sldLayoutIdLst>
  <p:transition>
    <p:random/>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5602" name="Group 1026"/>
          <p:cNvGrpSpPr>
            <a:grpSpLocks/>
          </p:cNvGrpSpPr>
          <p:nvPr/>
        </p:nvGrpSpPr>
        <p:grpSpPr bwMode="auto">
          <a:xfrm>
            <a:off x="0" y="0"/>
            <a:ext cx="9144000" cy="6856413"/>
            <a:chOff x="0" y="0"/>
            <a:chExt cx="5760" cy="4319"/>
          </a:xfrm>
        </p:grpSpPr>
        <p:sp>
          <p:nvSpPr>
            <p:cNvPr id="931843" name="Freeform 1027"/>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44" name="Freeform 1028"/>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45" name="Freeform 1029"/>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25611" name="Freeform 1030"/>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47" name="Freeform 1031"/>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b="1" i="0">
                <a:solidFill>
                  <a:srgbClr val="FFFFFF"/>
                </a:solidFill>
                <a:latin typeface="Arial" panose="020B0604020202020204" pitchFamily="34" charset="0"/>
              </a:endParaRPr>
            </a:p>
          </p:txBody>
        </p:sp>
        <p:sp>
          <p:nvSpPr>
            <p:cNvPr id="25613" name="Freeform 1032"/>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25614" name="Freeform 1033"/>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50" name="Freeform 1034"/>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25616" name="Freeform 1035"/>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52" name="Freeform 1036"/>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25618" name="Freeform 1037"/>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54" name="Freeform 1038"/>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5620" name="Freeform 1039"/>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56" name="Freeform 1040"/>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57" name="Freeform 1041"/>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58" name="Freeform 1042"/>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5624"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60" name="Freeform 1044"/>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5626"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62" name="Freeform 1046"/>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63" name="Freeform 1047"/>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b="1" i="0">
                <a:solidFill>
                  <a:srgbClr val="FFFFFF"/>
                </a:solidFill>
                <a:latin typeface="Arial" panose="020B0604020202020204" pitchFamily="34" charset="0"/>
              </a:endParaRPr>
            </a:p>
          </p:txBody>
        </p:sp>
        <p:sp>
          <p:nvSpPr>
            <p:cNvPr id="931864" name="Freeform 1048"/>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5630"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66" name="Freeform 1050"/>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67" name="Freeform 1051"/>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5633" name="Freeform 1052"/>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69" name="Freeform 1053"/>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25635"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931871" name="Freeform 1055"/>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72" name="Freeform 1056"/>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73" name="Freeform 1057"/>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74" name="Freeform 1058"/>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75" name="Freeform 1059"/>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76" name="Freeform 1060"/>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77" name="Freeform 1061"/>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78" name="Freeform 1062"/>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b="1" i="0">
                <a:solidFill>
                  <a:srgbClr val="FFFFFF"/>
                </a:solidFill>
                <a:latin typeface="Arial" panose="020B0604020202020204" pitchFamily="34" charset="0"/>
              </a:endParaRPr>
            </a:p>
          </p:txBody>
        </p:sp>
        <p:grpSp>
          <p:nvGrpSpPr>
            <p:cNvPr id="25644" name="Group 1063"/>
            <p:cNvGrpSpPr>
              <a:grpSpLocks/>
            </p:cNvGrpSpPr>
            <p:nvPr userDrawn="1"/>
          </p:nvGrpSpPr>
          <p:grpSpPr bwMode="auto">
            <a:xfrm>
              <a:off x="0" y="1632"/>
              <a:ext cx="5758" cy="1858"/>
              <a:chOff x="0" y="1632"/>
              <a:chExt cx="5758" cy="1858"/>
            </a:xfrm>
          </p:grpSpPr>
          <p:sp>
            <p:nvSpPr>
              <p:cNvPr id="931880" name="Freeform 1064"/>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b="1" i="0">
                  <a:solidFill>
                    <a:srgbClr val="FFFFFF"/>
                  </a:solidFill>
                  <a:latin typeface="Arial" panose="020B0604020202020204" pitchFamily="34" charset="0"/>
                </a:endParaRPr>
              </a:p>
            </p:txBody>
          </p:sp>
          <p:sp>
            <p:nvSpPr>
              <p:cNvPr id="931881" name="Freeform 1065"/>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b="1" i="0">
                  <a:solidFill>
                    <a:srgbClr val="FFFFFF"/>
                  </a:solidFill>
                  <a:latin typeface="Arial" panose="020B0604020202020204" pitchFamily="34" charset="0"/>
                </a:endParaRPr>
              </a:p>
            </p:txBody>
          </p:sp>
        </p:grpSp>
      </p:grpSp>
      <p:sp>
        <p:nvSpPr>
          <p:cNvPr id="931882" name="Rectangle 1066"/>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83" name="Rectangle 1067"/>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31884" name="Rectangle 1068"/>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stStyle>
          <a:p>
            <a:pPr>
              <a:defRPr/>
            </a:pPr>
            <a:endParaRPr lang="en-US">
              <a:solidFill>
                <a:srgbClr val="FFFFFF"/>
              </a:solidFill>
            </a:endParaRPr>
          </a:p>
        </p:txBody>
      </p:sp>
      <p:sp>
        <p:nvSpPr>
          <p:cNvPr id="931885" name="Rectangle 1069"/>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stStyle>
          <a:p>
            <a:pPr>
              <a:defRPr/>
            </a:pPr>
            <a:endParaRPr lang="en-US">
              <a:solidFill>
                <a:srgbClr val="FFFFFF"/>
              </a:solidFill>
            </a:endParaRPr>
          </a:p>
        </p:txBody>
      </p:sp>
      <p:sp>
        <p:nvSpPr>
          <p:cNvPr id="931886" name="Rectangle 1070"/>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defRPr/>
            </a:pPr>
            <a:fld id="{D4470574-5F42-A34D-A586-F12B0DB03F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49606154"/>
      </p:ext>
    </p:extLst>
  </p:cSld>
  <p:clrMap bg1="dk2" tx1="lt1" bg2="dk1" tx2="lt2" accent1="accent1" accent2="accent2" accent3="accent3" accent4="accent4" accent5="accent5" accent6="accent6" hlink="hlink" folHlink="folHlink"/>
  <p:sldLayoutIdLst>
    <p:sldLayoutId id="2147489077" r:id="rId1"/>
    <p:sldLayoutId id="2147489078" r:id="rId2"/>
    <p:sldLayoutId id="2147489079" r:id="rId3"/>
    <p:sldLayoutId id="2147489080" r:id="rId4"/>
    <p:sldLayoutId id="2147489081" r:id="rId5"/>
    <p:sldLayoutId id="2147489082" r:id="rId6"/>
    <p:sldLayoutId id="2147489083" r:id="rId7"/>
    <p:sldLayoutId id="2147489084" r:id="rId8"/>
    <p:sldLayoutId id="2147489085" r:id="rId9"/>
    <p:sldLayoutId id="2147489086" r:id="rId10"/>
    <p:sldLayoutId id="2147489087" r:id="rId11"/>
  </p:sldLayoutIdLst>
  <p:transition>
    <p:random/>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886786" name="Rectangle 1026"/>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b="1" i="0">
              <a:solidFill>
                <a:srgbClr val="FFFFFF"/>
              </a:solidFill>
              <a:latin typeface="Arial" panose="020B0604020202020204" pitchFamily="34" charset="0"/>
            </a:endParaRPr>
          </a:p>
        </p:txBody>
      </p:sp>
      <p:sp>
        <p:nvSpPr>
          <p:cNvPr id="87043" name="Freeform 1027"/>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87044" name="Freeform 1028"/>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7045" name="Freeform 1029"/>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7046" name="Freeform 1030"/>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7047" name="Freeform 1031"/>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7048" name="Freeform 1032"/>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7049" name="Freeform 1033"/>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7050" name="Freeform 1034"/>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7051" name="Rectangle 103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52" name="Rectangle 103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86797" name="Rectangle 1037"/>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0"/>
                <a:cs typeface="ＭＳ Ｐゴシック" charset="0"/>
              </a:defRPr>
            </a:lvl1pPr>
          </a:lstStyle>
          <a:p>
            <a:pPr>
              <a:defRPr/>
            </a:pPr>
            <a:endParaRPr lang="en-US">
              <a:solidFill>
                <a:srgbClr val="FFFFFF"/>
              </a:solidFill>
              <a:latin typeface="Times New Roman"/>
            </a:endParaRPr>
          </a:p>
        </p:txBody>
      </p:sp>
      <p:sp>
        <p:nvSpPr>
          <p:cNvPr id="886798" name="Rectangle 103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FFFFFF"/>
              </a:solidFill>
              <a:latin typeface="Times New Roman"/>
            </a:endParaRPr>
          </a:p>
        </p:txBody>
      </p:sp>
      <p:sp>
        <p:nvSpPr>
          <p:cNvPr id="886799" name="Rectangle 1039"/>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851DB6A9-FA53-9846-824A-A8E8A62CC1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5151594"/>
      </p:ext>
    </p:extLst>
  </p:cSld>
  <p:clrMap bg1="dk2" tx1="lt1" bg2="dk1" tx2="lt2" accent1="accent1" accent2="accent2" accent3="accent3" accent4="accent4" accent5="accent5" accent6="accent6" hlink="hlink" folHlink="folHlink"/>
  <p:sldLayoutIdLst>
    <p:sldLayoutId id="2147489089" r:id="rId1"/>
    <p:sldLayoutId id="2147489090" r:id="rId2"/>
    <p:sldLayoutId id="2147489091" r:id="rId3"/>
    <p:sldLayoutId id="2147489092" r:id="rId4"/>
    <p:sldLayoutId id="2147489093" r:id="rId5"/>
    <p:sldLayoutId id="2147489094" r:id="rId6"/>
    <p:sldLayoutId id="2147489095" r:id="rId7"/>
    <p:sldLayoutId id="2147489096" r:id="rId8"/>
    <p:sldLayoutId id="2147489097" r:id="rId9"/>
    <p:sldLayoutId id="2147489098" r:id="rId10"/>
    <p:sldLayoutId id="2147489099" r:id="rId11"/>
  </p:sldLayoutIdLst>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86786"/>
                                        </p:tgtEl>
                                        <p:attrNameLst>
                                          <p:attrName>style.visibility</p:attrName>
                                        </p:attrNameLst>
                                      </p:cBhvr>
                                      <p:to>
                                        <p:strVal val="visible"/>
                                      </p:to>
                                    </p:set>
                                    <p:anim calcmode="lin" valueType="num">
                                      <p:cBhvr additive="base">
                                        <p:cTn id="7" dur="500" fill="hold"/>
                                        <p:tgtEl>
                                          <p:spTgt spid="886786"/>
                                        </p:tgtEl>
                                        <p:attrNameLst>
                                          <p:attrName>ppt_x</p:attrName>
                                        </p:attrNameLst>
                                      </p:cBhvr>
                                      <p:tavLst>
                                        <p:tav tm="0">
                                          <p:val>
                                            <p:strVal val="0-#ppt_w/2"/>
                                          </p:val>
                                        </p:tav>
                                        <p:tav tm="100000">
                                          <p:val>
                                            <p:strVal val="#ppt_x"/>
                                          </p:val>
                                        </p:tav>
                                      </p:tavLst>
                                    </p:anim>
                                    <p:anim calcmode="lin" valueType="num">
                                      <p:cBhvr additive="base">
                                        <p:cTn id="8" dur="500" fill="hold"/>
                                        <p:tgtEl>
                                          <p:spTgt spid="88678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88678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78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9933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0"/>
                <a:cs typeface="Arial" panose="020B0604020202020204" pitchFamily="34" charset="0"/>
              </a:defRPr>
            </a:lvl1pPr>
          </a:lstStyle>
          <a:p>
            <a:pPr>
              <a:defRPr/>
            </a:pPr>
            <a:endParaRPr lang="en-GB">
              <a:solidFill>
                <a:srgbClr val="000000"/>
              </a:solidFill>
            </a:endParaRPr>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0"/>
                <a:cs typeface="Arial" panose="020B0604020202020204" pitchFamily="34" charset="0"/>
              </a:defRPr>
            </a:lvl1pPr>
          </a:lstStyle>
          <a:p>
            <a:pPr>
              <a:defRPr/>
            </a:pPr>
            <a:endParaRPr lang="en-GB">
              <a:solidFill>
                <a:srgbClr val="000000"/>
              </a:solidFill>
            </a:endParaRPr>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cs typeface="Arial" panose="020B0604020202020204" pitchFamily="34" charset="0"/>
              </a:defRPr>
            </a:lvl1pPr>
          </a:lstStyle>
          <a:p>
            <a:pPr>
              <a:defRPr/>
            </a:pPr>
            <a:fld id="{B057A5D1-1DDC-2649-B0CF-E3905CCF8B7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29306038"/>
      </p:ext>
    </p:extLst>
  </p:cSld>
  <p:clrMap bg1="lt1" tx1="dk1" bg2="lt2" tx2="dk2" accent1="accent1" accent2="accent2" accent3="accent3" accent4="accent4" accent5="accent5" accent6="accent6" hlink="hlink" folHlink="folHlink"/>
  <p:sldLayoutIdLst>
    <p:sldLayoutId id="2147489101" r:id="rId1"/>
    <p:sldLayoutId id="2147489102" r:id="rId2"/>
    <p:sldLayoutId id="2147489103" r:id="rId3"/>
    <p:sldLayoutId id="2147489104" r:id="rId4"/>
    <p:sldLayoutId id="2147489105" r:id="rId5"/>
    <p:sldLayoutId id="2147489106" r:id="rId6"/>
    <p:sldLayoutId id="2147489107" r:id="rId7"/>
    <p:sldLayoutId id="2147489108" r:id="rId8"/>
    <p:sldLayoutId id="2147489109" r:id="rId9"/>
    <p:sldLayoutId id="2147489110" r:id="rId10"/>
    <p:sldLayoutId id="2147489111" r:id="rId11"/>
  </p:sldLayoutIdLst>
  <p:transition>
    <p:random/>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90882" name="Rectangle 2"/>
          <p:cNvSpPr>
            <a:spLocks noGrp="1" noChangeArrowheads="1"/>
          </p:cNvSpPr>
          <p:nvPr>
            <p:ph type="title"/>
          </p:nvPr>
        </p:nvSpPr>
        <p:spPr bwMode="auto">
          <a:xfrm>
            <a:off x="685800" y="609600"/>
            <a:ext cx="8077200" cy="1143000"/>
          </a:xfrm>
          <a:prstGeom prst="rect">
            <a:avLst/>
          </a:prstGeom>
          <a:noFill/>
          <a:ln>
            <a:noFill/>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884" name="Rectangle 4"/>
          <p:cNvSpPr>
            <a:spLocks noGrp="1" noChangeArrowheads="1"/>
          </p:cNvSpPr>
          <p:nvPr>
            <p:ph type="dt" sz="half" idx="2"/>
          </p:nvPr>
        </p:nvSpPr>
        <p:spPr bwMode="auto">
          <a:xfrm>
            <a:off x="1524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latin typeface="Trebuchet MS"/>
            </a:endParaRPr>
          </a:p>
        </p:txBody>
      </p:sp>
      <p:sp>
        <p:nvSpPr>
          <p:cNvPr id="890885" name="Rectangle 5"/>
          <p:cNvSpPr>
            <a:spLocks noGrp="1" noChangeArrowheads="1"/>
          </p:cNvSpPr>
          <p:nvPr>
            <p:ph type="ftr" sz="quarter" idx="3"/>
          </p:nvPr>
        </p:nvSpPr>
        <p:spPr bwMode="auto">
          <a:xfrm>
            <a:off x="3122613"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000000"/>
              </a:solidFill>
              <a:latin typeface="Trebuchet MS"/>
            </a:endParaRPr>
          </a:p>
        </p:txBody>
      </p:sp>
      <p:sp>
        <p:nvSpPr>
          <p:cNvPr id="890886" name="Rectangle 6"/>
          <p:cNvSpPr>
            <a:spLocks noGrp="1" noChangeArrowheads="1"/>
          </p:cNvSpPr>
          <p:nvPr>
            <p:ph type="sldNum" sz="quarter" idx="4"/>
          </p:nvPr>
        </p:nvSpPr>
        <p:spPr bwMode="auto">
          <a:xfrm>
            <a:off x="68580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40C64D3B-6578-E145-82A8-0220CA5BD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5431416"/>
      </p:ext>
    </p:extLst>
  </p:cSld>
  <p:clrMap bg1="lt1" tx1="dk1" bg2="lt2" tx2="dk2" accent1="accent1" accent2="accent2" accent3="accent3" accent4="accent4" accent5="accent5" accent6="accent6" hlink="hlink" folHlink="folHlink"/>
  <p:sldLayoutIdLst>
    <p:sldLayoutId id="2147489113" r:id="rId1"/>
    <p:sldLayoutId id="2147489114" r:id="rId2"/>
    <p:sldLayoutId id="2147489115" r:id="rId3"/>
    <p:sldLayoutId id="2147489116" r:id="rId4"/>
    <p:sldLayoutId id="2147489117" r:id="rId5"/>
    <p:sldLayoutId id="2147489118" r:id="rId6"/>
    <p:sldLayoutId id="2147489119" r:id="rId7"/>
    <p:sldLayoutId id="2147489120" r:id="rId8"/>
    <p:sldLayoutId id="2147489121" r:id="rId9"/>
    <p:sldLayoutId id="2147489122" r:id="rId10"/>
    <p:sldLayoutId id="2147489123" r:id="rId11"/>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59875" cy="6870700"/>
            <a:chOff x="0" y="0"/>
            <a:chExt cx="5770" cy="4328"/>
          </a:xfrm>
        </p:grpSpPr>
        <p:sp>
          <p:nvSpPr>
            <p:cNvPr id="1332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b="1" i="0">
                <a:solidFill>
                  <a:srgbClr val="2F1311"/>
                </a:solidFill>
                <a:latin typeface="Arial" panose="020B0604020202020204" pitchFamily="34" charset="0"/>
              </a:endParaRPr>
            </a:p>
          </p:txBody>
        </p:sp>
        <p:sp>
          <p:nvSpPr>
            <p:cNvPr id="1332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b="1" i="0">
                <a:solidFill>
                  <a:srgbClr val="2F1311"/>
                </a:solidFill>
                <a:latin typeface="Arial" panose="020B0604020202020204" pitchFamily="34" charset="0"/>
              </a:endParaRPr>
            </a:p>
          </p:txBody>
        </p:sp>
        <p:sp>
          <p:nvSpPr>
            <p:cNvPr id="957445"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p:spPr>
          <p:txBody>
            <a:bodyPr wrap="none" anchor="ctr"/>
            <a:lstStyle/>
            <a:p>
              <a:pPr algn="ctr" eaLnBrk="1" hangingPunct="1">
                <a:defRPr/>
              </a:pPr>
              <a:endParaRPr kumimoji="1" lang="en-US" sz="1800" b="1" i="0">
                <a:solidFill>
                  <a:srgbClr val="2F1311"/>
                </a:solidFill>
                <a:latin typeface="Arial" panose="020B0604020202020204" pitchFamily="34" charset="0"/>
              </a:endParaRPr>
            </a:p>
          </p:txBody>
        </p:sp>
        <p:grpSp>
          <p:nvGrpSpPr>
            <p:cNvPr id="13323" name="Group 6"/>
            <p:cNvGrpSpPr>
              <a:grpSpLocks/>
            </p:cNvGrpSpPr>
            <p:nvPr/>
          </p:nvGrpSpPr>
          <p:grpSpPr bwMode="auto">
            <a:xfrm>
              <a:off x="4944" y="1"/>
              <a:ext cx="816" cy="3974"/>
              <a:chOff x="4944" y="1"/>
              <a:chExt cx="816" cy="3974"/>
            </a:xfrm>
          </p:grpSpPr>
          <p:grpSp>
            <p:nvGrpSpPr>
              <p:cNvPr id="13335" name="Group 7"/>
              <p:cNvGrpSpPr>
                <a:grpSpLocks/>
              </p:cNvGrpSpPr>
              <p:nvPr userDrawn="1"/>
            </p:nvGrpSpPr>
            <p:grpSpPr bwMode="auto">
              <a:xfrm>
                <a:off x="5280" y="1"/>
                <a:ext cx="480" cy="1430"/>
                <a:chOff x="5280" y="1"/>
                <a:chExt cx="480" cy="1430"/>
              </a:xfrm>
            </p:grpSpPr>
            <p:grpSp>
              <p:nvGrpSpPr>
                <p:cNvPr id="13356" name="Group 8"/>
                <p:cNvGrpSpPr>
                  <a:grpSpLocks/>
                </p:cNvGrpSpPr>
                <p:nvPr userDrawn="1"/>
              </p:nvGrpSpPr>
              <p:grpSpPr bwMode="auto">
                <a:xfrm rot="-5400000">
                  <a:off x="5484" y="0"/>
                  <a:ext cx="174" cy="176"/>
                  <a:chOff x="1657" y="323"/>
                  <a:chExt cx="1691" cy="2560"/>
                </a:xfrm>
              </p:grpSpPr>
              <p:grpSp>
                <p:nvGrpSpPr>
                  <p:cNvPr id="13365" name="Group 9"/>
                  <p:cNvGrpSpPr>
                    <a:grpSpLocks/>
                  </p:cNvGrpSpPr>
                  <p:nvPr/>
                </p:nvGrpSpPr>
                <p:grpSpPr bwMode="auto">
                  <a:xfrm>
                    <a:off x="1657" y="323"/>
                    <a:ext cx="1691" cy="2560"/>
                    <a:chOff x="1657" y="323"/>
                    <a:chExt cx="1691" cy="2560"/>
                  </a:xfrm>
                </p:grpSpPr>
                <p:sp>
                  <p:nvSpPr>
                    <p:cNvPr id="13372" name="Freeform 10"/>
                    <p:cNvSpPr>
                      <a:spLocks/>
                    </p:cNvSpPr>
                    <p:nvPr/>
                  </p:nvSpPr>
                  <p:spPr bwMode="auto">
                    <a:xfrm>
                      <a:off x="2230"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373" name="Freeform 11"/>
                    <p:cNvSpPr>
                      <a:spLocks/>
                    </p:cNvSpPr>
                    <p:nvPr/>
                  </p:nvSpPr>
                  <p:spPr bwMode="auto">
                    <a:xfrm>
                      <a:off x="1715" y="294"/>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grpSp>
              <p:sp>
                <p:nvSpPr>
                  <p:cNvPr id="13366" name="Oval 12"/>
                  <p:cNvSpPr>
                    <a:spLocks noChangeArrowheads="1"/>
                  </p:cNvSpPr>
                  <p:nvPr/>
                </p:nvSpPr>
                <p:spPr bwMode="auto">
                  <a:xfrm>
                    <a:off x="2396" y="1341"/>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367" name="Freeform 13"/>
                  <p:cNvSpPr>
                    <a:spLocks/>
                  </p:cNvSpPr>
                  <p:nvPr/>
                </p:nvSpPr>
                <p:spPr bwMode="auto">
                  <a:xfrm>
                    <a:off x="2716" y="658"/>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368" name="Freeform 14"/>
                  <p:cNvSpPr>
                    <a:spLocks/>
                  </p:cNvSpPr>
                  <p:nvPr/>
                </p:nvSpPr>
                <p:spPr bwMode="auto">
                  <a:xfrm>
                    <a:off x="2784"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369" name="Freeform 15"/>
                  <p:cNvSpPr>
                    <a:spLocks/>
                  </p:cNvSpPr>
                  <p:nvPr/>
                </p:nvSpPr>
                <p:spPr bwMode="auto">
                  <a:xfrm>
                    <a:off x="2483"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370" name="Freeform 16"/>
                  <p:cNvSpPr>
                    <a:spLocks/>
                  </p:cNvSpPr>
                  <p:nvPr/>
                </p:nvSpPr>
                <p:spPr bwMode="auto">
                  <a:xfrm>
                    <a:off x="191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371" name="Freeform 17"/>
                  <p:cNvSpPr>
                    <a:spLocks/>
                  </p:cNvSpPr>
                  <p:nvPr/>
                </p:nvSpPr>
                <p:spPr bwMode="auto">
                  <a:xfrm>
                    <a:off x="2094" y="847"/>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grpSp>
            <p:pic>
              <p:nvPicPr>
                <p:cNvPr id="1335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3336" name="Group 26"/>
              <p:cNvGrpSpPr>
                <a:grpSpLocks/>
              </p:cNvGrpSpPr>
              <p:nvPr userDrawn="1"/>
            </p:nvGrpSpPr>
            <p:grpSpPr bwMode="auto">
              <a:xfrm>
                <a:off x="4944" y="1008"/>
                <a:ext cx="522" cy="2967"/>
                <a:chOff x="4944" y="1008"/>
                <a:chExt cx="522" cy="2967"/>
              </a:xfrm>
            </p:grpSpPr>
            <p:pic>
              <p:nvPicPr>
                <p:cNvPr id="1333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3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3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332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957487"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b="1" i="0">
                <a:solidFill>
                  <a:srgbClr val="2F1311"/>
                </a:solidFill>
                <a:latin typeface="Arial" panose="020B0604020202020204" pitchFamily="34" charset="0"/>
              </a:endParaRPr>
            </a:p>
          </p:txBody>
        </p:sp>
        <p:sp>
          <p:nvSpPr>
            <p:cNvPr id="957488"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p:spPr>
          <p:txBody>
            <a:bodyPr wrap="none" anchor="ctr"/>
            <a:lstStyle/>
            <a:p>
              <a:pPr>
                <a:defRPr/>
              </a:pPr>
              <a:endParaRPr lang="en-US" b="1" i="0">
                <a:solidFill>
                  <a:srgbClr val="2F1311"/>
                </a:solidFill>
                <a:latin typeface="Arial" panose="020B0604020202020204" pitchFamily="34" charset="0"/>
              </a:endParaRPr>
            </a:p>
          </p:txBody>
        </p:sp>
        <p:sp>
          <p:nvSpPr>
            <p:cNvPr id="1332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32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32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1333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2F1311"/>
                </a:solidFill>
                <a:latin typeface="Arial" panose="020B0604020202020204" pitchFamily="34" charset="0"/>
              </a:endParaRPr>
            </a:p>
          </p:txBody>
        </p:sp>
        <p:sp>
          <p:nvSpPr>
            <p:cNvPr id="957493"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b="1" i="0">
                <a:solidFill>
                  <a:srgbClr val="2F1311"/>
                </a:solidFill>
                <a:latin typeface="Arial" panose="020B0604020202020204" pitchFamily="34" charset="0"/>
              </a:endParaRPr>
            </a:p>
          </p:txBody>
        </p:sp>
        <p:sp>
          <p:nvSpPr>
            <p:cNvPr id="1333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b="1" i="0">
                <a:solidFill>
                  <a:srgbClr val="2F1311"/>
                </a:solidFill>
                <a:latin typeface="Arial" panose="020B0604020202020204" pitchFamily="34" charset="0"/>
              </a:endParaRPr>
            </a:p>
          </p:txBody>
        </p:sp>
        <p:sp>
          <p:nvSpPr>
            <p:cNvPr id="957495"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p:spPr>
          <p:txBody>
            <a:bodyPr wrap="none" anchor="ctr"/>
            <a:lstStyle/>
            <a:p>
              <a:pPr>
                <a:defRPr/>
              </a:pPr>
              <a:endParaRPr lang="en-US" b="1" i="0">
                <a:solidFill>
                  <a:srgbClr val="2F1311"/>
                </a:solidFill>
                <a:latin typeface="Arial" panose="020B0604020202020204" pitchFamily="34" charset="0"/>
              </a:endParaRPr>
            </a:p>
          </p:txBody>
        </p:sp>
        <p:sp>
          <p:nvSpPr>
            <p:cNvPr id="13334" name="AutoShape 56"/>
            <p:cNvSpPr>
              <a:spLocks noChangeArrowheads="1"/>
            </p:cNvSpPr>
            <p:nvPr/>
          </p:nvSpPr>
          <p:spPr bwMode="hidden">
            <a:xfrm rot="5400000">
              <a:off x="2724" y="2089"/>
              <a:ext cx="4320" cy="142"/>
            </a:xfrm>
            <a:custGeom>
              <a:avLst/>
              <a:gdLst>
                <a:gd name="T0" fmla="*/ 34 w 21600"/>
                <a:gd name="T1" fmla="*/ 0 h 21600"/>
                <a:gd name="T2" fmla="*/ 17 w 21600"/>
                <a:gd name="T3" fmla="*/ 0 h 21600"/>
                <a:gd name="T4" fmla="*/ 0 w 21600"/>
                <a:gd name="T5" fmla="*/ 0 h 21600"/>
                <a:gd name="T6" fmla="*/ 17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rot="10800000" vert="eaVert" wrap="none" anchor="ctr"/>
            <a:lstStyle/>
            <a:p>
              <a:endParaRPr lang="en-US" b="1" i="0">
                <a:solidFill>
                  <a:srgbClr val="2F1311"/>
                </a:solidFill>
                <a:latin typeface="Arial" panose="020B0604020202020204" pitchFamily="34" charset="0"/>
              </a:endParaRPr>
            </a:p>
          </p:txBody>
        </p:sp>
      </p:grpSp>
      <p:sp>
        <p:nvSpPr>
          <p:cNvPr id="1331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99" name="Rectangle 59"/>
          <p:cNvSpPr>
            <a:spLocks noGrp="1" noChangeArrowheads="1"/>
          </p:cNvSpPr>
          <p:nvPr>
            <p:ph type="dt" sz="half" idx="2"/>
          </p:nvPr>
        </p:nvSpPr>
        <p:spPr bwMode="auto">
          <a:xfrm>
            <a:off x="301625" y="6242050"/>
            <a:ext cx="1782763" cy="474663"/>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ＭＳ Ｐゴシック" charset="0"/>
                <a:cs typeface="ＭＳ Ｐゴシック" charset="0"/>
              </a:defRPr>
            </a:lvl1pPr>
          </a:lstStyle>
          <a:p>
            <a:pPr>
              <a:defRPr/>
            </a:pPr>
            <a:endParaRPr lang="en-US">
              <a:solidFill>
                <a:srgbClr val="2F1311"/>
              </a:solidFill>
            </a:endParaRPr>
          </a:p>
        </p:txBody>
      </p:sp>
      <p:sp>
        <p:nvSpPr>
          <p:cNvPr id="957500" name="Rectangle 60"/>
          <p:cNvSpPr>
            <a:spLocks noGrp="1" noChangeArrowheads="1"/>
          </p:cNvSpPr>
          <p:nvPr>
            <p:ph type="ftr" sz="quarter" idx="3"/>
          </p:nvPr>
        </p:nvSpPr>
        <p:spPr bwMode="auto">
          <a:xfrm>
            <a:off x="2257425" y="6248400"/>
            <a:ext cx="3455988" cy="474663"/>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ＭＳ Ｐゴシック" charset="0"/>
                <a:cs typeface="ＭＳ Ｐゴシック" charset="0"/>
              </a:defRPr>
            </a:lvl1pPr>
          </a:lstStyle>
          <a:p>
            <a:pPr>
              <a:defRPr/>
            </a:pPr>
            <a:endParaRPr lang="en-US">
              <a:solidFill>
                <a:srgbClr val="2F1311"/>
              </a:solidFill>
            </a:endParaRPr>
          </a:p>
        </p:txBody>
      </p:sp>
      <p:sp>
        <p:nvSpPr>
          <p:cNvPr id="957501" name="Rectangle 61"/>
          <p:cNvSpPr>
            <a:spLocks noGrp="1" noChangeArrowheads="1"/>
          </p:cNvSpPr>
          <p:nvPr>
            <p:ph type="sldNum" sz="quarter" idx="4"/>
          </p:nvPr>
        </p:nvSpPr>
        <p:spPr bwMode="auto">
          <a:xfrm>
            <a:off x="5867400" y="6248400"/>
            <a:ext cx="1755775" cy="474663"/>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a:defRPr/>
            </a:pPr>
            <a:fld id="{2CB50CD3-80AB-F948-B42F-CF22B8E6A6B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18578989"/>
      </p:ext>
    </p:extLst>
  </p:cSld>
  <p:clrMap bg1="lt1" tx1="dk1" bg2="lt2" tx2="dk2" accent1="accent1" accent2="accent2" accent3="accent3" accent4="accent4" accent5="accent5" accent6="accent6" hlink="hlink" folHlink="folHlink"/>
  <p:sldLayoutIdLst>
    <p:sldLayoutId id="2147489125" r:id="rId1"/>
    <p:sldLayoutId id="2147489126" r:id="rId2"/>
    <p:sldLayoutId id="2147489127" r:id="rId3"/>
    <p:sldLayoutId id="2147489128" r:id="rId4"/>
    <p:sldLayoutId id="2147489129" r:id="rId5"/>
    <p:sldLayoutId id="2147489130" r:id="rId6"/>
    <p:sldLayoutId id="2147489131" r:id="rId7"/>
    <p:sldLayoutId id="2147489132" r:id="rId8"/>
    <p:sldLayoutId id="2147489133" r:id="rId9"/>
    <p:sldLayoutId id="2147489134" r:id="rId10"/>
    <p:sldLayoutId id="2147489135"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charset="0"/>
          <a:ea typeface="ＭＳ Ｐゴシック" charset="0"/>
        </a:defRPr>
      </a:lvl6pPr>
      <a:lvl7pPr marL="914400" algn="l" rtl="0" fontAlgn="base">
        <a:spcBef>
          <a:spcPct val="0"/>
        </a:spcBef>
        <a:spcAft>
          <a:spcPct val="0"/>
        </a:spcAft>
        <a:defRPr sz="4000">
          <a:solidFill>
            <a:schemeClr val="tx2"/>
          </a:solidFill>
          <a:latin typeface="Arial" charset="0"/>
          <a:ea typeface="ＭＳ Ｐゴシック" charset="0"/>
        </a:defRPr>
      </a:lvl7pPr>
      <a:lvl8pPr marL="1371600" algn="l" rtl="0" fontAlgn="base">
        <a:spcBef>
          <a:spcPct val="0"/>
        </a:spcBef>
        <a:spcAft>
          <a:spcPct val="0"/>
        </a:spcAft>
        <a:defRPr sz="4000">
          <a:solidFill>
            <a:schemeClr val="tx2"/>
          </a:solidFill>
          <a:latin typeface="Arial" charset="0"/>
          <a:ea typeface="ＭＳ Ｐゴシック" charset="0"/>
        </a:defRPr>
      </a:lvl8pPr>
      <a:lvl9pPr marL="1828800" algn="l" rtl="0" fontAlgn="base">
        <a:spcBef>
          <a:spcPct val="0"/>
        </a:spcBef>
        <a:spcAft>
          <a:spcPct val="0"/>
        </a:spcAft>
        <a:defRPr sz="40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1894597"/>
      </p:ext>
    </p:extLst>
  </p:cSld>
  <p:clrMap bg1="lt1" tx1="dk1" bg2="lt2" tx2="dk2" accent1="accent1" accent2="accent2" accent3="accent3" accent4="accent4" accent5="accent5" accent6="accent6" hlink="hlink" folHlink="folHlink"/>
  <p:sldLayoutIdLst>
    <p:sldLayoutId id="2147487864" r:id="rId1"/>
    <p:sldLayoutId id="2147487865" r:id="rId2"/>
    <p:sldLayoutId id="2147487866" r:id="rId3"/>
    <p:sldLayoutId id="2147487867" r:id="rId4"/>
    <p:sldLayoutId id="2147487868" r:id="rId5"/>
    <p:sldLayoutId id="2147487869" r:id="rId6"/>
    <p:sldLayoutId id="2147487870" r:id="rId7"/>
    <p:sldLayoutId id="2147487871" r:id="rId8"/>
    <p:sldLayoutId id="2147487872" r:id="rId9"/>
    <p:sldLayoutId id="2147487873" r:id="rId10"/>
    <p:sldLayoutId id="2147487874" r:id="rId11"/>
    <p:sldLayoutId id="2147487875" r:id="rId12"/>
    <p:sldLayoutId id="214748787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607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defRPr/>
            </a:pPr>
            <a:endParaRPr lang="en-GB"/>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defRPr/>
            </a:pPr>
            <a:endParaRPr lang="en-GB"/>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3ED63A7D-2707-1545-9D2C-7F5BF241585E}" type="slidenum">
              <a:rPr lang="en-GB"/>
              <a:pPr>
                <a:defRPr/>
              </a:pPr>
              <a:t>‹#›</a:t>
            </a:fld>
            <a:endParaRPr lang="en-GB"/>
          </a:p>
        </p:txBody>
      </p:sp>
    </p:spTree>
    <p:extLst>
      <p:ext uri="{BB962C8B-B14F-4D97-AF65-F5344CB8AC3E}">
        <p14:creationId xmlns:p14="http://schemas.microsoft.com/office/powerpoint/2010/main" val="3983765313"/>
      </p:ext>
    </p:extLst>
  </p:cSld>
  <p:clrMap bg1="lt1" tx1="dk1" bg2="lt2" tx2="dk2" accent1="accent1" accent2="accent2" accent3="accent3" accent4="accent4" accent5="accent5" accent6="accent6" hlink="hlink" folHlink="folHlink"/>
  <p:sldLayoutIdLst>
    <p:sldLayoutId id="2147489137" r:id="rId1"/>
    <p:sldLayoutId id="2147489138" r:id="rId2"/>
    <p:sldLayoutId id="2147489139" r:id="rId3"/>
    <p:sldLayoutId id="2147489140" r:id="rId4"/>
    <p:sldLayoutId id="2147489141" r:id="rId5"/>
    <p:sldLayoutId id="2147489142" r:id="rId6"/>
    <p:sldLayoutId id="2147489143" r:id="rId7"/>
    <p:sldLayoutId id="2147489144" r:id="rId8"/>
    <p:sldLayoutId id="2147489145" r:id="rId9"/>
    <p:sldLayoutId id="2147489146" r:id="rId10"/>
    <p:sldLayoutId id="2147489147" r:id="rId11"/>
  </p:sldLayoutIdLst>
  <p:transition>
    <p:random/>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886786" name="Rectangle 1026"/>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b="1" i="0">
              <a:solidFill>
                <a:srgbClr val="FFFFFF"/>
              </a:solidFill>
              <a:latin typeface="Arial" panose="020B0604020202020204" pitchFamily="34" charset="0"/>
            </a:endParaRPr>
          </a:p>
        </p:txBody>
      </p:sp>
      <p:sp>
        <p:nvSpPr>
          <p:cNvPr id="185347" name="Freeform 1027"/>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185348" name="Freeform 1028"/>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85349" name="Freeform 1029"/>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85350" name="Freeform 1030"/>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85351" name="Freeform 1031"/>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85352" name="Freeform 1032"/>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85353" name="Freeform 1033"/>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85354" name="Freeform 1034"/>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85355" name="Rectangle 103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5356" name="Rectangle 103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86797" name="Rectangle 1037"/>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a:ea typeface="ＭＳ Ｐゴシック" charset="0"/>
                <a:cs typeface="ＭＳ Ｐゴシック" charset="0"/>
              </a:defRPr>
            </a:lvl1pPr>
          </a:lstStyle>
          <a:p>
            <a:pPr>
              <a:defRPr/>
            </a:pPr>
            <a:endParaRPr lang="en-US"/>
          </a:p>
        </p:txBody>
      </p:sp>
      <p:sp>
        <p:nvSpPr>
          <p:cNvPr id="886798" name="Rectangle 103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imes New Roman"/>
                <a:ea typeface="ＭＳ Ｐゴシック" charset="0"/>
                <a:cs typeface="ＭＳ Ｐゴシック" charset="0"/>
              </a:defRPr>
            </a:lvl1pPr>
          </a:lstStyle>
          <a:p>
            <a:pPr>
              <a:defRPr/>
            </a:pPr>
            <a:endParaRPr lang="en-US"/>
          </a:p>
        </p:txBody>
      </p:sp>
      <p:sp>
        <p:nvSpPr>
          <p:cNvPr id="886799" name="Rectangle 1039"/>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imes New Roman" charset="0"/>
              </a:defRPr>
            </a:lvl1pPr>
          </a:lstStyle>
          <a:p>
            <a:pPr>
              <a:defRPr/>
            </a:pPr>
            <a:fld id="{B06C0508-A33E-A649-A114-9E49D472BA9D}" type="slidenum">
              <a:rPr lang="en-US"/>
              <a:pPr>
                <a:defRPr/>
              </a:pPr>
              <a:t>‹#›</a:t>
            </a:fld>
            <a:endParaRPr lang="en-US"/>
          </a:p>
        </p:txBody>
      </p:sp>
    </p:spTree>
    <p:extLst>
      <p:ext uri="{BB962C8B-B14F-4D97-AF65-F5344CB8AC3E}">
        <p14:creationId xmlns:p14="http://schemas.microsoft.com/office/powerpoint/2010/main" val="943877173"/>
      </p:ext>
    </p:extLst>
  </p:cSld>
  <p:clrMap bg1="dk2" tx1="lt1" bg2="dk1" tx2="lt2" accent1="accent1" accent2="accent2" accent3="accent3" accent4="accent4" accent5="accent5" accent6="accent6" hlink="hlink" folHlink="folHlink"/>
  <p:sldLayoutIdLst>
    <p:sldLayoutId id="2147489149" r:id="rId1"/>
    <p:sldLayoutId id="2147489150" r:id="rId2"/>
    <p:sldLayoutId id="2147489151" r:id="rId3"/>
    <p:sldLayoutId id="2147489152" r:id="rId4"/>
    <p:sldLayoutId id="2147489153" r:id="rId5"/>
    <p:sldLayoutId id="2147489154" r:id="rId6"/>
    <p:sldLayoutId id="2147489155" r:id="rId7"/>
    <p:sldLayoutId id="2147489156" r:id="rId8"/>
    <p:sldLayoutId id="2147489157" r:id="rId9"/>
    <p:sldLayoutId id="2147489158" r:id="rId10"/>
    <p:sldLayoutId id="2147489159" r:id="rId11"/>
  </p:sldLayoutIdLst>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86786"/>
                                        </p:tgtEl>
                                        <p:attrNameLst>
                                          <p:attrName>style.visibility</p:attrName>
                                        </p:attrNameLst>
                                      </p:cBhvr>
                                      <p:to>
                                        <p:strVal val="visible"/>
                                      </p:to>
                                    </p:set>
                                    <p:anim calcmode="lin" valueType="num">
                                      <p:cBhvr additive="base">
                                        <p:cTn id="7" dur="500" fill="hold"/>
                                        <p:tgtEl>
                                          <p:spTgt spid="886786"/>
                                        </p:tgtEl>
                                        <p:attrNameLst>
                                          <p:attrName>ppt_x</p:attrName>
                                        </p:attrNameLst>
                                      </p:cBhvr>
                                      <p:tavLst>
                                        <p:tav tm="0">
                                          <p:val>
                                            <p:strVal val="0-#ppt_w/2"/>
                                          </p:val>
                                        </p:tav>
                                        <p:tav tm="100000">
                                          <p:val>
                                            <p:strVal val="#ppt_x"/>
                                          </p:val>
                                        </p:tav>
                                      </p:tavLst>
                                    </p:anim>
                                    <p:anim calcmode="lin" valueType="num">
                                      <p:cBhvr additive="base">
                                        <p:cTn id="8" dur="500" fill="hold"/>
                                        <p:tgtEl>
                                          <p:spTgt spid="88678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88678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78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9"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80"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3173" name="Rectangle 5"/>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kumimoji="1" sz="1400" b="1" i="0">
                <a:latin typeface="Arial" panose="020B0604020202020204" pitchFamily="34" charset="0"/>
                <a:ea typeface="ＭＳ Ｐゴシック" charset="0"/>
                <a:cs typeface="ＭＳ Ｐゴシック" charset="0"/>
              </a:defRPr>
            </a:lvl1pPr>
          </a:lstStyle>
          <a:p>
            <a:pPr>
              <a:defRPr/>
            </a:pPr>
            <a:endParaRPr lang="en-US" dirty="0">
              <a:solidFill>
                <a:srgbClr val="BBE0E3"/>
              </a:solidFill>
            </a:endParaRPr>
          </a:p>
        </p:txBody>
      </p:sp>
      <p:sp>
        <p:nvSpPr>
          <p:cNvPr id="903174" name="Rectangle 6"/>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kumimoji="1" sz="1400" b="1" i="0">
                <a:latin typeface="Arial" panose="020B0604020202020204" pitchFamily="34" charset="0"/>
                <a:ea typeface="ＭＳ Ｐゴシック" charset="0"/>
                <a:cs typeface="ＭＳ Ｐゴシック" charset="0"/>
              </a:defRPr>
            </a:lvl1pPr>
          </a:lstStyle>
          <a:p>
            <a:pPr>
              <a:defRPr/>
            </a:pPr>
            <a:endParaRPr lang="en-US" dirty="0">
              <a:solidFill>
                <a:srgbClr val="BBE0E3"/>
              </a:solidFill>
            </a:endParaRPr>
          </a:p>
        </p:txBody>
      </p:sp>
      <p:sp>
        <p:nvSpPr>
          <p:cNvPr id="903175" name="Rectangle 7"/>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kumimoji="1" sz="1400" b="1" i="0">
                <a:latin typeface="Arial" panose="020B0604020202020204" pitchFamily="34" charset="0"/>
              </a:defRPr>
            </a:lvl1pPr>
          </a:lstStyle>
          <a:p>
            <a:pPr>
              <a:defRPr/>
            </a:pPr>
            <a:fld id="{C6CCFC55-0933-8A4D-9AB6-9B3A5DB64915}" type="slidenum">
              <a:rPr lang="en-US" smtClean="0">
                <a:solidFill>
                  <a:srgbClr val="BBE0E3"/>
                </a:solidFill>
              </a:rPr>
              <a:pPr>
                <a:defRPr/>
              </a:pPr>
              <a:t>‹#›</a:t>
            </a:fld>
            <a:endParaRPr lang="en-US" dirty="0">
              <a:solidFill>
                <a:srgbClr val="BBE0E3"/>
              </a:solidFill>
            </a:endParaRPr>
          </a:p>
        </p:txBody>
      </p:sp>
    </p:spTree>
    <p:extLst>
      <p:ext uri="{BB962C8B-B14F-4D97-AF65-F5344CB8AC3E}">
        <p14:creationId xmlns:p14="http://schemas.microsoft.com/office/powerpoint/2010/main" val="3207750674"/>
      </p:ext>
    </p:extLst>
  </p:cSld>
  <p:clrMap bg1="dk2" tx1="lt1" bg2="dk1" tx2="lt2" accent1="accent1" accent2="accent2" accent3="accent3" accent4="accent4" accent5="accent5" accent6="accent6" hlink="hlink" folHlink="folHlink"/>
  <p:sldLayoutIdLst>
    <p:sldLayoutId id="2147489161" r:id="rId1"/>
    <p:sldLayoutId id="2147489162" r:id="rId2"/>
    <p:sldLayoutId id="2147489163" r:id="rId3"/>
    <p:sldLayoutId id="2147489164" r:id="rId4"/>
    <p:sldLayoutId id="2147489165" r:id="rId5"/>
    <p:sldLayoutId id="2147489166" r:id="rId6"/>
    <p:sldLayoutId id="2147489167" r:id="rId7"/>
    <p:sldLayoutId id="2147489168" r:id="rId8"/>
    <p:sldLayoutId id="2147489169" r:id="rId9"/>
    <p:sldLayoutId id="2147489170" r:id="rId10"/>
    <p:sldLayoutId id="2147489171" r:id="rId11"/>
  </p:sldLayoutIdLst>
  <p:transition>
    <p:random/>
  </p:transition>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SzPct val="85000"/>
        <a:buBlip>
          <a:blip r:embed="rId15"/>
        </a:buBlip>
        <a:defRPr kumimoji="1"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SzPct val="95000"/>
        <a:buBlip>
          <a:blip r:embed="rId14"/>
        </a:buBlip>
        <a:defRPr kumimoji="1"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SzPct val="100000"/>
        <a:buBlip>
          <a:blip r:embed="rId15"/>
        </a:buBlip>
        <a:defRPr kumimoji="1"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Blip>
          <a:blip r:embed="rId14"/>
        </a:buBlip>
        <a:defRPr kumimoji="1"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6246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99076" name="Rectangle 4"/>
          <p:cNvSpPr>
            <a:spLocks noGrp="1" noChangeArrowheads="1"/>
          </p:cNvSpPr>
          <p:nvPr>
            <p:ph type="dt" sz="half" idx="2"/>
          </p:nvPr>
        </p:nvSpPr>
        <p:spPr bwMode="auto">
          <a:xfrm>
            <a:off x="838200" y="6400800"/>
            <a:ext cx="1905000" cy="457200"/>
          </a:xfrm>
          <a:prstGeom prst="rect">
            <a:avLst/>
          </a:prstGeom>
          <a:noFill/>
          <a:ln>
            <a:noFill/>
          </a:ln>
          <a:effectLst/>
        </p:spPr>
        <p:txBody>
          <a:bodyPr vert="horz" wrap="square" lIns="91440" tIns="45720" rIns="91440" bIns="45720" numCol="1" anchor="b" anchorCtr="1" compatLnSpc="1">
            <a:prstTxWarp prst="textNoShape">
              <a:avLst/>
            </a:prstTxWarp>
          </a:bodyPr>
          <a:lstStyle>
            <a:lvl1pPr eaLnBrk="1" hangingPunct="1">
              <a:defRPr sz="1400" b="1" i="0">
                <a:solidFill>
                  <a:schemeClr val="tx2"/>
                </a:solidFill>
                <a:latin typeface="Arial" panose="020B0604020202020204" pitchFamily="34" charset="0"/>
                <a:ea typeface="ＭＳ Ｐゴシック" charset="0"/>
                <a:cs typeface="ＭＳ Ｐゴシック" charset="0"/>
              </a:defRPr>
            </a:lvl1pPr>
          </a:lstStyle>
          <a:p>
            <a:pPr>
              <a:defRPr/>
            </a:pPr>
            <a:endParaRPr lang="en-US">
              <a:solidFill>
                <a:srgbClr val="482400"/>
              </a:solidFill>
            </a:endParaRPr>
          </a:p>
        </p:txBody>
      </p:sp>
      <p:sp>
        <p:nvSpPr>
          <p:cNvPr id="899077" name="Rectangle 5"/>
          <p:cNvSpPr>
            <a:spLocks noGrp="1" noChangeArrowheads="1"/>
          </p:cNvSpPr>
          <p:nvPr>
            <p:ph type="ftr" sz="quarter" idx="3"/>
          </p:nvPr>
        </p:nvSpPr>
        <p:spPr bwMode="auto">
          <a:xfrm>
            <a:off x="3429000" y="6400800"/>
            <a:ext cx="2895600" cy="457200"/>
          </a:xfrm>
          <a:prstGeom prst="rect">
            <a:avLst/>
          </a:prstGeom>
          <a:noFill/>
          <a:ln>
            <a:noFill/>
          </a:ln>
          <a:effectLst/>
        </p:spPr>
        <p:txBody>
          <a:bodyPr vert="horz" wrap="square" lIns="91440" tIns="45720" rIns="91440" bIns="45720" numCol="1" anchor="b" anchorCtr="1" compatLnSpc="1">
            <a:prstTxWarp prst="textNoShape">
              <a:avLst/>
            </a:prstTxWarp>
          </a:bodyPr>
          <a:lstStyle>
            <a:lvl1pPr algn="ctr" eaLnBrk="1" hangingPunct="1">
              <a:defRPr sz="1400" b="1" i="0">
                <a:solidFill>
                  <a:schemeClr val="tx2"/>
                </a:solidFill>
                <a:latin typeface="Arial" panose="020B0604020202020204" pitchFamily="34" charset="0"/>
                <a:ea typeface="ＭＳ Ｐゴシック" charset="0"/>
                <a:cs typeface="ＭＳ Ｐゴシック" charset="0"/>
              </a:defRPr>
            </a:lvl1pPr>
          </a:lstStyle>
          <a:p>
            <a:pPr>
              <a:defRPr/>
            </a:pPr>
            <a:endParaRPr lang="en-US">
              <a:solidFill>
                <a:srgbClr val="482400"/>
              </a:solidFill>
            </a:endParaRPr>
          </a:p>
        </p:txBody>
      </p:sp>
      <p:sp>
        <p:nvSpPr>
          <p:cNvPr id="899078" name="Rectangle 6"/>
          <p:cNvSpPr>
            <a:spLocks noGrp="1" noChangeArrowheads="1"/>
          </p:cNvSpPr>
          <p:nvPr>
            <p:ph type="sldNum" sz="quarter" idx="4"/>
          </p:nvPr>
        </p:nvSpPr>
        <p:spPr bwMode="auto">
          <a:xfrm>
            <a:off x="7010400" y="6400800"/>
            <a:ext cx="1905000" cy="457200"/>
          </a:xfrm>
          <a:prstGeom prst="rect">
            <a:avLst/>
          </a:prstGeom>
          <a:noFill/>
          <a:ln>
            <a:noFill/>
          </a:ln>
          <a:effectLst/>
        </p:spPr>
        <p:txBody>
          <a:bodyPr vert="horz" wrap="square" lIns="91440" tIns="45720" rIns="91440" bIns="45720" numCol="1" anchor="b" anchorCtr="1" compatLnSpc="1">
            <a:prstTxWarp prst="textNoShape">
              <a:avLst/>
            </a:prstTxWarp>
          </a:bodyPr>
          <a:lstStyle>
            <a:lvl1pPr algn="r" eaLnBrk="1" hangingPunct="1">
              <a:defRPr sz="1400" b="1" i="0">
                <a:solidFill>
                  <a:schemeClr val="tx2"/>
                </a:solidFill>
                <a:latin typeface="Arial" panose="020B0604020202020204" pitchFamily="34" charset="0"/>
              </a:defRPr>
            </a:lvl1pPr>
          </a:lstStyle>
          <a:p>
            <a:pPr>
              <a:defRPr/>
            </a:pPr>
            <a:fld id="{157665A8-C280-8E40-8742-3A4E11E0C4B8}" type="slidenum">
              <a:rPr lang="en-US">
                <a:solidFill>
                  <a:srgbClr val="482400"/>
                </a:solidFill>
              </a:rPr>
              <a:pPr>
                <a:defRPr/>
              </a:pPr>
              <a:t>‹#›</a:t>
            </a:fld>
            <a:endParaRPr lang="en-US">
              <a:solidFill>
                <a:srgbClr val="482400"/>
              </a:solidFill>
            </a:endParaRPr>
          </a:p>
        </p:txBody>
      </p:sp>
      <p:pic>
        <p:nvPicPr>
          <p:cNvPr id="6247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7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54115701"/>
      </p:ext>
    </p:extLst>
  </p:cSld>
  <p:clrMap bg1="lt1" tx1="dk1" bg2="lt2" tx2="dk2" accent1="accent1" accent2="accent2" accent3="accent3" accent4="accent4" accent5="accent5" accent6="accent6" hlink="hlink" folHlink="folHlink"/>
  <p:sldLayoutIdLst>
    <p:sldLayoutId id="2147489173" r:id="rId1"/>
    <p:sldLayoutId id="2147489174" r:id="rId2"/>
    <p:sldLayoutId id="2147489175" r:id="rId3"/>
    <p:sldLayoutId id="2147489176" r:id="rId4"/>
    <p:sldLayoutId id="2147489177" r:id="rId5"/>
    <p:sldLayoutId id="2147489178" r:id="rId6"/>
    <p:sldLayoutId id="2147489179" r:id="rId7"/>
    <p:sldLayoutId id="2147489180" r:id="rId8"/>
    <p:sldLayoutId id="2147489181" r:id="rId9"/>
    <p:sldLayoutId id="2147489182" r:id="rId10"/>
    <p:sldLayoutId id="2147489183" r:id="rId11"/>
  </p:sldLayoutIdLst>
  <p:transition>
    <p:random/>
  </p:transition>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5pPr>
      <a:lvl6pPr marL="25146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6pPr>
      <a:lvl7pPr marL="29718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7pPr>
      <a:lvl8pPr marL="34290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8pPr>
      <a:lvl9pPr marL="38862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73154"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3155"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3156"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00"/>
              </a:solidFill>
              <a:latin typeface="Verdana"/>
              <a:ea typeface="Osaka"/>
              <a:cs typeface="Osaka"/>
            </a:endParaRPr>
          </a:p>
        </p:txBody>
      </p:sp>
      <p:sp>
        <p:nvSpPr>
          <p:cNvPr id="1073157"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00"/>
              </a:solidFill>
              <a:latin typeface="Verdana"/>
              <a:ea typeface="Osaka"/>
              <a:cs typeface="Osaka"/>
            </a:endParaRPr>
          </a:p>
        </p:txBody>
      </p:sp>
      <p:sp>
        <p:nvSpPr>
          <p:cNvPr id="1073158"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Verdana" charset="0"/>
                <a:ea typeface="Osaka" charset="0"/>
                <a:cs typeface="Osaka" charset="0"/>
              </a:defRPr>
            </a:lvl1pPr>
          </a:lstStyle>
          <a:p>
            <a:pPr>
              <a:defRPr/>
            </a:pPr>
            <a:fld id="{E3E9D3C5-FD88-084E-B72A-BA02B3873209}"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1353672070"/>
      </p:ext>
    </p:extLst>
  </p:cSld>
  <p:clrMap bg1="dk2" tx1="lt1" bg2="dk1" tx2="lt2" accent1="accent1" accent2="accent2" accent3="accent3" accent4="accent4" accent5="accent5" accent6="accent6" hlink="hlink" folHlink="folHlink"/>
  <p:sldLayoutIdLst>
    <p:sldLayoutId id="2147489185" r:id="rId1"/>
    <p:sldLayoutId id="2147489186" r:id="rId2"/>
    <p:sldLayoutId id="2147489187" r:id="rId3"/>
    <p:sldLayoutId id="2147489188" r:id="rId4"/>
    <p:sldLayoutId id="2147489189" r:id="rId5"/>
    <p:sldLayoutId id="2147489190" r:id="rId6"/>
    <p:sldLayoutId id="2147489191" r:id="rId7"/>
    <p:sldLayoutId id="2147489192" r:id="rId8"/>
    <p:sldLayoutId id="2147489193" r:id="rId9"/>
    <p:sldLayoutId id="2147489194" r:id="rId10"/>
    <p:sldLayoutId id="2147489195"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200" algn="r" rtl="0" fontAlgn="base">
        <a:spcBef>
          <a:spcPct val="0"/>
        </a:spcBef>
        <a:spcAft>
          <a:spcPct val="0"/>
        </a:spcAft>
        <a:defRPr sz="4400">
          <a:solidFill>
            <a:schemeClr val="tx2"/>
          </a:solidFill>
          <a:latin typeface="Verdana" charset="0"/>
          <a:ea typeface="Osaka" charset="0"/>
          <a:cs typeface="Osaka" charset="0"/>
        </a:defRPr>
      </a:lvl6pPr>
      <a:lvl7pPr marL="914400" algn="r" rtl="0" fontAlgn="base">
        <a:spcBef>
          <a:spcPct val="0"/>
        </a:spcBef>
        <a:spcAft>
          <a:spcPct val="0"/>
        </a:spcAft>
        <a:defRPr sz="4400">
          <a:solidFill>
            <a:schemeClr val="tx2"/>
          </a:solidFill>
          <a:latin typeface="Verdana" charset="0"/>
          <a:ea typeface="Osaka" charset="0"/>
          <a:cs typeface="Osaka" charset="0"/>
        </a:defRPr>
      </a:lvl7pPr>
      <a:lvl8pPr marL="1371600" algn="r" rtl="0" fontAlgn="base">
        <a:spcBef>
          <a:spcPct val="0"/>
        </a:spcBef>
        <a:spcAft>
          <a:spcPct val="0"/>
        </a:spcAft>
        <a:defRPr sz="4400">
          <a:solidFill>
            <a:schemeClr val="tx2"/>
          </a:solidFill>
          <a:latin typeface="Verdana" charset="0"/>
          <a:ea typeface="Osaka" charset="0"/>
          <a:cs typeface="Osaka" charset="0"/>
        </a:defRPr>
      </a:lvl8pPr>
      <a:lvl9pPr marL="182880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600200" indent="-228600"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600" indent="-228600"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800" indent="-228600"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9000" indent="-228600"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6200" indent="-228600"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ChangeArrowheads="1"/>
          </p:cNvSpPr>
          <p:nvPr/>
        </p:nvSpPr>
        <p:spPr bwMode="ltGray">
          <a:xfrm>
            <a:off x="417513" y="1098550"/>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b="1" i="0">
              <a:solidFill>
                <a:srgbClr val="000000"/>
              </a:solidFill>
              <a:latin typeface="Arial" panose="020B0604020202020204" pitchFamily="34" charset="0"/>
            </a:endParaRPr>
          </a:p>
        </p:txBody>
      </p:sp>
      <p:sp>
        <p:nvSpPr>
          <p:cNvPr id="123907" name="Rectangle 3"/>
          <p:cNvSpPr>
            <a:spLocks noChangeArrowheads="1"/>
          </p:cNvSpPr>
          <p:nvPr/>
        </p:nvSpPr>
        <p:spPr bwMode="ltGray">
          <a:xfrm>
            <a:off x="800100" y="1098550"/>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b="1" i="0">
              <a:solidFill>
                <a:srgbClr val="000000"/>
              </a:solidFill>
              <a:latin typeface="Arial" panose="020B0604020202020204" pitchFamily="34" charset="0"/>
            </a:endParaRPr>
          </a:p>
        </p:txBody>
      </p:sp>
      <p:sp>
        <p:nvSpPr>
          <p:cNvPr id="123908" name="Rectangle 4"/>
          <p:cNvSpPr>
            <a:spLocks noChangeArrowheads="1"/>
          </p:cNvSpPr>
          <p:nvPr/>
        </p:nvSpPr>
        <p:spPr bwMode="ltGray">
          <a:xfrm>
            <a:off x="541338" y="1520825"/>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b="1" i="0">
              <a:solidFill>
                <a:srgbClr val="000000"/>
              </a:solidFill>
              <a:latin typeface="Arial" panose="020B0604020202020204" pitchFamily="34" charset="0"/>
            </a:endParaRPr>
          </a:p>
        </p:txBody>
      </p:sp>
      <p:sp>
        <p:nvSpPr>
          <p:cNvPr id="123909" name="Rectangle 5"/>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b="1" i="0">
              <a:solidFill>
                <a:srgbClr val="000000"/>
              </a:solidFill>
              <a:latin typeface="Arial" panose="020B0604020202020204" pitchFamily="34" charset="0"/>
            </a:endParaRPr>
          </a:p>
        </p:txBody>
      </p:sp>
      <p:sp>
        <p:nvSpPr>
          <p:cNvPr id="123910" name="Rectangle 6"/>
          <p:cNvSpPr>
            <a:spLocks noChangeArrowheads="1"/>
          </p:cNvSpPr>
          <p:nvPr/>
        </p:nvSpPr>
        <p:spPr bwMode="ltGray">
          <a:xfrm>
            <a:off x="127000" y="14478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b="1" i="0">
              <a:solidFill>
                <a:srgbClr val="000000"/>
              </a:solidFill>
              <a:latin typeface="Arial" panose="020B0604020202020204" pitchFamily="34" charset="0"/>
            </a:endParaRPr>
          </a:p>
        </p:txBody>
      </p:sp>
      <p:sp>
        <p:nvSpPr>
          <p:cNvPr id="123911" name="Rectangle 7"/>
          <p:cNvSpPr>
            <a:spLocks noChangeArrowheads="1"/>
          </p:cNvSpPr>
          <p:nvPr/>
        </p:nvSpPr>
        <p:spPr bwMode="gray">
          <a:xfrm>
            <a:off x="762000" y="990600"/>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b="1" i="0">
              <a:solidFill>
                <a:srgbClr val="000000"/>
              </a:solidFill>
              <a:latin typeface="Arial" panose="020B0604020202020204" pitchFamily="34" charset="0"/>
            </a:endParaRPr>
          </a:p>
        </p:txBody>
      </p:sp>
      <p:sp>
        <p:nvSpPr>
          <p:cNvPr id="123912" name="Rectangle 8"/>
          <p:cNvSpPr>
            <a:spLocks noChangeArrowheads="1"/>
          </p:cNvSpPr>
          <p:nvPr/>
        </p:nvSpPr>
        <p:spPr bwMode="gray">
          <a:xfrm flipV="1">
            <a:off x="460375"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pPr algn="ctr" eaLnBrk="1" hangingPunct="1"/>
            <a:endParaRPr kumimoji="1" lang="en-US" b="1" i="0">
              <a:solidFill>
                <a:srgbClr val="000000"/>
              </a:solidFill>
              <a:latin typeface="Arial" panose="020B0604020202020204" pitchFamily="34" charset="0"/>
            </a:endParaRPr>
          </a:p>
        </p:txBody>
      </p:sp>
      <p:sp>
        <p:nvSpPr>
          <p:cNvPr id="123913" name="Rectangle 9"/>
          <p:cNvSpPr>
            <a:spLocks noGrp="1" noChangeArrowheads="1"/>
          </p:cNvSpPr>
          <p:nvPr>
            <p:ph type="title"/>
          </p:nvPr>
        </p:nvSpPr>
        <p:spPr bwMode="auto">
          <a:xfrm>
            <a:off x="1150938" y="617538"/>
            <a:ext cx="779303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23914" name="Rectangle 10"/>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8523" name="Rectangle 11"/>
          <p:cNvSpPr>
            <a:spLocks noGrp="1" noChangeArrowheads="1"/>
          </p:cNvSpPr>
          <p:nvPr>
            <p:ph type="dt" sz="half" idx="2"/>
          </p:nvPr>
        </p:nvSpPr>
        <p:spPr bwMode="auto">
          <a:xfrm>
            <a:off x="914400" y="63246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b="1" i="0">
                <a:latin typeface="Arial" panose="020B0604020202020204" pitchFamily="34" charset="0"/>
                <a:ea typeface="ＭＳ Ｐゴシック" charset="0"/>
                <a:cs typeface="ＭＳ Ｐゴシック" charset="0"/>
              </a:defRPr>
            </a:lvl1pPr>
          </a:lstStyle>
          <a:p>
            <a:pPr>
              <a:defRPr/>
            </a:pPr>
            <a:endParaRPr lang="en-US">
              <a:solidFill>
                <a:srgbClr val="000000"/>
              </a:solidFill>
            </a:endParaRPr>
          </a:p>
        </p:txBody>
      </p:sp>
      <p:sp>
        <p:nvSpPr>
          <p:cNvPr id="1088524" name="Rectangle 12"/>
          <p:cNvSpPr>
            <a:spLocks noGrp="1" noChangeArrowheads="1"/>
          </p:cNvSpPr>
          <p:nvPr>
            <p:ph type="ftr" sz="quarter" idx="3"/>
          </p:nvPr>
        </p:nvSpPr>
        <p:spPr bwMode="auto">
          <a:xfrm>
            <a:off x="3352800" y="63246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b="1" i="0">
                <a:latin typeface="Arial" panose="020B0604020202020204" pitchFamily="34" charset="0"/>
                <a:ea typeface="ＭＳ Ｐゴシック" charset="0"/>
                <a:cs typeface="ＭＳ Ｐゴシック" charset="0"/>
              </a:defRPr>
            </a:lvl1pPr>
          </a:lstStyle>
          <a:p>
            <a:pPr>
              <a:defRPr/>
            </a:pPr>
            <a:endParaRPr lang="en-US">
              <a:solidFill>
                <a:srgbClr val="000000"/>
              </a:solidFill>
            </a:endParaRPr>
          </a:p>
        </p:txBody>
      </p:sp>
      <p:sp>
        <p:nvSpPr>
          <p:cNvPr id="1088525" name="Rectangle 13"/>
          <p:cNvSpPr>
            <a:spLocks noGrp="1" noChangeArrowheads="1"/>
          </p:cNvSpPr>
          <p:nvPr>
            <p:ph type="sldNum" sz="quarter" idx="4"/>
          </p:nvPr>
        </p:nvSpPr>
        <p:spPr bwMode="auto">
          <a:xfrm>
            <a:off x="6781800" y="63246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b="1" i="0">
                <a:latin typeface="Arial" panose="020B0604020202020204" pitchFamily="34" charset="0"/>
              </a:defRPr>
            </a:lvl1pPr>
          </a:lstStyle>
          <a:p>
            <a:pPr>
              <a:defRPr/>
            </a:pPr>
            <a:fld id="{BB61497F-556D-314F-AEFB-C6A9D90AC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3095783"/>
      </p:ext>
    </p:extLst>
  </p:cSld>
  <p:clrMap bg1="lt1" tx1="dk1" bg2="lt2" tx2="dk2" accent1="accent1" accent2="accent2" accent3="accent3" accent4="accent4" accent5="accent5" accent6="accent6" hlink="hlink" folHlink="folHlink"/>
  <p:sldLayoutIdLst>
    <p:sldLayoutId id="2147489197" r:id="rId1"/>
    <p:sldLayoutId id="2147489198" r:id="rId2"/>
    <p:sldLayoutId id="2147489199" r:id="rId3"/>
    <p:sldLayoutId id="2147489200" r:id="rId4"/>
    <p:sldLayoutId id="2147489201" r:id="rId5"/>
    <p:sldLayoutId id="2147489202" r:id="rId6"/>
    <p:sldLayoutId id="2147489203" r:id="rId7"/>
    <p:sldLayoutId id="2147489204" r:id="rId8"/>
    <p:sldLayoutId id="2147489205" r:id="rId9"/>
    <p:sldLayoutId id="2147489206" r:id="rId10"/>
    <p:sldLayoutId id="2147489207"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Arial" charset="0"/>
          <a:ea typeface="ＭＳ Ｐゴシック" charset="0"/>
        </a:defRPr>
      </a:lvl6pPr>
      <a:lvl7pPr marL="914400" algn="l" rtl="0" fontAlgn="base">
        <a:spcBef>
          <a:spcPct val="0"/>
        </a:spcBef>
        <a:spcAft>
          <a:spcPct val="0"/>
        </a:spcAft>
        <a:defRPr sz="4400">
          <a:solidFill>
            <a:schemeClr val="tx2"/>
          </a:solidFill>
          <a:latin typeface="Arial" charset="0"/>
          <a:ea typeface="ＭＳ Ｐゴシック" charset="0"/>
        </a:defRPr>
      </a:lvl7pPr>
      <a:lvl8pPr marL="1371600" algn="l" rtl="0" fontAlgn="base">
        <a:spcBef>
          <a:spcPct val="0"/>
        </a:spcBef>
        <a:spcAft>
          <a:spcPct val="0"/>
        </a:spcAft>
        <a:defRPr sz="4400">
          <a:solidFill>
            <a:schemeClr val="tx2"/>
          </a:solidFill>
          <a:latin typeface="Arial" charset="0"/>
          <a:ea typeface="ＭＳ Ｐゴシック" charset="0"/>
        </a:defRPr>
      </a:lvl8pPr>
      <a:lvl9pPr marL="1828800" algn="l"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9"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80"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3173" name="Rectangle 5"/>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kumimoji="1" sz="1400">
                <a:latin typeface="+mn-lt"/>
                <a:ea typeface="ＭＳ Ｐゴシック" charset="0"/>
                <a:cs typeface="ＭＳ Ｐゴシック" charset="0"/>
              </a:defRPr>
            </a:lvl1pPr>
          </a:lstStyle>
          <a:p>
            <a:pPr>
              <a:defRPr/>
            </a:pPr>
            <a:endParaRPr lang="en-US">
              <a:solidFill>
                <a:srgbClr val="BBE0E3"/>
              </a:solidFill>
              <a:latin typeface="Helvetica"/>
            </a:endParaRPr>
          </a:p>
        </p:txBody>
      </p:sp>
      <p:sp>
        <p:nvSpPr>
          <p:cNvPr id="903174" name="Rectangle 6"/>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mn-lt"/>
                <a:ea typeface="ＭＳ Ｐゴシック" charset="0"/>
                <a:cs typeface="ＭＳ Ｐゴシック" charset="0"/>
              </a:defRPr>
            </a:lvl1pPr>
          </a:lstStyle>
          <a:p>
            <a:pPr>
              <a:defRPr/>
            </a:pPr>
            <a:endParaRPr lang="en-US">
              <a:solidFill>
                <a:srgbClr val="BBE0E3"/>
              </a:solidFill>
              <a:latin typeface="Helvetica"/>
            </a:endParaRPr>
          </a:p>
        </p:txBody>
      </p:sp>
      <p:sp>
        <p:nvSpPr>
          <p:cNvPr id="903175" name="Rectangle 7"/>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kumimoji="1" sz="1400">
                <a:latin typeface="Helvetica" charset="0"/>
              </a:defRPr>
            </a:lvl1pPr>
          </a:lstStyle>
          <a:p>
            <a:pPr>
              <a:defRPr/>
            </a:pPr>
            <a:fld id="{C6CCFC55-0933-8A4D-9AB6-9B3A5DB64915}"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475922072"/>
      </p:ext>
    </p:extLst>
  </p:cSld>
  <p:clrMap bg1="dk2" tx1="lt1" bg2="dk1" tx2="lt2" accent1="accent1" accent2="accent2" accent3="accent3" accent4="accent4" accent5="accent5" accent6="accent6" hlink="hlink" folHlink="folHlink"/>
  <p:sldLayoutIdLst>
    <p:sldLayoutId id="2147489209" r:id="rId1"/>
    <p:sldLayoutId id="2147489210" r:id="rId2"/>
    <p:sldLayoutId id="2147489211" r:id="rId3"/>
    <p:sldLayoutId id="2147489212" r:id="rId4"/>
    <p:sldLayoutId id="2147489213" r:id="rId5"/>
    <p:sldLayoutId id="2147489214" r:id="rId6"/>
    <p:sldLayoutId id="2147489215" r:id="rId7"/>
    <p:sldLayoutId id="2147489216" r:id="rId8"/>
    <p:sldLayoutId id="2147489217" r:id="rId9"/>
    <p:sldLayoutId id="2147489218" r:id="rId10"/>
    <p:sldLayoutId id="2147489219" r:id="rId11"/>
  </p:sldLayoutIdLst>
  <p:transition>
    <p:random/>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97730" name="Rectangle 2"/>
          <p:cNvSpPr>
            <a:spLocks noGrp="1" noChangeArrowheads="1"/>
          </p:cNvSpPr>
          <p:nvPr>
            <p:ph type="title"/>
          </p:nvPr>
        </p:nvSpPr>
        <p:spPr bwMode="auto">
          <a:xfrm>
            <a:off x="685800" y="609600"/>
            <a:ext cx="7772400" cy="1143000"/>
          </a:xfrm>
          <a:prstGeom prst="rect">
            <a:avLst/>
          </a:prstGeom>
          <a:noFill/>
          <a:ln>
            <a:noFill/>
          </a:ln>
          <a:effectLst>
            <a:outerShdw blurRad="635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97731" name="Rectangle 3"/>
          <p:cNvSpPr>
            <a:spLocks noGrp="1" noChangeArrowheads="1"/>
          </p:cNvSpPr>
          <p:nvPr>
            <p:ph type="body" idx="1"/>
          </p:nvPr>
        </p:nvSpPr>
        <p:spPr bwMode="auto">
          <a:xfrm>
            <a:off x="1295400" y="1981200"/>
            <a:ext cx="7162800" cy="4114800"/>
          </a:xfrm>
          <a:prstGeom prst="rect">
            <a:avLst/>
          </a:prstGeom>
          <a:noFill/>
          <a:ln>
            <a:noFill/>
          </a:ln>
          <a:effectLst>
            <a:outerShdw blurRad="381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7732"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latin typeface="+mj-lt"/>
                <a:ea typeface="+mn-ea"/>
                <a:cs typeface="+mn-cs"/>
              </a:defRPr>
            </a:lvl1pPr>
          </a:lstStyle>
          <a:p>
            <a:pPr>
              <a:defRPr/>
            </a:pPr>
            <a:endParaRPr lang="en-US">
              <a:solidFill>
                <a:srgbClr val="000000"/>
              </a:solidFill>
              <a:latin typeface="Copperplate Gothic Light"/>
              <a:ea typeface="ヒラギノ角ゴ Pro W3"/>
              <a:cs typeface="ヒラギノ角ゴ Pro W3"/>
            </a:endParaRPr>
          </a:p>
        </p:txBody>
      </p:sp>
      <p:sp>
        <p:nvSpPr>
          <p:cNvPr id="1097733"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j-lt"/>
                <a:ea typeface="+mn-ea"/>
                <a:cs typeface="+mn-cs"/>
              </a:defRPr>
            </a:lvl1pPr>
          </a:lstStyle>
          <a:p>
            <a:pPr>
              <a:defRPr/>
            </a:pPr>
            <a:endParaRPr lang="en-US">
              <a:solidFill>
                <a:srgbClr val="000000"/>
              </a:solidFill>
              <a:latin typeface="Copperplate Gothic Light"/>
              <a:ea typeface="ヒラギノ角ゴ Pro W3"/>
              <a:cs typeface="ヒラギノ角ゴ Pro W3"/>
            </a:endParaRPr>
          </a:p>
        </p:txBody>
      </p:sp>
      <p:sp>
        <p:nvSpPr>
          <p:cNvPr id="1097734"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Copperplate Gothic Light" charset="0"/>
                <a:ea typeface="ヒラギノ角ゴ Pro W3" charset="0"/>
                <a:cs typeface="ヒラギノ角ゴ Pro W3" charset="0"/>
              </a:defRPr>
            </a:lvl1pPr>
          </a:lstStyle>
          <a:p>
            <a:pPr>
              <a:defRPr/>
            </a:pPr>
            <a:fld id="{5B87283F-1406-644A-BD79-322B98DA7F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5987997"/>
      </p:ext>
    </p:extLst>
  </p:cSld>
  <p:clrMap bg1="lt1" tx1="dk1" bg2="lt2" tx2="dk2" accent1="accent1" accent2="accent2" accent3="accent3" accent4="accent4" accent5="accent5" accent6="accent6" hlink="hlink" folHlink="folHlink"/>
  <p:sldLayoutIdLst>
    <p:sldLayoutId id="2147489221" r:id="rId1"/>
    <p:sldLayoutId id="2147489222" r:id="rId2"/>
    <p:sldLayoutId id="2147489223" r:id="rId3"/>
    <p:sldLayoutId id="2147489224" r:id="rId4"/>
    <p:sldLayoutId id="2147489225" r:id="rId5"/>
    <p:sldLayoutId id="2147489226" r:id="rId6"/>
    <p:sldLayoutId id="2147489227" r:id="rId7"/>
    <p:sldLayoutId id="2147489228" r:id="rId8"/>
    <p:sldLayoutId id="2147489229" r:id="rId9"/>
    <p:sldLayoutId id="2147489230" r:id="rId10"/>
    <p:sldLayoutId id="2147489231" r:id="rId11"/>
  </p:sldLayoutIdLst>
  <p:txStyles>
    <p:titleStyle>
      <a:lvl1pPr algn="l" rtl="0" eaLnBrk="0" fontAlgn="base" hangingPunct="0">
        <a:spcBef>
          <a:spcPct val="0"/>
        </a:spcBef>
        <a:spcAft>
          <a:spcPct val="0"/>
        </a:spcAft>
        <a:defRPr sz="4400" b="1">
          <a:solidFill>
            <a:schemeClr val="tx2"/>
          </a:solidFill>
          <a:latin typeface="+mj-lt"/>
          <a:ea typeface="+mj-ea"/>
          <a:cs typeface="+mj-cs"/>
        </a:defRPr>
      </a:lvl1pPr>
      <a:lvl2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2pPr>
      <a:lvl3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3pPr>
      <a:lvl4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4pPr>
      <a:lvl5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5pPr>
      <a:lvl6pPr marL="4572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6pPr>
      <a:lvl7pPr marL="9144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7pPr>
      <a:lvl8pPr marL="13716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8pPr>
      <a:lvl9pPr marL="18288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Font typeface="Wingdings" charset="0"/>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Font typeface="Wingdings" charset="0"/>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Font typeface="Wingdings"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8482" name="Line 1026"/>
          <p:cNvSpPr>
            <a:spLocks noChangeShapeType="1"/>
          </p:cNvSpPr>
          <p:nvPr/>
        </p:nvSpPr>
        <p:spPr bwMode="auto">
          <a:xfrm>
            <a:off x="7962900" y="152400"/>
            <a:ext cx="0" cy="15240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b="1" i="0">
              <a:solidFill>
                <a:srgbClr val="000000"/>
              </a:solidFill>
              <a:latin typeface="Arial" panose="020B0604020202020204" pitchFamily="34" charset="0"/>
            </a:endParaRPr>
          </a:p>
        </p:txBody>
      </p:sp>
      <p:sp>
        <p:nvSpPr>
          <p:cNvPr id="148483" name="Rectangle 1027"/>
          <p:cNvSpPr>
            <a:spLocks noGrp="1" noChangeArrowheads="1"/>
          </p:cNvSpPr>
          <p:nvPr>
            <p:ph type="title"/>
          </p:nvPr>
        </p:nvSpPr>
        <p:spPr bwMode="auto">
          <a:xfrm>
            <a:off x="457200" y="122238"/>
            <a:ext cx="75438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8484" name="Rectangle 1028"/>
          <p:cNvSpPr>
            <a:spLocks noGrp="1" noChangeArrowheads="1"/>
          </p:cNvSpPr>
          <p:nvPr>
            <p:ph type="body" idx="1"/>
          </p:nvPr>
        </p:nvSpPr>
        <p:spPr bwMode="auto">
          <a:xfrm>
            <a:off x="457200" y="1719263"/>
            <a:ext cx="8229600" cy="441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45861" name="Rectangle 1029"/>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ＭＳ Ｐゴシック" charset="0"/>
                <a:cs typeface="ＭＳ Ｐゴシック" charset="0"/>
              </a:defRPr>
            </a:lvl1pPr>
          </a:lstStyle>
          <a:p>
            <a:pPr>
              <a:defRPr/>
            </a:pPr>
            <a:endParaRPr lang="en-US">
              <a:solidFill>
                <a:srgbClr val="000000"/>
              </a:solidFill>
            </a:endParaRPr>
          </a:p>
        </p:txBody>
      </p:sp>
      <p:sp>
        <p:nvSpPr>
          <p:cNvPr id="1145862" name="Rectangle 1030"/>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ＭＳ Ｐゴシック" charset="0"/>
                <a:cs typeface="ＭＳ Ｐゴシック" charset="0"/>
              </a:defRPr>
            </a:lvl1pPr>
          </a:lstStyle>
          <a:p>
            <a:pPr>
              <a:defRPr/>
            </a:pPr>
            <a:endParaRPr lang="en-US">
              <a:solidFill>
                <a:srgbClr val="000000"/>
              </a:solidFill>
            </a:endParaRPr>
          </a:p>
        </p:txBody>
      </p:sp>
      <p:sp>
        <p:nvSpPr>
          <p:cNvPr id="1145863" name="Rectangle 1031"/>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a:defRPr/>
            </a:pPr>
            <a:fld id="{0D93F87E-38B5-AA40-A50D-E95FC6F91980}" type="slidenum">
              <a:rPr lang="en-US">
                <a:solidFill>
                  <a:srgbClr val="000000"/>
                </a:solidFill>
              </a:rPr>
              <a:pPr>
                <a:defRPr/>
              </a:pPr>
              <a:t>‹#›</a:t>
            </a:fld>
            <a:endParaRPr lang="en-US">
              <a:solidFill>
                <a:srgbClr val="000000"/>
              </a:solidFill>
            </a:endParaRPr>
          </a:p>
        </p:txBody>
      </p:sp>
      <p:grpSp>
        <p:nvGrpSpPr>
          <p:cNvPr id="148488" name="Group 1032"/>
          <p:cNvGrpSpPr>
            <a:grpSpLocks/>
          </p:cNvGrpSpPr>
          <p:nvPr/>
        </p:nvGrpSpPr>
        <p:grpSpPr bwMode="auto">
          <a:xfrm>
            <a:off x="8153400" y="152400"/>
            <a:ext cx="792163" cy="1295400"/>
            <a:chOff x="5136" y="960"/>
            <a:chExt cx="528" cy="864"/>
          </a:xfrm>
        </p:grpSpPr>
        <p:sp>
          <p:nvSpPr>
            <p:cNvPr id="148489" name="Oval 1033"/>
            <p:cNvSpPr>
              <a:spLocks noChangeArrowheads="1"/>
            </p:cNvSpPr>
            <p:nvPr/>
          </p:nvSpPr>
          <p:spPr bwMode="auto">
            <a:xfrm>
              <a:off x="5136" y="960"/>
              <a:ext cx="80" cy="8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0" name="Oval 1034"/>
            <p:cNvSpPr>
              <a:spLocks noChangeArrowheads="1"/>
            </p:cNvSpPr>
            <p:nvPr/>
          </p:nvSpPr>
          <p:spPr bwMode="auto">
            <a:xfrm>
              <a:off x="5248" y="960"/>
              <a:ext cx="79" cy="8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1" name="Oval 1035"/>
            <p:cNvSpPr>
              <a:spLocks noChangeArrowheads="1"/>
            </p:cNvSpPr>
            <p:nvPr/>
          </p:nvSpPr>
          <p:spPr bwMode="auto">
            <a:xfrm>
              <a:off x="5360" y="960"/>
              <a:ext cx="76" cy="8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2" name="Oval 1036"/>
            <p:cNvSpPr>
              <a:spLocks noChangeArrowheads="1"/>
            </p:cNvSpPr>
            <p:nvPr/>
          </p:nvSpPr>
          <p:spPr bwMode="auto">
            <a:xfrm>
              <a:off x="5136" y="1072"/>
              <a:ext cx="80" cy="7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3" name="Oval 1037"/>
            <p:cNvSpPr>
              <a:spLocks noChangeArrowheads="1"/>
            </p:cNvSpPr>
            <p:nvPr/>
          </p:nvSpPr>
          <p:spPr bwMode="auto">
            <a:xfrm>
              <a:off x="5248" y="1072"/>
              <a:ext cx="79" cy="7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4" name="Oval 1038"/>
            <p:cNvSpPr>
              <a:spLocks noChangeArrowheads="1"/>
            </p:cNvSpPr>
            <p:nvPr/>
          </p:nvSpPr>
          <p:spPr bwMode="auto">
            <a:xfrm>
              <a:off x="5360" y="1072"/>
              <a:ext cx="76" cy="7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5" name="Oval 1039"/>
            <p:cNvSpPr>
              <a:spLocks noChangeArrowheads="1"/>
            </p:cNvSpPr>
            <p:nvPr/>
          </p:nvSpPr>
          <p:spPr bwMode="auto">
            <a:xfrm>
              <a:off x="5472" y="1072"/>
              <a:ext cx="74" cy="7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6" name="Oval 1040"/>
            <p:cNvSpPr>
              <a:spLocks noChangeArrowheads="1"/>
            </p:cNvSpPr>
            <p:nvPr/>
          </p:nvSpPr>
          <p:spPr bwMode="auto">
            <a:xfrm>
              <a:off x="5136" y="1184"/>
              <a:ext cx="80" cy="7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7" name="Oval 1041"/>
            <p:cNvSpPr>
              <a:spLocks noChangeArrowheads="1"/>
            </p:cNvSpPr>
            <p:nvPr/>
          </p:nvSpPr>
          <p:spPr bwMode="auto">
            <a:xfrm>
              <a:off x="5248" y="1184"/>
              <a:ext cx="79" cy="7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8" name="Oval 1042"/>
            <p:cNvSpPr>
              <a:spLocks noChangeArrowheads="1"/>
            </p:cNvSpPr>
            <p:nvPr/>
          </p:nvSpPr>
          <p:spPr bwMode="auto">
            <a:xfrm>
              <a:off x="5360" y="1184"/>
              <a:ext cx="76" cy="74"/>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499" name="Oval 1043"/>
            <p:cNvSpPr>
              <a:spLocks noChangeArrowheads="1"/>
            </p:cNvSpPr>
            <p:nvPr/>
          </p:nvSpPr>
          <p:spPr bwMode="auto">
            <a:xfrm>
              <a:off x="5472" y="1184"/>
              <a:ext cx="74" cy="74"/>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0" name="Oval 1044"/>
            <p:cNvSpPr>
              <a:spLocks noChangeArrowheads="1"/>
            </p:cNvSpPr>
            <p:nvPr/>
          </p:nvSpPr>
          <p:spPr bwMode="auto">
            <a:xfrm>
              <a:off x="5584" y="1184"/>
              <a:ext cx="80" cy="7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1" name="Oval 1045"/>
            <p:cNvSpPr>
              <a:spLocks noChangeArrowheads="1"/>
            </p:cNvSpPr>
            <p:nvPr/>
          </p:nvSpPr>
          <p:spPr bwMode="auto">
            <a:xfrm>
              <a:off x="5136" y="1296"/>
              <a:ext cx="80" cy="8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2" name="Oval 1046"/>
            <p:cNvSpPr>
              <a:spLocks noChangeArrowheads="1"/>
            </p:cNvSpPr>
            <p:nvPr/>
          </p:nvSpPr>
          <p:spPr bwMode="auto">
            <a:xfrm>
              <a:off x="5248" y="1296"/>
              <a:ext cx="79" cy="80"/>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3" name="Oval 1047"/>
            <p:cNvSpPr>
              <a:spLocks noChangeArrowheads="1"/>
            </p:cNvSpPr>
            <p:nvPr/>
          </p:nvSpPr>
          <p:spPr bwMode="auto">
            <a:xfrm>
              <a:off x="5360" y="1296"/>
              <a:ext cx="76" cy="80"/>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4" name="Oval 1048"/>
            <p:cNvSpPr>
              <a:spLocks noChangeArrowheads="1"/>
            </p:cNvSpPr>
            <p:nvPr/>
          </p:nvSpPr>
          <p:spPr bwMode="auto">
            <a:xfrm>
              <a:off x="5472" y="1296"/>
              <a:ext cx="74" cy="8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5" name="Oval 1049"/>
            <p:cNvSpPr>
              <a:spLocks noChangeArrowheads="1"/>
            </p:cNvSpPr>
            <p:nvPr/>
          </p:nvSpPr>
          <p:spPr bwMode="auto">
            <a:xfrm>
              <a:off x="5136" y="1408"/>
              <a:ext cx="80" cy="80"/>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6" name="Oval 1050"/>
            <p:cNvSpPr>
              <a:spLocks noChangeArrowheads="1"/>
            </p:cNvSpPr>
            <p:nvPr/>
          </p:nvSpPr>
          <p:spPr bwMode="auto">
            <a:xfrm>
              <a:off x="5248" y="1408"/>
              <a:ext cx="79" cy="80"/>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7" name="Oval 1051"/>
            <p:cNvSpPr>
              <a:spLocks noChangeArrowheads="1"/>
            </p:cNvSpPr>
            <p:nvPr/>
          </p:nvSpPr>
          <p:spPr bwMode="auto">
            <a:xfrm>
              <a:off x="5360" y="1408"/>
              <a:ext cx="76" cy="8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8" name="Oval 1052"/>
            <p:cNvSpPr>
              <a:spLocks noChangeArrowheads="1"/>
            </p:cNvSpPr>
            <p:nvPr/>
          </p:nvSpPr>
          <p:spPr bwMode="auto">
            <a:xfrm>
              <a:off x="5472" y="1408"/>
              <a:ext cx="74" cy="8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09" name="Oval 1053"/>
            <p:cNvSpPr>
              <a:spLocks noChangeArrowheads="1"/>
            </p:cNvSpPr>
            <p:nvPr/>
          </p:nvSpPr>
          <p:spPr bwMode="auto">
            <a:xfrm>
              <a:off x="5584" y="1408"/>
              <a:ext cx="80" cy="80"/>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0" name="Oval 1054"/>
            <p:cNvSpPr>
              <a:spLocks noChangeArrowheads="1"/>
            </p:cNvSpPr>
            <p:nvPr/>
          </p:nvSpPr>
          <p:spPr bwMode="auto">
            <a:xfrm>
              <a:off x="5136" y="1520"/>
              <a:ext cx="80" cy="79"/>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1" name="Oval 1055"/>
            <p:cNvSpPr>
              <a:spLocks noChangeArrowheads="1"/>
            </p:cNvSpPr>
            <p:nvPr/>
          </p:nvSpPr>
          <p:spPr bwMode="auto">
            <a:xfrm>
              <a:off x="5248" y="1520"/>
              <a:ext cx="79" cy="79"/>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2" name="Oval 1056"/>
            <p:cNvSpPr>
              <a:spLocks noChangeArrowheads="1"/>
            </p:cNvSpPr>
            <p:nvPr/>
          </p:nvSpPr>
          <p:spPr bwMode="auto">
            <a:xfrm>
              <a:off x="5360" y="1520"/>
              <a:ext cx="76" cy="79"/>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3" name="Oval 1057"/>
            <p:cNvSpPr>
              <a:spLocks noChangeArrowheads="1"/>
            </p:cNvSpPr>
            <p:nvPr/>
          </p:nvSpPr>
          <p:spPr bwMode="auto">
            <a:xfrm>
              <a:off x="5472" y="1520"/>
              <a:ext cx="74" cy="79"/>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4" name="Oval 1058"/>
            <p:cNvSpPr>
              <a:spLocks noChangeArrowheads="1"/>
            </p:cNvSpPr>
            <p:nvPr/>
          </p:nvSpPr>
          <p:spPr bwMode="auto">
            <a:xfrm>
              <a:off x="5136" y="1632"/>
              <a:ext cx="80" cy="7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5" name="Oval 1059"/>
            <p:cNvSpPr>
              <a:spLocks noChangeArrowheads="1"/>
            </p:cNvSpPr>
            <p:nvPr/>
          </p:nvSpPr>
          <p:spPr bwMode="auto">
            <a:xfrm>
              <a:off x="5248" y="1632"/>
              <a:ext cx="79" cy="7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6" name="Oval 1060"/>
            <p:cNvSpPr>
              <a:spLocks noChangeArrowheads="1"/>
            </p:cNvSpPr>
            <p:nvPr/>
          </p:nvSpPr>
          <p:spPr bwMode="auto">
            <a:xfrm>
              <a:off x="5360" y="1632"/>
              <a:ext cx="76" cy="75"/>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7" name="Oval 1061"/>
            <p:cNvSpPr>
              <a:spLocks noChangeArrowheads="1"/>
            </p:cNvSpPr>
            <p:nvPr/>
          </p:nvSpPr>
          <p:spPr bwMode="auto">
            <a:xfrm>
              <a:off x="5472" y="1632"/>
              <a:ext cx="74" cy="75"/>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8" name="Oval 1062"/>
            <p:cNvSpPr>
              <a:spLocks noChangeArrowheads="1"/>
            </p:cNvSpPr>
            <p:nvPr/>
          </p:nvSpPr>
          <p:spPr bwMode="auto">
            <a:xfrm>
              <a:off x="5248" y="1744"/>
              <a:ext cx="79" cy="80"/>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sp>
          <p:nvSpPr>
            <p:cNvPr id="148519" name="Oval 1063"/>
            <p:cNvSpPr>
              <a:spLocks noChangeArrowheads="1"/>
            </p:cNvSpPr>
            <p:nvPr/>
          </p:nvSpPr>
          <p:spPr bwMode="auto">
            <a:xfrm>
              <a:off x="5472" y="1744"/>
              <a:ext cx="74" cy="80"/>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a:solidFill>
                  <a:srgbClr val="000000"/>
                </a:solidFill>
                <a:latin typeface="Arial" panose="020B0604020202020204" pitchFamily="34" charset="0"/>
              </a:endParaRPr>
            </a:p>
          </p:txBody>
        </p:sp>
      </p:grpSp>
    </p:spTree>
    <p:extLst>
      <p:ext uri="{BB962C8B-B14F-4D97-AF65-F5344CB8AC3E}">
        <p14:creationId xmlns:p14="http://schemas.microsoft.com/office/powerpoint/2010/main" val="1505797845"/>
      </p:ext>
    </p:extLst>
  </p:cSld>
  <p:clrMap bg1="lt1" tx1="dk1" bg2="lt2" tx2="dk2" accent1="accent1" accent2="accent2" accent3="accent3" accent4="accent4" accent5="accent5" accent6="accent6" hlink="hlink" folHlink="folHlink"/>
  <p:sldLayoutIdLst>
    <p:sldLayoutId id="2147489233" r:id="rId1"/>
    <p:sldLayoutId id="2147489234" r:id="rId2"/>
    <p:sldLayoutId id="2147489235" r:id="rId3"/>
    <p:sldLayoutId id="2147489236" r:id="rId4"/>
    <p:sldLayoutId id="2147489237" r:id="rId5"/>
    <p:sldLayoutId id="2147489238" r:id="rId6"/>
    <p:sldLayoutId id="2147489239" r:id="rId7"/>
    <p:sldLayoutId id="2147489240" r:id="rId8"/>
    <p:sldLayoutId id="2147489241" r:id="rId9"/>
    <p:sldLayoutId id="2147489242" r:id="rId10"/>
    <p:sldLayoutId id="2147489243"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mj-ea"/>
          <a:cs typeface="ＭＳ Ｐゴシック" charset="0"/>
        </a:defRPr>
      </a:lvl1pPr>
      <a:lvl2pPr algn="l" rtl="0" eaLnBrk="0" fontAlgn="base" hangingPunct="0">
        <a:spcBef>
          <a:spcPct val="0"/>
        </a:spcBef>
        <a:spcAft>
          <a:spcPct val="0"/>
        </a:spcAft>
        <a:defRPr sz="3900" b="1">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3900" b="1">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3900" b="1">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3900" b="1">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3900" b="1">
          <a:solidFill>
            <a:schemeClr val="tx2"/>
          </a:solidFill>
          <a:latin typeface="Arial" charset="0"/>
          <a:ea typeface="ＭＳ Ｐゴシック" charset="0"/>
        </a:defRPr>
      </a:lvl6pPr>
      <a:lvl7pPr marL="914400" algn="l" rtl="0" fontAlgn="base">
        <a:spcBef>
          <a:spcPct val="0"/>
        </a:spcBef>
        <a:spcAft>
          <a:spcPct val="0"/>
        </a:spcAft>
        <a:defRPr sz="3900" b="1">
          <a:solidFill>
            <a:schemeClr val="tx2"/>
          </a:solidFill>
          <a:latin typeface="Arial" charset="0"/>
          <a:ea typeface="ＭＳ Ｐゴシック" charset="0"/>
        </a:defRPr>
      </a:lvl7pPr>
      <a:lvl8pPr marL="1371600" algn="l" rtl="0" fontAlgn="base">
        <a:spcBef>
          <a:spcPct val="0"/>
        </a:spcBef>
        <a:spcAft>
          <a:spcPct val="0"/>
        </a:spcAft>
        <a:defRPr sz="3900" b="1">
          <a:solidFill>
            <a:schemeClr val="tx2"/>
          </a:solidFill>
          <a:latin typeface="Arial" charset="0"/>
          <a:ea typeface="ＭＳ Ｐゴシック" charset="0"/>
        </a:defRPr>
      </a:lvl8pPr>
      <a:lvl9pPr marL="1828800" algn="l" rtl="0" fontAlgn="base">
        <a:spcBef>
          <a:spcPct val="0"/>
        </a:spcBef>
        <a:spcAft>
          <a:spcPct val="0"/>
        </a:spcAft>
        <a:defRPr sz="3900" b="1">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0000"/>
        <a:buFont typeface="Wingdings" charset="0"/>
        <a:buChar char="l"/>
        <a:defRPr sz="3000" b="1" i="0">
          <a:solidFill>
            <a:schemeClr val="tx1"/>
          </a:solidFill>
          <a:latin typeface="Arial" panose="020B0604020202020204" pitchFamily="34" charset="0"/>
          <a:ea typeface="+mn-ea"/>
          <a:cs typeface="ＭＳ Ｐゴシック" charset="0"/>
        </a:defRPr>
      </a:lvl1pPr>
      <a:lvl2pPr marL="692150" indent="-347663" algn="l" rtl="0" eaLnBrk="0" fontAlgn="base" hangingPunct="0">
        <a:spcBef>
          <a:spcPct val="20000"/>
        </a:spcBef>
        <a:spcAft>
          <a:spcPct val="0"/>
        </a:spcAft>
        <a:buClr>
          <a:schemeClr val="accent2"/>
        </a:buClr>
        <a:buSzPct val="70000"/>
        <a:buFont typeface="Wingdings" charset="0"/>
        <a:buChar char="l"/>
        <a:defRPr sz="2600" b="1" i="0">
          <a:solidFill>
            <a:schemeClr val="tx1"/>
          </a:solidFill>
          <a:latin typeface="Arial" panose="020B0604020202020204" pitchFamily="34" charset="0"/>
          <a:ea typeface="+mn-ea"/>
        </a:defRPr>
      </a:lvl2pPr>
      <a:lvl3pPr marL="987425" indent="-293688" algn="l" rtl="0" eaLnBrk="0" fontAlgn="base" hangingPunct="0">
        <a:spcBef>
          <a:spcPct val="20000"/>
        </a:spcBef>
        <a:spcAft>
          <a:spcPct val="0"/>
        </a:spcAft>
        <a:buClr>
          <a:schemeClr val="accent1"/>
        </a:buClr>
        <a:buSzPct val="70000"/>
        <a:buFont typeface="Wingdings" charset="0"/>
        <a:buChar char="l"/>
        <a:defRPr sz="2300" b="1" i="0">
          <a:solidFill>
            <a:schemeClr val="tx1"/>
          </a:solidFill>
          <a:latin typeface="Arial" panose="020B0604020202020204" pitchFamily="34" charset="0"/>
          <a:ea typeface="+mn-ea"/>
        </a:defRPr>
      </a:lvl3pPr>
      <a:lvl4pPr marL="1281113" indent="-292100" algn="l" rtl="0" eaLnBrk="0" fontAlgn="base" hangingPunct="0">
        <a:spcBef>
          <a:spcPct val="20000"/>
        </a:spcBef>
        <a:spcAft>
          <a:spcPct val="0"/>
        </a:spcAft>
        <a:buClr>
          <a:schemeClr val="tx2"/>
        </a:buClr>
        <a:buSzPct val="75000"/>
        <a:buFont typeface="Wingdings" charset="0"/>
        <a:buChar char="§"/>
        <a:defRPr sz="2000" b="1" i="0">
          <a:solidFill>
            <a:schemeClr val="tx1"/>
          </a:solidFill>
          <a:latin typeface="Arial" panose="020B0604020202020204" pitchFamily="34" charset="0"/>
          <a:ea typeface="+mn-ea"/>
        </a:defRPr>
      </a:lvl4pPr>
      <a:lvl5pPr marL="1598613" indent="-315913" algn="l" rtl="0" eaLnBrk="0" fontAlgn="base" hangingPunct="0">
        <a:spcBef>
          <a:spcPct val="20000"/>
        </a:spcBef>
        <a:spcAft>
          <a:spcPct val="0"/>
        </a:spcAft>
        <a:buClr>
          <a:schemeClr val="folHlink"/>
        </a:buClr>
        <a:buSzPct val="80000"/>
        <a:buFont typeface="Wingdings" charset="0"/>
        <a:buChar char="§"/>
        <a:defRPr sz="2000" b="1" i="0">
          <a:solidFill>
            <a:schemeClr val="tx1"/>
          </a:solidFill>
          <a:latin typeface="Arial" panose="020B0604020202020204" pitchFamily="34" charset="0"/>
          <a:ea typeface="+mn-ea"/>
        </a:defRPr>
      </a:lvl5pPr>
      <a:lvl6pPr marL="2055813" indent="-315913" algn="l" rtl="0" fontAlgn="base">
        <a:spcBef>
          <a:spcPct val="20000"/>
        </a:spcBef>
        <a:spcAft>
          <a:spcPct val="0"/>
        </a:spcAft>
        <a:buClr>
          <a:schemeClr val="folHlink"/>
        </a:buClr>
        <a:buSzPct val="80000"/>
        <a:buFont typeface="Wingdings" charset="0"/>
        <a:buChar char="§"/>
        <a:defRPr sz="2000">
          <a:solidFill>
            <a:schemeClr val="tx1"/>
          </a:solidFill>
          <a:latin typeface="+mn-lt"/>
          <a:ea typeface="+mn-ea"/>
        </a:defRPr>
      </a:lvl6pPr>
      <a:lvl7pPr marL="2513013" indent="-315913" algn="l" rtl="0" fontAlgn="base">
        <a:spcBef>
          <a:spcPct val="20000"/>
        </a:spcBef>
        <a:spcAft>
          <a:spcPct val="0"/>
        </a:spcAft>
        <a:buClr>
          <a:schemeClr val="folHlink"/>
        </a:buClr>
        <a:buSzPct val="80000"/>
        <a:buFont typeface="Wingdings" charset="0"/>
        <a:buChar char="§"/>
        <a:defRPr sz="2000">
          <a:solidFill>
            <a:schemeClr val="tx1"/>
          </a:solidFill>
          <a:latin typeface="+mn-lt"/>
          <a:ea typeface="+mn-ea"/>
        </a:defRPr>
      </a:lvl7pPr>
      <a:lvl8pPr marL="2970213" indent="-315913" algn="l" rtl="0" fontAlgn="base">
        <a:spcBef>
          <a:spcPct val="20000"/>
        </a:spcBef>
        <a:spcAft>
          <a:spcPct val="0"/>
        </a:spcAft>
        <a:buClr>
          <a:schemeClr val="folHlink"/>
        </a:buClr>
        <a:buSzPct val="80000"/>
        <a:buFont typeface="Wingdings" charset="0"/>
        <a:buChar char="§"/>
        <a:defRPr sz="2000">
          <a:solidFill>
            <a:schemeClr val="tx1"/>
          </a:solidFill>
          <a:latin typeface="+mn-lt"/>
          <a:ea typeface="+mn-ea"/>
        </a:defRPr>
      </a:lvl8pPr>
      <a:lvl9pPr marL="3427413" indent="-315913" algn="l" rtl="0" fontAlgn="base">
        <a:spcBef>
          <a:spcPct val="20000"/>
        </a:spcBef>
        <a:spcAft>
          <a:spcPct val="0"/>
        </a:spcAft>
        <a:buClr>
          <a:schemeClr val="folHlink"/>
        </a:buClr>
        <a:buSzPct val="80000"/>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1400707005"/>
      </p:ext>
    </p:extLst>
  </p:cSld>
  <p:clrMap bg1="lt1" tx1="dk1" bg2="lt2" tx2="dk2" accent1="accent1" accent2="accent2" accent3="accent3" accent4="accent4" accent5="accent5" accent6="accent6" hlink="hlink" folHlink="folHlink"/>
  <p:sldLayoutIdLst>
    <p:sldLayoutId id="2147489245" r:id="rId1"/>
    <p:sldLayoutId id="2147489246" r:id="rId2"/>
    <p:sldLayoutId id="2147489247" r:id="rId3"/>
    <p:sldLayoutId id="2147489248" r:id="rId4"/>
    <p:sldLayoutId id="2147489249" r:id="rId5"/>
    <p:sldLayoutId id="2147489250" r:id="rId6"/>
    <p:sldLayoutId id="2147489251" r:id="rId7"/>
    <p:sldLayoutId id="2147489252" r:id="rId8"/>
    <p:sldLayoutId id="2147489253" r:id="rId9"/>
    <p:sldLayoutId id="2147489254" r:id="rId10"/>
    <p:sldLayoutId id="2147489255"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3266159632"/>
      </p:ext>
    </p:extLst>
  </p:cSld>
  <p:clrMap bg1="lt1" tx1="dk1" bg2="lt2" tx2="dk2" accent1="accent1" accent2="accent2" accent3="accent3" accent4="accent4" accent5="accent5" accent6="accent6" hlink="hlink" folHlink="folHlink"/>
  <p:sldLayoutIdLst>
    <p:sldLayoutId id="2147487878" r:id="rId1"/>
    <p:sldLayoutId id="2147487879" r:id="rId2"/>
    <p:sldLayoutId id="2147487880" r:id="rId3"/>
    <p:sldLayoutId id="2147487881" r:id="rId4"/>
    <p:sldLayoutId id="2147487882" r:id="rId5"/>
    <p:sldLayoutId id="2147487883" r:id="rId6"/>
    <p:sldLayoutId id="2147487884" r:id="rId7"/>
    <p:sldLayoutId id="2147487885" r:id="rId8"/>
    <p:sldLayoutId id="2147487886" r:id="rId9"/>
    <p:sldLayoutId id="2147487887" r:id="rId10"/>
    <p:sldLayoutId id="2147487888" r:id="rId11"/>
  </p:sldLayoutIdLst>
  <p:txStyles>
    <p:titleStyle>
      <a:lvl1pPr algn="ctr" defTabSz="914400" rtl="0" eaLnBrk="1" latinLnBrk="0" hangingPunct="1">
        <a:spcBef>
          <a:spcPct val="0"/>
        </a:spcBef>
        <a:buNone/>
        <a:defRPr sz="4400" b="1" i="0" kern="1200">
          <a:solidFill>
            <a:srgbClr val="FFFFFF"/>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16/06/2026</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171674114"/>
      </p:ext>
    </p:extLst>
  </p:cSld>
  <p:clrMap bg1="lt1" tx1="dk1" bg2="lt2" tx2="dk2" accent1="accent1" accent2="accent2" accent3="accent3" accent4="accent4" accent5="accent5" accent6="accent6" hlink="hlink" folHlink="folHlink"/>
  <p:sldLayoutIdLst>
    <p:sldLayoutId id="2147489281" r:id="rId1"/>
    <p:sldLayoutId id="2147489282" r:id="rId2"/>
    <p:sldLayoutId id="2147489283" r:id="rId3"/>
    <p:sldLayoutId id="2147489284" r:id="rId4"/>
    <p:sldLayoutId id="2147489285" r:id="rId5"/>
    <p:sldLayoutId id="2147489286" r:id="rId6"/>
    <p:sldLayoutId id="2147489287" r:id="rId7"/>
    <p:sldLayoutId id="2147489288" r:id="rId8"/>
    <p:sldLayoutId id="2147489289" r:id="rId9"/>
    <p:sldLayoutId id="2147489290" r:id="rId10"/>
    <p:sldLayoutId id="214748929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13620831"/>
      </p:ext>
    </p:extLst>
  </p:cSld>
  <p:clrMap bg1="lt1" tx1="dk1" bg2="lt2" tx2="dk2" accent1="accent1" accent2="accent2" accent3="accent3" accent4="accent4" accent5="accent5" accent6="accent6" hlink="hlink" folHlink="folHlink"/>
  <p:sldLayoutIdLst>
    <p:sldLayoutId id="2147489293" r:id="rId1"/>
    <p:sldLayoutId id="2147489294" r:id="rId2"/>
    <p:sldLayoutId id="2147489295" r:id="rId3"/>
    <p:sldLayoutId id="2147489296" r:id="rId4"/>
    <p:sldLayoutId id="2147489297" r:id="rId5"/>
    <p:sldLayoutId id="2147489298" r:id="rId6"/>
    <p:sldLayoutId id="2147489299" r:id="rId7"/>
    <p:sldLayoutId id="2147489300" r:id="rId8"/>
    <p:sldLayoutId id="2147489301" r:id="rId9"/>
    <p:sldLayoutId id="2147489302" r:id="rId10"/>
    <p:sldLayoutId id="214748930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38"/>
            <a:ext cx="8229600" cy="1143001"/>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chor="ctr">
            <a:normAutofit/>
          </a:bodyPr>
          <a:lstStyle/>
          <a:p>
            <a:r>
              <a:t>Title Text</a:t>
            </a:r>
          </a:p>
        </p:txBody>
      </p:sp>
      <p:sp>
        <p:nvSpPr>
          <p:cNvPr id="3" name="Shape 3"/>
          <p:cNvSpPr>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22823" y="6404294"/>
            <a:ext cx="263978" cy="269237"/>
          </a:xfrm>
          <a:prstGeom prst="rect">
            <a:avLst/>
          </a:prstGeom>
          <a:ln w="12700">
            <a:miter lim="400000"/>
          </a:ln>
        </p:spPr>
        <p:txBody>
          <a:bodyPr wrap="none" lIns="45718" tIns="45718" rIns="45718" bIns="45718" anchor="ctr">
            <a:spAutoFit/>
          </a:bodyPr>
          <a:lstStyle>
            <a:lvl1pPr algn="r">
              <a:defRPr sz="1200">
                <a:solidFill>
                  <a:srgbClr val="898989"/>
                </a:solidFill>
              </a:defRPr>
            </a:lvl1pPr>
          </a:lstStyle>
          <a:p>
            <a:pPr fontAlgn="auto" hangingPunct="0">
              <a:spcBef>
                <a:spcPts val="0"/>
              </a:spcBef>
              <a:spcAft>
                <a:spcPts val="0"/>
              </a:spcAft>
            </a:pPr>
            <a:fld id="{86CB4B4D-7CA3-9044-876B-883B54F8677D}" type="slidenum">
              <a:rPr kern="0">
                <a:latin typeface="Calibri"/>
                <a:ea typeface="Calibri"/>
                <a:cs typeface="Calibri"/>
                <a:sym typeface="Calibri"/>
              </a:rPr>
              <a:pPr fontAlgn="auto" hangingPunct="0">
                <a:spcBef>
                  <a:spcPts val="0"/>
                </a:spcBef>
                <a:spcAft>
                  <a:spcPts val="0"/>
                </a:spcAft>
              </a:pPr>
              <a:t>‹#›</a:t>
            </a:fld>
            <a:endParaRPr kern="0">
              <a:latin typeface="Calibri"/>
              <a:ea typeface="Calibri"/>
              <a:cs typeface="Calibri"/>
              <a:sym typeface="Calibri"/>
            </a:endParaRPr>
          </a:p>
        </p:txBody>
      </p:sp>
    </p:spTree>
    <p:extLst>
      <p:ext uri="{BB962C8B-B14F-4D97-AF65-F5344CB8AC3E}">
        <p14:creationId xmlns:p14="http://schemas.microsoft.com/office/powerpoint/2010/main" val="3782908440"/>
      </p:ext>
    </p:extLst>
  </p:cSld>
  <p:clrMap bg1="lt1" tx1="dk1" bg2="lt2" tx2="dk2" accent1="accent1" accent2="accent2" accent3="accent3" accent4="accent4" accent5="accent5" accent6="accent6" hlink="hlink" folHlink="folHlink"/>
  <p:sldLayoutIdLst>
    <p:sldLayoutId id="2147489305" r:id="rId1"/>
    <p:sldLayoutId id="2147489306" r:id="rId2"/>
    <p:sldLayoutId id="2147489307" r:id="rId3"/>
    <p:sldLayoutId id="2147489308" r:id="rId4"/>
    <p:sldLayoutId id="2147489309" r:id="rId5"/>
    <p:sldLayoutId id="2147489310" r:id="rId6"/>
    <p:sldLayoutId id="2147489311" r:id="rId7"/>
    <p:sldLayoutId id="2147489312" r:id="rId8"/>
    <p:sldLayoutId id="2147489313" r:id="rId9"/>
    <p:sldLayoutId id="2147489314" r:id="rId10"/>
    <p:sldLayoutId id="2147489315" r:id="rId11"/>
    <p:sldLayoutId id="2147489316" r:id="rId12"/>
    <p:sldLayoutId id="2147489317" r:id="rId13"/>
    <p:sldLayoutId id="2147489318" r:id="rId14"/>
    <p:sldLayoutId id="2147489319" r:id="rId15"/>
    <p:sldLayoutId id="2147489320" r:id="rId16"/>
    <p:sldLayoutId id="2147489321" r:id="rId17"/>
    <p:sldLayoutId id="2147489322" r:id="rId18"/>
    <p:sldLayoutId id="2147489323" r:id="rId19"/>
    <p:sldLayoutId id="2147489324" r:id="rId20"/>
    <p:sldLayoutId id="2147489325" r:id="rId21"/>
    <p:sldLayoutId id="2147489326" r:id="rId22"/>
  </p:sldLayoutIdLst>
  <p:transition spd="med"/>
  <p:txStyles>
    <p:titleStyle>
      <a:lvl1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900" marR="0" indent="-3429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771" marR="0" indent="-326571"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9200" marR="0" indent="-3048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73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45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517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89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61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233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283D9E-1490-4D67-9559-BEC89C2033C7}" type="datetimeFigureOut">
              <a:rPr lang="en-US" smtClean="0"/>
              <a:t>6/16/26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728D31-5266-4E4B-8919-65C318439E3A}" type="slidenum">
              <a:rPr lang="en-US" smtClean="0"/>
              <a:t>‹#›</a:t>
            </a:fld>
            <a:endParaRPr lang="en-US"/>
          </a:p>
        </p:txBody>
      </p:sp>
    </p:spTree>
    <p:extLst>
      <p:ext uri="{BB962C8B-B14F-4D97-AF65-F5344CB8AC3E}">
        <p14:creationId xmlns:p14="http://schemas.microsoft.com/office/powerpoint/2010/main" val="1163497352"/>
      </p:ext>
    </p:extLst>
  </p:cSld>
  <p:clrMap bg1="lt1" tx1="dk1" bg2="lt2" tx2="dk2" accent1="accent1" accent2="accent2" accent3="accent3" accent4="accent4" accent5="accent5" accent6="accent6" hlink="hlink" folHlink="folHlink"/>
  <p:sldLayoutIdLst>
    <p:sldLayoutId id="2147489328" r:id="rId1"/>
    <p:sldLayoutId id="2147489329" r:id="rId2"/>
    <p:sldLayoutId id="2147489330" r:id="rId3"/>
    <p:sldLayoutId id="2147489331" r:id="rId4"/>
    <p:sldLayoutId id="2147489332" r:id="rId5"/>
    <p:sldLayoutId id="2147489333" r:id="rId6"/>
    <p:sldLayoutId id="2147489334" r:id="rId7"/>
    <p:sldLayoutId id="2147489335" r:id="rId8"/>
    <p:sldLayoutId id="2147489336" r:id="rId9"/>
    <p:sldLayoutId id="2147489337" r:id="rId10"/>
    <p:sldLayoutId id="2147489338"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5619544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 id="214748935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918581F-700D-4CED-BB1A-C66F27A5240D}" type="datetimeFigureOut">
              <a:rPr lang="en-US" smtClean="0"/>
              <a:t>6/16/26</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A6EAE26-0528-4772-A48F-668DFB92F684}" type="slidenum">
              <a:rPr lang="en-US" smtClean="0"/>
              <a:t>‹#›</a:t>
            </a:fld>
            <a:endParaRPr lang="en-US"/>
          </a:p>
        </p:txBody>
      </p:sp>
    </p:spTree>
    <p:extLst>
      <p:ext uri="{BB962C8B-B14F-4D97-AF65-F5344CB8AC3E}">
        <p14:creationId xmlns:p14="http://schemas.microsoft.com/office/powerpoint/2010/main" val="490244984"/>
      </p:ext>
    </p:extLst>
  </p:cSld>
  <p:clrMap bg1="lt1" tx1="dk1" bg2="lt2" tx2="dk2" accent1="accent1" accent2="accent2" accent3="accent3" accent4="accent4" accent5="accent5" accent6="accent6" hlink="hlink" folHlink="folHlink"/>
  <p:sldLayoutIdLst>
    <p:sldLayoutId id="2147489354" r:id="rId1"/>
    <p:sldLayoutId id="2147489355" r:id="rId2"/>
    <p:sldLayoutId id="2147489356" r:id="rId3"/>
    <p:sldLayoutId id="2147489357" r:id="rId4"/>
    <p:sldLayoutId id="2147489358" r:id="rId5"/>
    <p:sldLayoutId id="2147489359" r:id="rId6"/>
    <p:sldLayoutId id="2147489360" r:id="rId7"/>
    <p:sldLayoutId id="2147489361" r:id="rId8"/>
    <p:sldLayoutId id="2147489362" r:id="rId9"/>
    <p:sldLayoutId id="2147489363" r:id="rId10"/>
    <p:sldLayoutId id="214748936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solidFill>
                <a:srgbClr val="FFFFCC"/>
              </a:solidFill>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60614805"/>
      </p:ext>
    </p:extLst>
  </p:cSld>
  <p:clrMap bg1="dk2" tx1="lt1" bg2="dk1" tx2="lt2" accent1="accent1" accent2="accent2" accent3="accent3" accent4="accent4" accent5="accent5" accent6="accent6" hlink="hlink" folHlink="folHlink"/>
  <p:sldLayoutIdLst>
    <p:sldLayoutId id="2147489366" r:id="rId1"/>
    <p:sldLayoutId id="2147489367" r:id="rId2"/>
    <p:sldLayoutId id="2147489368" r:id="rId3"/>
    <p:sldLayoutId id="2147489369" r:id="rId4"/>
    <p:sldLayoutId id="2147489370" r:id="rId5"/>
    <p:sldLayoutId id="2147489371" r:id="rId6"/>
    <p:sldLayoutId id="2147489372" r:id="rId7"/>
    <p:sldLayoutId id="2147489373" r:id="rId8"/>
    <p:sldLayoutId id="2147489374" r:id="rId9"/>
    <p:sldLayoutId id="2147489375" r:id="rId10"/>
    <p:sldLayoutId id="2147489376" r:id="rId11"/>
    <p:sldLayoutId id="2147489377"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1713667338"/>
      </p:ext>
    </p:extLst>
  </p:cSld>
  <p:clrMap bg1="lt1" tx1="dk1" bg2="lt2" tx2="dk2" accent1="accent1" accent2="accent2" accent3="accent3" accent4="accent4" accent5="accent5" accent6="accent6" hlink="hlink" folHlink="folHlink"/>
  <p:sldLayoutIdLst>
    <p:sldLayoutId id="2147487958" r:id="rId1"/>
    <p:sldLayoutId id="2147487959" r:id="rId2"/>
    <p:sldLayoutId id="2147487960" r:id="rId3"/>
    <p:sldLayoutId id="2147487961" r:id="rId4"/>
    <p:sldLayoutId id="2147487962" r:id="rId5"/>
    <p:sldLayoutId id="2147487963" r:id="rId6"/>
    <p:sldLayoutId id="2147487964" r:id="rId7"/>
    <p:sldLayoutId id="2147487965" r:id="rId8"/>
    <p:sldLayoutId id="2147487966" r:id="rId9"/>
    <p:sldLayoutId id="2147487967" r:id="rId10"/>
    <p:sldLayoutId id="2147487968" r:id="rId11"/>
    <p:sldLayoutId id="2147487969" r:id="rId12"/>
    <p:sldLayoutId id="214748797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6" descr="palm sundaycontenemptyt.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228600" y="76200"/>
            <a:ext cx="6858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Text Placeholder 2"/>
          <p:cNvSpPr>
            <a:spLocks noGrp="1"/>
          </p:cNvSpPr>
          <p:nvPr>
            <p:ph type="body" idx="1"/>
          </p:nvPr>
        </p:nvSpPr>
        <p:spPr bwMode="auto">
          <a:xfrm>
            <a:off x="457200" y="1371600"/>
            <a:ext cx="8229600" cy="475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Calibri" charset="0"/>
                <a:cs typeface="Arial" panose="020B0604020202020204" pitchFamily="34" charset="0"/>
              </a:defRPr>
            </a:lvl1pPr>
          </a:lstStyle>
          <a:p>
            <a:pPr eaLnBrk="1" hangingPunct="1"/>
            <a:fld id="{3BA4472C-6186-C244-8827-F0E01B42753D}" type="datetimeFigureOut">
              <a:rPr lang="en-US" smtClean="0"/>
              <a:pPr eaLnBrk="1" hangingPunct="1"/>
              <a:t>6/16/26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Calibri" charset="0"/>
                <a:cs typeface="Arial" panose="020B0604020202020204" pitchFamily="34" charset="0"/>
              </a:defRPr>
            </a:lvl1pPr>
          </a:lstStyle>
          <a:p>
            <a:pPr eaLnBrk="1" hangingPunct="1"/>
            <a:fld id="{BA8BE87D-6EF0-114D-BEC2-A820A72651B0}" type="slidenum">
              <a:rPr lang="en-US" smtClean="0"/>
              <a:pPr eaLnBrk="1" hangingPunct="1"/>
              <a:t>‹#›</a:t>
            </a:fld>
            <a:endParaRPr lang="en-US"/>
          </a:p>
        </p:txBody>
      </p:sp>
    </p:spTree>
    <p:extLst>
      <p:ext uri="{BB962C8B-B14F-4D97-AF65-F5344CB8AC3E}">
        <p14:creationId xmlns:p14="http://schemas.microsoft.com/office/powerpoint/2010/main" val="340880389"/>
      </p:ext>
    </p:extLst>
  </p:cSld>
  <p:clrMap bg1="lt1" tx1="dk1" bg2="lt2" tx2="dk2" accent1="accent1" accent2="accent2" accent3="accent3" accent4="accent4" accent5="accent5" accent6="accent6" hlink="hlink" folHlink="folHlink"/>
  <p:sldLayoutIdLst>
    <p:sldLayoutId id="2147487972" r:id="rId1"/>
    <p:sldLayoutId id="2147487973" r:id="rId2"/>
    <p:sldLayoutId id="2147487974" r:id="rId3"/>
    <p:sldLayoutId id="2147487975" r:id="rId4"/>
    <p:sldLayoutId id="2147487976" r:id="rId5"/>
    <p:sldLayoutId id="2147487977" r:id="rId6"/>
    <p:sldLayoutId id="2147487978" r:id="rId7"/>
    <p:sldLayoutId id="2147487979" r:id="rId8"/>
    <p:sldLayoutId id="2147487980" r:id="rId9"/>
    <p:sldLayoutId id="2147487981" r:id="rId10"/>
    <p:sldLayoutId id="2147487982" r:id="rId11"/>
  </p:sldLayoutIdLst>
  <p:transition spd="slow">
    <p:fade/>
  </p:transition>
  <p:txStyles>
    <p:title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8.xml"/><Relationship Id="rId1" Type="http://schemas.openxmlformats.org/officeDocument/2006/relationships/slideLayout" Target="../slideLayouts/slideLayout756.xml"/></Relationships>
</file>

<file path=ppt/slides/_rels/slide101.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9.xml"/><Relationship Id="rId1" Type="http://schemas.openxmlformats.org/officeDocument/2006/relationships/slideLayout" Target="../slideLayouts/slideLayout756.xml"/></Relationships>
</file>

<file path=ppt/slides/_rels/slide10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90.xml"/><Relationship Id="rId1" Type="http://schemas.openxmlformats.org/officeDocument/2006/relationships/slideLayout" Target="../slideLayouts/slideLayout756.xml"/></Relationships>
</file>

<file path=ppt/slides/_rels/slide10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1.xml"/><Relationship Id="rId1" Type="http://schemas.openxmlformats.org/officeDocument/2006/relationships/slideLayout" Target="../slideLayouts/slideLayout756.xml"/></Relationships>
</file>

<file path=ppt/slides/_rels/slide10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92.xml"/><Relationship Id="rId1" Type="http://schemas.openxmlformats.org/officeDocument/2006/relationships/slideLayout" Target="../slideLayouts/slideLayout756.xml"/></Relationships>
</file>

<file path=ppt/slides/_rels/slide10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3.xml"/><Relationship Id="rId1" Type="http://schemas.openxmlformats.org/officeDocument/2006/relationships/slideLayout" Target="../slideLayouts/slideLayout756.xml"/></Relationships>
</file>

<file path=ppt/slides/_rels/slide10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4.xml"/><Relationship Id="rId1" Type="http://schemas.openxmlformats.org/officeDocument/2006/relationships/slideLayout" Target="../slideLayouts/slideLayout756.xml"/></Relationships>
</file>

<file path=ppt/slides/_rels/slide10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5.xml"/><Relationship Id="rId1" Type="http://schemas.openxmlformats.org/officeDocument/2006/relationships/slideLayout" Target="../slideLayouts/slideLayout756.xml"/></Relationships>
</file>

<file path=ppt/slides/_rels/slide108.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22.jpeg"/><Relationship Id="rId1" Type="http://schemas.openxmlformats.org/officeDocument/2006/relationships/slideLayout" Target="../slideLayouts/slideLayout761.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0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6.xml"/><Relationship Id="rId1" Type="http://schemas.openxmlformats.org/officeDocument/2006/relationships/slideLayout" Target="../slideLayouts/slideLayout25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125.jpeg"/><Relationship Id="rId1" Type="http://schemas.openxmlformats.org/officeDocument/2006/relationships/slideLayout" Target="../slideLayouts/slideLayout1.xml"/><Relationship Id="rId4" Type="http://schemas.openxmlformats.org/officeDocument/2006/relationships/image" Target="../media/image110.jpg"/></Relationships>
</file>

<file path=ppt/slides/_rels/slide11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99.xml"/><Relationship Id="rId1" Type="http://schemas.openxmlformats.org/officeDocument/2006/relationships/slideLayout" Target="../slideLayouts/slideLayout146.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146.xml"/><Relationship Id="rId1" Type="http://schemas.openxmlformats.org/officeDocument/2006/relationships/themeOverride" Target="../theme/themeOverride6.xml"/><Relationship Id="rId4" Type="http://schemas.openxmlformats.org/officeDocument/2006/relationships/image" Target="../media/image126.jpeg"/></Relationships>
</file>

<file path=ppt/slides/_rels/slide117.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1.xml"/><Relationship Id="rId1" Type="http://schemas.openxmlformats.org/officeDocument/2006/relationships/slideLayout" Target="../slideLayouts/slideLayout146.xml"/></Relationships>
</file>

<file path=ppt/slides/_rels/slide11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2.xml"/><Relationship Id="rId1" Type="http://schemas.openxmlformats.org/officeDocument/2006/relationships/slideLayout" Target="../slideLayouts/slideLayout146.xml"/></Relationships>
</file>

<file path=ppt/slides/_rels/slide11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3.xml"/><Relationship Id="rId1" Type="http://schemas.openxmlformats.org/officeDocument/2006/relationships/slideLayout" Target="../slideLayouts/slideLayout146.xml"/></Relationships>
</file>

<file path=ppt/slides/_rels/slide1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0.xml"/><Relationship Id="rId1" Type="http://schemas.openxmlformats.org/officeDocument/2006/relationships/slideLayout" Target="../slideLayouts/slideLayout499.xml"/></Relationships>
</file>

<file path=ppt/slides/_rels/slide12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4.xml"/><Relationship Id="rId1" Type="http://schemas.openxmlformats.org/officeDocument/2006/relationships/slideLayout" Target="../slideLayouts/slideLayout146.xml"/></Relationships>
</file>

<file path=ppt/slides/_rels/slide12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5.xml"/><Relationship Id="rId1" Type="http://schemas.openxmlformats.org/officeDocument/2006/relationships/slideLayout" Target="../slideLayouts/slideLayout146.xml"/></Relationships>
</file>

<file path=ppt/slides/_rels/slide122.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6.xml"/><Relationship Id="rId1" Type="http://schemas.openxmlformats.org/officeDocument/2006/relationships/slideLayout" Target="../slideLayouts/slideLayout146.xml"/></Relationships>
</file>

<file path=ppt/slides/_rels/slide12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7.xml"/><Relationship Id="rId1" Type="http://schemas.openxmlformats.org/officeDocument/2006/relationships/slideLayout" Target="../slideLayouts/slideLayout146.xml"/></Relationships>
</file>

<file path=ppt/slides/_rels/slide124.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8.xml"/><Relationship Id="rId1" Type="http://schemas.openxmlformats.org/officeDocument/2006/relationships/slideLayout" Target="../slideLayouts/slideLayout146.xml"/></Relationships>
</file>

<file path=ppt/slides/_rels/slide12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9.xml"/><Relationship Id="rId1" Type="http://schemas.openxmlformats.org/officeDocument/2006/relationships/slideLayout" Target="../slideLayouts/slideLayout146.xml"/></Relationships>
</file>

<file path=ppt/slides/_rels/slide126.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10.xml"/><Relationship Id="rId1" Type="http://schemas.openxmlformats.org/officeDocument/2006/relationships/slideLayout" Target="../slideLayouts/slideLayout146.xml"/></Relationships>
</file>

<file path=ppt/slides/_rels/slide127.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11.xml"/><Relationship Id="rId1" Type="http://schemas.openxmlformats.org/officeDocument/2006/relationships/slideLayout" Target="../slideLayouts/slideLayout146.xml"/></Relationships>
</file>

<file path=ppt/slides/_rels/slide128.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2.xml"/><Relationship Id="rId1" Type="http://schemas.openxmlformats.org/officeDocument/2006/relationships/slideLayout" Target="../slideLayouts/slideLayout146.xml"/></Relationships>
</file>

<file path=ppt/slides/_rels/slide129.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13.xml"/><Relationship Id="rId1" Type="http://schemas.openxmlformats.org/officeDocument/2006/relationships/slideLayout" Target="../slideLayouts/slideLayout146.xml"/></Relationships>
</file>

<file path=ppt/slides/_rels/slide13.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1.xml"/><Relationship Id="rId1" Type="http://schemas.openxmlformats.org/officeDocument/2006/relationships/slideLayout" Target="../slideLayouts/slideLayout514.xml"/></Relationships>
</file>

<file path=ppt/slides/_rels/slide130.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4.xml"/><Relationship Id="rId1" Type="http://schemas.openxmlformats.org/officeDocument/2006/relationships/slideLayout" Target="../slideLayouts/slideLayout146.xml"/></Relationships>
</file>

<file path=ppt/slides/_rels/slide131.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5.xml"/><Relationship Id="rId1" Type="http://schemas.openxmlformats.org/officeDocument/2006/relationships/slideLayout" Target="../slideLayouts/slideLayout146.xml"/></Relationships>
</file>

<file path=ppt/slides/_rels/slide13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16.xml"/><Relationship Id="rId1" Type="http://schemas.openxmlformats.org/officeDocument/2006/relationships/slideLayout" Target="../slideLayouts/slideLayout146.xml"/></Relationships>
</file>

<file path=ppt/slides/_rels/slide13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17.xml"/><Relationship Id="rId1" Type="http://schemas.openxmlformats.org/officeDocument/2006/relationships/slideLayout" Target="../slideLayouts/slideLayout146.xml"/></Relationships>
</file>

<file path=ppt/slides/_rels/slide134.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22.jpeg"/><Relationship Id="rId1" Type="http://schemas.openxmlformats.org/officeDocument/2006/relationships/slideLayout" Target="../slideLayouts/slideLayout288.xml"/></Relationships>
</file>

<file path=ppt/slides/_rels/slide136.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8.xml"/><Relationship Id="rId1" Type="http://schemas.openxmlformats.org/officeDocument/2006/relationships/slideLayout" Target="../slideLayouts/slideLayout824.xml"/></Relationships>
</file>

<file path=ppt/slides/_rels/slide137.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9.xml"/><Relationship Id="rId1" Type="http://schemas.openxmlformats.org/officeDocument/2006/relationships/slideLayout" Target="../slideLayouts/slideLayout824.xml"/><Relationship Id="rId5" Type="http://schemas.openxmlformats.org/officeDocument/2006/relationships/image" Target="../media/image146.gif"/><Relationship Id="rId4" Type="http://schemas.openxmlformats.org/officeDocument/2006/relationships/image" Target="../media/image145.jpeg"/></Relationships>
</file>

<file path=ppt/slides/_rels/slide138.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20.xml"/><Relationship Id="rId1" Type="http://schemas.openxmlformats.org/officeDocument/2006/relationships/slideLayout" Target="../slideLayouts/slideLayout824.xml"/><Relationship Id="rId6" Type="http://schemas.openxmlformats.org/officeDocument/2006/relationships/image" Target="../media/image146.gif"/><Relationship Id="rId5" Type="http://schemas.openxmlformats.org/officeDocument/2006/relationships/image" Target="../media/image145.jpeg"/><Relationship Id="rId4" Type="http://schemas.openxmlformats.org/officeDocument/2006/relationships/image" Target="../media/image147.jpeg"/></Relationships>
</file>

<file path=ppt/slides/_rels/slide13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21.xml"/><Relationship Id="rId1" Type="http://schemas.openxmlformats.org/officeDocument/2006/relationships/slideLayout" Target="../slideLayouts/slideLayout824.xml"/><Relationship Id="rId6" Type="http://schemas.openxmlformats.org/officeDocument/2006/relationships/image" Target="../media/image150.emf"/><Relationship Id="rId5" Type="http://schemas.openxmlformats.org/officeDocument/2006/relationships/image" Target="../media/image149.emf"/><Relationship Id="rId4" Type="http://schemas.openxmlformats.org/officeDocument/2006/relationships/image" Target="../media/image148.emf"/></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15.xml"/></Relationships>
</file>

<file path=ppt/slides/_rels/slide14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22.xml"/><Relationship Id="rId1" Type="http://schemas.openxmlformats.org/officeDocument/2006/relationships/slideLayout" Target="../slideLayouts/slideLayout824.xml"/><Relationship Id="rId5" Type="http://schemas.openxmlformats.org/officeDocument/2006/relationships/image" Target="../media/image152.jpeg"/><Relationship Id="rId4" Type="http://schemas.openxmlformats.org/officeDocument/2006/relationships/image" Target="../media/image151.jpeg"/></Relationships>
</file>

<file path=ppt/slides/_rels/slide14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23.xml"/><Relationship Id="rId1" Type="http://schemas.openxmlformats.org/officeDocument/2006/relationships/slideLayout" Target="../slideLayouts/slideLayout824.xml"/></Relationships>
</file>

<file path=ppt/slides/_rels/slide142.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153.jpeg"/><Relationship Id="rId1" Type="http://schemas.openxmlformats.org/officeDocument/2006/relationships/slideLayout" Target="../slideLayouts/slideLayout276.xml"/><Relationship Id="rId4" Type="http://schemas.openxmlformats.org/officeDocument/2006/relationships/image" Target="../media/image110.jpg"/></Relationships>
</file>

<file path=ppt/slides/_rels/slide143.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4.xml"/><Relationship Id="rId1" Type="http://schemas.openxmlformats.org/officeDocument/2006/relationships/slideLayout" Target="../slideLayouts/slideLayout352.xml"/></Relationships>
</file>

<file path=ppt/slides/_rels/slide144.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25.xml"/><Relationship Id="rId1" Type="http://schemas.openxmlformats.org/officeDocument/2006/relationships/slideLayout" Target="../slideLayouts/slideLayout352.xml"/></Relationships>
</file>

<file path=ppt/slides/_rels/slide145.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6.xml"/><Relationship Id="rId1" Type="http://schemas.openxmlformats.org/officeDocument/2006/relationships/slideLayout" Target="../slideLayouts/slideLayout352.xml"/></Relationships>
</file>

<file path=ppt/slides/_rels/slide146.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7.xml"/><Relationship Id="rId1" Type="http://schemas.openxmlformats.org/officeDocument/2006/relationships/slideLayout" Target="../slideLayouts/slideLayout352.xml"/></Relationships>
</file>

<file path=ppt/slides/_rels/slide147.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8.xml"/><Relationship Id="rId1" Type="http://schemas.openxmlformats.org/officeDocument/2006/relationships/slideLayout" Target="../slideLayouts/slideLayout352.xml"/></Relationships>
</file>

<file path=ppt/slides/_rels/slide148.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9.xml"/><Relationship Id="rId1" Type="http://schemas.openxmlformats.org/officeDocument/2006/relationships/slideLayout" Target="../slideLayouts/slideLayout352.xml"/></Relationships>
</file>

<file path=ppt/slides/_rels/slide149.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0.xml"/><Relationship Id="rId1" Type="http://schemas.openxmlformats.org/officeDocument/2006/relationships/slideLayout" Target="../slideLayouts/slideLayout3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12.xml"/></Relationships>
</file>

<file path=ppt/slides/_rels/slide150.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1.xml"/><Relationship Id="rId1" Type="http://schemas.openxmlformats.org/officeDocument/2006/relationships/slideLayout" Target="../slideLayouts/slideLayout352.xml"/></Relationships>
</file>

<file path=ppt/slides/_rels/slide151.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2.xml"/><Relationship Id="rId1" Type="http://schemas.openxmlformats.org/officeDocument/2006/relationships/slideLayout" Target="../slideLayouts/slideLayout352.xml"/></Relationships>
</file>

<file path=ppt/slides/_rels/slide15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3.xml"/><Relationship Id="rId1" Type="http://schemas.openxmlformats.org/officeDocument/2006/relationships/slideLayout" Target="../slideLayouts/slideLayout352.xml"/></Relationships>
</file>

<file path=ppt/slides/_rels/slide153.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4.xml"/><Relationship Id="rId1" Type="http://schemas.openxmlformats.org/officeDocument/2006/relationships/slideLayout" Target="../slideLayouts/slideLayout352.xml"/></Relationships>
</file>

<file path=ppt/slides/_rels/slide154.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5.xml"/><Relationship Id="rId1" Type="http://schemas.openxmlformats.org/officeDocument/2006/relationships/slideLayout" Target="../slideLayouts/slideLayout352.xml"/></Relationships>
</file>

<file path=ppt/slides/_rels/slide155.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6.xml"/><Relationship Id="rId1" Type="http://schemas.openxmlformats.org/officeDocument/2006/relationships/slideLayout" Target="../slideLayouts/slideLayout352.xml"/></Relationships>
</file>

<file path=ppt/slides/_rels/slide156.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7.xml"/><Relationship Id="rId1" Type="http://schemas.openxmlformats.org/officeDocument/2006/relationships/slideLayout" Target="../slideLayouts/slideLayout352.xml"/></Relationships>
</file>

<file path=ppt/slides/_rels/slide157.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38.xml"/><Relationship Id="rId1" Type="http://schemas.openxmlformats.org/officeDocument/2006/relationships/slideLayout" Target="../slideLayouts/slideLayout352.xml"/></Relationships>
</file>

<file path=ppt/slides/_rels/slide158.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39.xml"/><Relationship Id="rId1" Type="http://schemas.openxmlformats.org/officeDocument/2006/relationships/slideLayout" Target="../slideLayouts/slideLayout352.xml"/></Relationships>
</file>

<file path=ppt/slides/_rels/slide159.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513.xml"/></Relationships>
</file>

<file path=ppt/slides/_rels/slide160.xml.rels><?xml version="1.0" encoding="UTF-8" standalone="yes"?>
<Relationships xmlns="http://schemas.openxmlformats.org/package/2006/relationships"><Relationship Id="rId3" Type="http://schemas.openxmlformats.org/officeDocument/2006/relationships/image" Target="../media/image169.jpg"/><Relationship Id="rId2" Type="http://schemas.openxmlformats.org/officeDocument/2006/relationships/notesSlide" Target="../notesSlides/notesSlide140.xml"/><Relationship Id="rId1" Type="http://schemas.openxmlformats.org/officeDocument/2006/relationships/slideLayout" Target="../slideLayouts/slideLayout299.xml"/><Relationship Id="rId4" Type="http://schemas.openxmlformats.org/officeDocument/2006/relationships/image" Target="../media/image170.png"/></Relationships>
</file>

<file path=ppt/slides/_rels/slide161.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1.xml"/><Relationship Id="rId1" Type="http://schemas.openxmlformats.org/officeDocument/2006/relationships/slideLayout" Target="../slideLayouts/slideLayout96.xml"/><Relationship Id="rId4" Type="http://schemas.openxmlformats.org/officeDocument/2006/relationships/image" Target="../media/image172.png"/></Relationships>
</file>

<file path=ppt/slides/_rels/slide162.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42.xml"/><Relationship Id="rId1" Type="http://schemas.openxmlformats.org/officeDocument/2006/relationships/slideLayout" Target="../slideLayouts/slideLayout310.xml"/><Relationship Id="rId4" Type="http://schemas.openxmlformats.org/officeDocument/2006/relationships/image" Target="../media/image174.png"/></Relationships>
</file>

<file path=ppt/slides/_rels/slide163.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43.xml"/><Relationship Id="rId1" Type="http://schemas.openxmlformats.org/officeDocument/2006/relationships/slideLayout" Target="../slideLayouts/slideLayout299.xml"/><Relationship Id="rId4" Type="http://schemas.openxmlformats.org/officeDocument/2006/relationships/image" Target="../media/image176.jpeg"/></Relationships>
</file>

<file path=ppt/slides/_rels/slide164.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44.xml"/><Relationship Id="rId1" Type="http://schemas.openxmlformats.org/officeDocument/2006/relationships/slideLayout" Target="../slideLayouts/slideLayout310.xml"/></Relationships>
</file>

<file path=ppt/slides/_rels/slide165.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45.xml"/><Relationship Id="rId1" Type="http://schemas.openxmlformats.org/officeDocument/2006/relationships/slideLayout" Target="../slideLayouts/slideLayout299.xml"/></Relationships>
</file>

<file path=ppt/slides/_rels/slide166.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46.xml"/><Relationship Id="rId1" Type="http://schemas.openxmlformats.org/officeDocument/2006/relationships/slideLayout" Target="../slideLayouts/slideLayout82.xml"/></Relationships>
</file>

<file path=ppt/slides/_rels/slide167.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47.xml"/><Relationship Id="rId1" Type="http://schemas.openxmlformats.org/officeDocument/2006/relationships/slideLayout" Target="../slideLayouts/slideLayout107.xml"/></Relationships>
</file>

<file path=ppt/slides/_rels/slide168.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10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12.xml"/></Relationships>
</file>

<file path=ppt/slides/_rels/slide170.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48.xml"/><Relationship Id="rId1" Type="http://schemas.openxmlformats.org/officeDocument/2006/relationships/slideLayout" Target="../slideLayouts/slideLayout394.xml"/><Relationship Id="rId4" Type="http://schemas.openxmlformats.org/officeDocument/2006/relationships/image" Target="../media/image183.emf"/></Relationships>
</file>

<file path=ppt/slides/_rels/slide171.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49.xml"/><Relationship Id="rId1" Type="http://schemas.openxmlformats.org/officeDocument/2006/relationships/slideLayout" Target="../slideLayouts/slideLayout19.xml"/></Relationships>
</file>

<file path=ppt/slides/_rels/slide172.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50.xml"/><Relationship Id="rId1" Type="http://schemas.openxmlformats.org/officeDocument/2006/relationships/slideLayout" Target="../slideLayouts/slideLayout427.xml"/></Relationships>
</file>

<file path=ppt/slides/_rels/slide173.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51.xml"/><Relationship Id="rId1" Type="http://schemas.openxmlformats.org/officeDocument/2006/relationships/slideLayout" Target="../slideLayouts/slideLayout428.xml"/></Relationships>
</file>

<file path=ppt/slides/_rels/slide174.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52.xml"/><Relationship Id="rId1" Type="http://schemas.openxmlformats.org/officeDocument/2006/relationships/slideLayout" Target="../slideLayouts/slideLayout428.xml"/></Relationships>
</file>

<file path=ppt/slides/_rels/slide175.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53.xml"/><Relationship Id="rId1" Type="http://schemas.openxmlformats.org/officeDocument/2006/relationships/slideLayout" Target="../slideLayouts/slideLayout42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447.xml"/></Relationships>
</file>

<file path=ppt/slides/_rels/slide177.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55.xml"/><Relationship Id="rId1" Type="http://schemas.openxmlformats.org/officeDocument/2006/relationships/slideLayout" Target="../slideLayouts/slideLayout734.xml"/></Relationships>
</file>

<file path=ppt/slides/_rels/slide178.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56.xml"/><Relationship Id="rId1" Type="http://schemas.openxmlformats.org/officeDocument/2006/relationships/slideLayout" Target="../slideLayouts/slideLayout734.xml"/></Relationships>
</file>

<file path=ppt/slides/_rels/slide179.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734.xml"/></Relationships>
</file>

<file path=ppt/slides/_rels/slide1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5.xml"/><Relationship Id="rId1" Type="http://schemas.openxmlformats.org/officeDocument/2006/relationships/slideLayout" Target="../slideLayouts/slideLayout515.xml"/></Relationships>
</file>

<file path=ppt/slides/_rels/slide180.xml.rels><?xml version="1.0" encoding="UTF-8" standalone="yes"?>
<Relationships xmlns="http://schemas.openxmlformats.org/package/2006/relationships"><Relationship Id="rId3" Type="http://schemas.openxmlformats.org/officeDocument/2006/relationships/image" Target="../media/image192.wmf"/><Relationship Id="rId2" Type="http://schemas.openxmlformats.org/officeDocument/2006/relationships/image" Target="../media/image191.wmf"/><Relationship Id="rId1" Type="http://schemas.openxmlformats.org/officeDocument/2006/relationships/slideLayout" Target="../slideLayouts/slideLayout734.xml"/><Relationship Id="rId6" Type="http://schemas.openxmlformats.org/officeDocument/2006/relationships/image" Target="../media/image195.wmf"/><Relationship Id="rId5" Type="http://schemas.openxmlformats.org/officeDocument/2006/relationships/image" Target="../media/image194.wmf"/><Relationship Id="rId4" Type="http://schemas.openxmlformats.org/officeDocument/2006/relationships/image" Target="../media/image193.wmf"/></Relationships>
</file>

<file path=ppt/slides/_rels/slide181.xml.rels><?xml version="1.0" encoding="UTF-8" standalone="yes"?>
<Relationships xmlns="http://schemas.openxmlformats.org/package/2006/relationships"><Relationship Id="rId3" Type="http://schemas.openxmlformats.org/officeDocument/2006/relationships/image" Target="../media/image193.wmf"/><Relationship Id="rId2" Type="http://schemas.openxmlformats.org/officeDocument/2006/relationships/image" Target="../media/image191.wmf"/><Relationship Id="rId1" Type="http://schemas.openxmlformats.org/officeDocument/2006/relationships/slideLayout" Target="../slideLayouts/slideLayout734.xml"/><Relationship Id="rId6" Type="http://schemas.openxmlformats.org/officeDocument/2006/relationships/image" Target="../media/image192.wmf"/><Relationship Id="rId5" Type="http://schemas.openxmlformats.org/officeDocument/2006/relationships/image" Target="../media/image195.wmf"/><Relationship Id="rId4" Type="http://schemas.openxmlformats.org/officeDocument/2006/relationships/image" Target="../media/image194.wmf"/></Relationships>
</file>

<file path=ppt/slides/_rels/slide182.xml.rels><?xml version="1.0" encoding="UTF-8" standalone="yes"?>
<Relationships xmlns="http://schemas.openxmlformats.org/package/2006/relationships"><Relationship Id="rId3" Type="http://schemas.openxmlformats.org/officeDocument/2006/relationships/image" Target="../media/image193.wmf"/><Relationship Id="rId2" Type="http://schemas.openxmlformats.org/officeDocument/2006/relationships/image" Target="../media/image192.wmf"/><Relationship Id="rId1" Type="http://schemas.openxmlformats.org/officeDocument/2006/relationships/slideLayout" Target="../slideLayouts/slideLayout734.xml"/><Relationship Id="rId5" Type="http://schemas.openxmlformats.org/officeDocument/2006/relationships/image" Target="../media/image195.wmf"/><Relationship Id="rId4" Type="http://schemas.openxmlformats.org/officeDocument/2006/relationships/image" Target="../media/image194.wmf"/></Relationships>
</file>

<file path=ppt/slides/_rels/slide183.xml.rels><?xml version="1.0" encoding="UTF-8" standalone="yes"?>
<Relationships xmlns="http://schemas.openxmlformats.org/package/2006/relationships"><Relationship Id="rId3" Type="http://schemas.openxmlformats.org/officeDocument/2006/relationships/image" Target="../media/image192.wmf"/><Relationship Id="rId2" Type="http://schemas.openxmlformats.org/officeDocument/2006/relationships/image" Target="../media/image191.wmf"/><Relationship Id="rId1" Type="http://schemas.openxmlformats.org/officeDocument/2006/relationships/slideLayout" Target="../slideLayouts/slideLayout734.xml"/><Relationship Id="rId6" Type="http://schemas.openxmlformats.org/officeDocument/2006/relationships/image" Target="../media/image195.wmf"/><Relationship Id="rId5" Type="http://schemas.openxmlformats.org/officeDocument/2006/relationships/image" Target="../media/image194.wmf"/><Relationship Id="rId4" Type="http://schemas.openxmlformats.org/officeDocument/2006/relationships/image" Target="../media/image193.wmf"/></Relationships>
</file>

<file path=ppt/slides/_rels/slide184.xml.rels><?xml version="1.0" encoding="UTF-8" standalone="yes"?>
<Relationships xmlns="http://schemas.openxmlformats.org/package/2006/relationships"><Relationship Id="rId3" Type="http://schemas.openxmlformats.org/officeDocument/2006/relationships/image" Target="../media/image192.wmf"/><Relationship Id="rId2" Type="http://schemas.openxmlformats.org/officeDocument/2006/relationships/image" Target="../media/image191.wmf"/><Relationship Id="rId1" Type="http://schemas.openxmlformats.org/officeDocument/2006/relationships/slideLayout" Target="../slideLayouts/slideLayout734.xml"/><Relationship Id="rId6" Type="http://schemas.openxmlformats.org/officeDocument/2006/relationships/image" Target="../media/image195.wmf"/><Relationship Id="rId5" Type="http://schemas.openxmlformats.org/officeDocument/2006/relationships/image" Target="../media/image194.wmf"/><Relationship Id="rId4" Type="http://schemas.openxmlformats.org/officeDocument/2006/relationships/image" Target="../media/image193.wmf"/></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187.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29.xml"/></Relationships>
</file>

<file path=ppt/slides/_rels/slide188.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57.xml"/><Relationship Id="rId1" Type="http://schemas.openxmlformats.org/officeDocument/2006/relationships/slideLayout" Target="../slideLayouts/slideLayout494.xml"/><Relationship Id="rId4" Type="http://schemas.microsoft.com/office/2007/relationships/hdphoto" Target="../media/hdphoto1.wdp"/></Relationships>
</file>

<file path=ppt/slides/_rels/slide189.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58.xml"/><Relationship Id="rId1" Type="http://schemas.openxmlformats.org/officeDocument/2006/relationships/slideLayout" Target="../slideLayouts/slideLayout458.xml"/></Relationships>
</file>

<file path=ppt/slides/_rels/slide19.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514.xml"/></Relationships>
</file>

<file path=ppt/slides/_rels/slide190.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59.xml"/><Relationship Id="rId1" Type="http://schemas.openxmlformats.org/officeDocument/2006/relationships/slideLayout" Target="../slideLayouts/slideLayout42.xml"/></Relationships>
</file>

<file path=ppt/slides/_rels/slide191.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60.xml"/><Relationship Id="rId1" Type="http://schemas.openxmlformats.org/officeDocument/2006/relationships/slideLayout" Target="../slideLayouts/slideLayout41.xml"/></Relationships>
</file>

<file path=ppt/slides/_rels/slide192.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161.xml"/><Relationship Id="rId1" Type="http://schemas.openxmlformats.org/officeDocument/2006/relationships/slideLayout" Target="../slideLayouts/slideLayout41.xml"/></Relationships>
</file>

<file path=ppt/slides/_rels/slide193.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62.xml"/><Relationship Id="rId1" Type="http://schemas.openxmlformats.org/officeDocument/2006/relationships/slideLayout" Target="../slideLayouts/slideLayout41.xml"/></Relationships>
</file>

<file path=ppt/slides/_rels/slide194.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163.xml"/><Relationship Id="rId1" Type="http://schemas.openxmlformats.org/officeDocument/2006/relationships/slideLayout" Target="../slideLayouts/slideLayout41.xml"/></Relationships>
</file>

<file path=ppt/slides/_rels/slide195.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64.xml"/><Relationship Id="rId1" Type="http://schemas.openxmlformats.org/officeDocument/2006/relationships/slideLayout" Target="../slideLayouts/slideLayout265.xml"/></Relationships>
</file>

<file path=ppt/slides/_rels/slide196.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65.xml"/><Relationship Id="rId1" Type="http://schemas.openxmlformats.org/officeDocument/2006/relationships/slideLayout" Target="../slideLayouts/slideLayout218.xml"/><Relationship Id="rId4" Type="http://schemas.microsoft.com/office/2007/relationships/hdphoto" Target="../media/hdphoto2.wdp"/></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198.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739.xml"/></Relationships>
</file>

<file path=ppt/slides/_rels/slide199.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739.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18.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12.xml"/></Relationships>
</file>

<file path=ppt/slides/_rels/slide200.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739.xml"/></Relationships>
</file>

<file path=ppt/slides/_rels/slide201.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739.xml"/></Relationships>
</file>

<file path=ppt/slides/_rels/slide202.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739.xml"/></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784.xml"/><Relationship Id="rId1" Type="http://schemas.openxmlformats.org/officeDocument/2006/relationships/tags" Target="../tags/tag1.xml"/><Relationship Id="rId6" Type="http://schemas.microsoft.com/office/2007/relationships/hdphoto" Target="../media/hdphoto3.wdp"/><Relationship Id="rId5" Type="http://schemas.openxmlformats.org/officeDocument/2006/relationships/image" Target="../media/image208.png"/><Relationship Id="rId4" Type="http://schemas.openxmlformats.org/officeDocument/2006/relationships/image" Target="../media/image207.png"/></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67.xml"/><Relationship Id="rId2" Type="http://schemas.openxmlformats.org/officeDocument/2006/relationships/slideLayout" Target="../slideLayouts/slideLayout784.xml"/><Relationship Id="rId1" Type="http://schemas.openxmlformats.org/officeDocument/2006/relationships/tags" Target="../tags/tag2.xml"/><Relationship Id="rId4" Type="http://schemas.openxmlformats.org/officeDocument/2006/relationships/image" Target="../media/image209.png"/></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784.xml"/><Relationship Id="rId1" Type="http://schemas.openxmlformats.org/officeDocument/2006/relationships/tags" Target="../tags/tag3.xml"/><Relationship Id="rId6" Type="http://schemas.microsoft.com/office/2007/relationships/hdphoto" Target="../media/hdphoto3.wdp"/><Relationship Id="rId5" Type="http://schemas.openxmlformats.org/officeDocument/2006/relationships/image" Target="../media/image211.png"/><Relationship Id="rId4" Type="http://schemas.openxmlformats.org/officeDocument/2006/relationships/image" Target="../media/image210.png"/></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784.xml"/><Relationship Id="rId1" Type="http://schemas.openxmlformats.org/officeDocument/2006/relationships/tags" Target="../tags/tag4.xml"/><Relationship Id="rId4" Type="http://schemas.openxmlformats.org/officeDocument/2006/relationships/image" Target="../media/image207.png"/></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170.xml"/><Relationship Id="rId2" Type="http://schemas.openxmlformats.org/officeDocument/2006/relationships/slideLayout" Target="../slideLayouts/slideLayout784.xml"/><Relationship Id="rId1" Type="http://schemas.openxmlformats.org/officeDocument/2006/relationships/tags" Target="../tags/tag5.xml"/><Relationship Id="rId4" Type="http://schemas.openxmlformats.org/officeDocument/2006/relationships/image" Target="../media/image212.png"/></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171.xml"/><Relationship Id="rId2" Type="http://schemas.openxmlformats.org/officeDocument/2006/relationships/slideLayout" Target="../slideLayouts/slideLayout784.xml"/><Relationship Id="rId1" Type="http://schemas.openxmlformats.org/officeDocument/2006/relationships/tags" Target="../tags/tag6.xml"/><Relationship Id="rId4" Type="http://schemas.openxmlformats.org/officeDocument/2006/relationships/image" Target="../media/image213.png"/></Relationships>
</file>

<file path=ppt/slides/_rels/slide209.xml.rels><?xml version="1.0" encoding="UTF-8" standalone="yes"?>
<Relationships xmlns="http://schemas.openxmlformats.org/package/2006/relationships"><Relationship Id="rId8" Type="http://schemas.openxmlformats.org/officeDocument/2006/relationships/image" Target="../media/image217.png"/><Relationship Id="rId3" Type="http://schemas.openxmlformats.org/officeDocument/2006/relationships/notesSlide" Target="../notesSlides/notesSlide172.xml"/><Relationship Id="rId7" Type="http://schemas.openxmlformats.org/officeDocument/2006/relationships/image" Target="../media/image216.png"/><Relationship Id="rId2" Type="http://schemas.openxmlformats.org/officeDocument/2006/relationships/slideLayout" Target="../slideLayouts/slideLayout784.xml"/><Relationship Id="rId1" Type="http://schemas.openxmlformats.org/officeDocument/2006/relationships/tags" Target="../tags/tag7.xml"/><Relationship Id="rId6" Type="http://schemas.microsoft.com/office/2007/relationships/hdphoto" Target="../media/hdphoto4.wdp"/><Relationship Id="rId5" Type="http://schemas.openxmlformats.org/officeDocument/2006/relationships/image" Target="../media/image215.png"/><Relationship Id="rId4" Type="http://schemas.openxmlformats.org/officeDocument/2006/relationships/image" Target="../media/image214.png"/><Relationship Id="rId9" Type="http://schemas.openxmlformats.org/officeDocument/2006/relationships/image" Target="../media/image218.png"/></Relationships>
</file>

<file path=ppt/slides/_rels/slide21.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514.xml"/></Relationships>
</file>

<file path=ppt/slides/_rels/slide210.xml.rels><?xml version="1.0" encoding="UTF-8" standalone="yes"?>
<Relationships xmlns="http://schemas.openxmlformats.org/package/2006/relationships"><Relationship Id="rId8" Type="http://schemas.openxmlformats.org/officeDocument/2006/relationships/image" Target="../media/image217.png"/><Relationship Id="rId3" Type="http://schemas.openxmlformats.org/officeDocument/2006/relationships/notesSlide" Target="../notesSlides/notesSlide173.xml"/><Relationship Id="rId7" Type="http://schemas.openxmlformats.org/officeDocument/2006/relationships/image" Target="../media/image216.png"/><Relationship Id="rId2" Type="http://schemas.openxmlformats.org/officeDocument/2006/relationships/slideLayout" Target="../slideLayouts/slideLayout784.xml"/><Relationship Id="rId1" Type="http://schemas.openxmlformats.org/officeDocument/2006/relationships/tags" Target="../tags/tag8.xml"/><Relationship Id="rId6" Type="http://schemas.microsoft.com/office/2007/relationships/hdphoto" Target="../media/hdphoto4.wdp"/><Relationship Id="rId5" Type="http://schemas.openxmlformats.org/officeDocument/2006/relationships/image" Target="../media/image215.png"/><Relationship Id="rId4" Type="http://schemas.openxmlformats.org/officeDocument/2006/relationships/image" Target="../media/image219.png"/><Relationship Id="rId9" Type="http://schemas.openxmlformats.org/officeDocument/2006/relationships/image" Target="../media/image218.png"/></Relationships>
</file>

<file path=ppt/slides/_rels/slide211.xml.rels><?xml version="1.0" encoding="UTF-8" standalone="yes"?>
<Relationships xmlns="http://schemas.openxmlformats.org/package/2006/relationships"><Relationship Id="rId8" Type="http://schemas.openxmlformats.org/officeDocument/2006/relationships/image" Target="../media/image217.png"/><Relationship Id="rId3" Type="http://schemas.openxmlformats.org/officeDocument/2006/relationships/notesSlide" Target="../notesSlides/notesSlide174.xml"/><Relationship Id="rId7" Type="http://schemas.openxmlformats.org/officeDocument/2006/relationships/image" Target="../media/image216.png"/><Relationship Id="rId2" Type="http://schemas.openxmlformats.org/officeDocument/2006/relationships/slideLayout" Target="../slideLayouts/slideLayout784.xml"/><Relationship Id="rId1" Type="http://schemas.openxmlformats.org/officeDocument/2006/relationships/tags" Target="../tags/tag9.xml"/><Relationship Id="rId6" Type="http://schemas.microsoft.com/office/2007/relationships/hdphoto" Target="../media/hdphoto4.wdp"/><Relationship Id="rId5" Type="http://schemas.openxmlformats.org/officeDocument/2006/relationships/image" Target="../media/image215.png"/><Relationship Id="rId4" Type="http://schemas.openxmlformats.org/officeDocument/2006/relationships/image" Target="../media/image220.png"/><Relationship Id="rId9" Type="http://schemas.openxmlformats.org/officeDocument/2006/relationships/image" Target="../media/image218.png"/></Relationships>
</file>

<file path=ppt/slides/_rels/slide212.xml.rels><?xml version="1.0" encoding="UTF-8" standalone="yes"?>
<Relationships xmlns="http://schemas.openxmlformats.org/package/2006/relationships"><Relationship Id="rId3" Type="http://schemas.openxmlformats.org/officeDocument/2006/relationships/notesSlide" Target="../notesSlides/notesSlide175.xml"/><Relationship Id="rId2" Type="http://schemas.openxmlformats.org/officeDocument/2006/relationships/slideLayout" Target="../slideLayouts/slideLayout784.xml"/><Relationship Id="rId1" Type="http://schemas.openxmlformats.org/officeDocument/2006/relationships/tags" Target="../tags/tag10.xml"/><Relationship Id="rId5" Type="http://schemas.microsoft.com/office/2007/relationships/hdphoto" Target="../media/hdphoto5.wdp"/><Relationship Id="rId4" Type="http://schemas.openxmlformats.org/officeDocument/2006/relationships/image" Target="../media/image221.png"/></Relationships>
</file>

<file path=ppt/slides/_rels/slide213.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76.xml"/><Relationship Id="rId1" Type="http://schemas.openxmlformats.org/officeDocument/2006/relationships/slideLayout" Target="../slideLayouts/slideLayout744.xml"/></Relationships>
</file>

<file path=ppt/slides/_rels/slide214.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77.xml"/><Relationship Id="rId1" Type="http://schemas.openxmlformats.org/officeDocument/2006/relationships/slideLayout" Target="../slideLayouts/slideLayout794.xml"/><Relationship Id="rId4" Type="http://schemas.openxmlformats.org/officeDocument/2006/relationships/image" Target="../media/image224.png"/></Relationships>
</file>

<file path=ppt/slides/_rels/slide215.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notesSlide" Target="../notesSlides/notesSlide178.xml"/><Relationship Id="rId7" Type="http://schemas.openxmlformats.org/officeDocument/2006/relationships/image" Target="../media/image227.png"/><Relationship Id="rId2" Type="http://schemas.openxmlformats.org/officeDocument/2006/relationships/slideLayout" Target="../slideLayouts/slideLayout808.xml"/><Relationship Id="rId1" Type="http://schemas.openxmlformats.org/officeDocument/2006/relationships/tags" Target="../tags/tag11.xml"/><Relationship Id="rId6" Type="http://schemas.microsoft.com/office/2007/relationships/hdphoto" Target="../media/hdphoto6.wdp"/><Relationship Id="rId5" Type="http://schemas.openxmlformats.org/officeDocument/2006/relationships/image" Target="../media/image226.png"/><Relationship Id="rId4" Type="http://schemas.openxmlformats.org/officeDocument/2006/relationships/image" Target="../media/image225.jpg"/></Relationships>
</file>

<file path=ppt/slides/_rels/slide216.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notesSlide" Target="../notesSlides/notesSlide179.xml"/><Relationship Id="rId7" Type="http://schemas.openxmlformats.org/officeDocument/2006/relationships/image" Target="../media/image228.png"/><Relationship Id="rId2" Type="http://schemas.openxmlformats.org/officeDocument/2006/relationships/slideLayout" Target="../slideLayouts/slideLayout808.xml"/><Relationship Id="rId1" Type="http://schemas.openxmlformats.org/officeDocument/2006/relationships/tags" Target="../tags/tag12.xml"/><Relationship Id="rId6" Type="http://schemas.microsoft.com/office/2007/relationships/hdphoto" Target="../media/hdphoto6.wdp"/><Relationship Id="rId11" Type="http://schemas.openxmlformats.org/officeDocument/2006/relationships/image" Target="../media/image231.png"/><Relationship Id="rId5" Type="http://schemas.openxmlformats.org/officeDocument/2006/relationships/image" Target="../media/image226.png"/><Relationship Id="rId10" Type="http://schemas.openxmlformats.org/officeDocument/2006/relationships/image" Target="../media/image230.png"/><Relationship Id="rId4" Type="http://schemas.openxmlformats.org/officeDocument/2006/relationships/image" Target="../media/image225.jpg"/><Relationship Id="rId9" Type="http://schemas.openxmlformats.org/officeDocument/2006/relationships/image" Target="../media/image229.png"/></Relationships>
</file>

<file path=ppt/slides/_rels/slide217.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notesSlide" Target="../notesSlides/notesSlide180.xml"/><Relationship Id="rId7" Type="http://schemas.openxmlformats.org/officeDocument/2006/relationships/image" Target="../media/image227.png"/><Relationship Id="rId2" Type="http://schemas.openxmlformats.org/officeDocument/2006/relationships/slideLayout" Target="../slideLayouts/slideLayout808.xml"/><Relationship Id="rId1" Type="http://schemas.openxmlformats.org/officeDocument/2006/relationships/tags" Target="../tags/tag13.xml"/><Relationship Id="rId6" Type="http://schemas.microsoft.com/office/2007/relationships/hdphoto" Target="../media/hdphoto6.wdp"/><Relationship Id="rId5" Type="http://schemas.openxmlformats.org/officeDocument/2006/relationships/image" Target="../media/image226.png"/><Relationship Id="rId4" Type="http://schemas.openxmlformats.org/officeDocument/2006/relationships/image" Target="../media/image225.jpg"/></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181.xml"/><Relationship Id="rId2" Type="http://schemas.openxmlformats.org/officeDocument/2006/relationships/slideLayout" Target="../slideLayouts/slideLayout784.xml"/><Relationship Id="rId1" Type="http://schemas.openxmlformats.org/officeDocument/2006/relationships/tags" Target="../tags/tag14.xml"/><Relationship Id="rId6" Type="http://schemas.openxmlformats.org/officeDocument/2006/relationships/image" Target="../media/image233.jpeg"/><Relationship Id="rId5" Type="http://schemas.microsoft.com/office/2007/relationships/hdphoto" Target="../media/hdphoto8.wdp"/><Relationship Id="rId4" Type="http://schemas.openxmlformats.org/officeDocument/2006/relationships/image" Target="../media/image232.png"/></Relationships>
</file>

<file path=ppt/slides/_rels/slide219.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notesSlide" Target="../notesSlides/notesSlide182.xml"/><Relationship Id="rId7" Type="http://schemas.openxmlformats.org/officeDocument/2006/relationships/image" Target="../media/image227.png"/><Relationship Id="rId2" Type="http://schemas.openxmlformats.org/officeDocument/2006/relationships/slideLayout" Target="../slideLayouts/slideLayout808.xml"/><Relationship Id="rId1" Type="http://schemas.openxmlformats.org/officeDocument/2006/relationships/tags" Target="../tags/tag15.xml"/><Relationship Id="rId6" Type="http://schemas.microsoft.com/office/2007/relationships/hdphoto" Target="../media/hdphoto6.wdp"/><Relationship Id="rId5" Type="http://schemas.openxmlformats.org/officeDocument/2006/relationships/image" Target="../media/image226.png"/><Relationship Id="rId4" Type="http://schemas.openxmlformats.org/officeDocument/2006/relationships/image" Target="../media/image225.jp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12.xml"/></Relationships>
</file>

<file path=ppt/slides/_rels/slide220.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739.xml"/></Relationships>
</file>

<file path=ppt/slides/_rels/slide221.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83.xml"/><Relationship Id="rId1" Type="http://schemas.openxmlformats.org/officeDocument/2006/relationships/slideLayout" Target="../slideLayouts/slideLayout118.xml"/></Relationships>
</file>

<file path=ppt/slides/_rels/slide222.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image" Target="../media/image235.jpeg"/><Relationship Id="rId1" Type="http://schemas.openxmlformats.org/officeDocument/2006/relationships/slideLayout" Target="../slideLayouts/slideLayout29.xml"/></Relationships>
</file>

<file path=ppt/slides/_rels/slide223.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29.xml"/></Relationships>
</file>

<file path=ppt/slides/_rels/slide224.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135.xml"/></Relationships>
</file>

<file path=ppt/slides/_rels/slide225.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135.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364.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229.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image" Target="../media/image240.jpeg"/><Relationship Id="rId1" Type="http://schemas.openxmlformats.org/officeDocument/2006/relationships/slideLayout" Target="../slideLayouts/slideLayout323.xml"/><Relationship Id="rId5" Type="http://schemas.openxmlformats.org/officeDocument/2006/relationships/image" Target="../media/image110.jpg"/><Relationship Id="rId4" Type="http://schemas.openxmlformats.org/officeDocument/2006/relationships/image" Target="../media/image109.jpe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527.xml"/><Relationship Id="rId1" Type="http://schemas.openxmlformats.org/officeDocument/2006/relationships/themeOverride" Target="../theme/themeOverride5.xml"/><Relationship Id="rId4" Type="http://schemas.openxmlformats.org/officeDocument/2006/relationships/image" Target="../media/image57.jpeg"/></Relationships>
</file>

<file path=ppt/slides/_rels/slide230.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186.xml"/><Relationship Id="rId1" Type="http://schemas.openxmlformats.org/officeDocument/2006/relationships/slideLayout" Target="../slideLayouts/slideLayout323.xml"/></Relationships>
</file>

<file path=ppt/slides/_rels/slide231.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187.xml"/><Relationship Id="rId1" Type="http://schemas.openxmlformats.org/officeDocument/2006/relationships/slideLayout" Target="../slideLayouts/slideLayout323.xml"/></Relationships>
</file>

<file path=ppt/slides/_rels/slide232.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323.xml"/></Relationships>
</file>

<file path=ppt/slides/_rels/slide233.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323.xml"/></Relationships>
</file>

<file path=ppt/slides/_rels/slide234.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323.xml"/></Relationships>
</file>

<file path=ppt/slides/_rels/slide235.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323.xml"/></Relationships>
</file>

<file path=ppt/slides/_rels/slide236.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323.xml"/></Relationships>
</file>

<file path=ppt/slides/_rels/slide237.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323.xml"/></Relationships>
</file>

<file path=ppt/slides/_rels/slide238.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323.xml"/></Relationships>
</file>

<file path=ppt/slides/_rels/slide239.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323.xml"/></Relationships>
</file>

<file path=ppt/slides/_rels/slide2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9.xml"/><Relationship Id="rId1" Type="http://schemas.openxmlformats.org/officeDocument/2006/relationships/slideLayout" Target="../slideLayouts/slideLayout535.xml"/></Relationships>
</file>

<file path=ppt/slides/_rels/slide240.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323.xml"/></Relationships>
</file>

<file path=ppt/slides/_rels/slide241.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323.xml"/></Relationships>
</file>

<file path=ppt/slides/_rels/slide242.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23.xml"/></Relationships>
</file>

<file path=ppt/slides/_rels/slide243.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23.xml"/></Relationships>
</file>

<file path=ppt/slides/_rels/slide244.xml.rels><?xml version="1.0" encoding="UTF-8" standalone="yes"?>
<Relationships xmlns="http://schemas.openxmlformats.org/package/2006/relationships"><Relationship Id="rId2" Type="http://schemas.openxmlformats.org/officeDocument/2006/relationships/image" Target="../media/image250.jpeg"/><Relationship Id="rId1" Type="http://schemas.openxmlformats.org/officeDocument/2006/relationships/slideLayout" Target="../slideLayouts/slideLayout323.xml"/></Relationships>
</file>

<file path=ppt/slides/_rels/slide245.xml.rels><?xml version="1.0" encoding="UTF-8" standalone="yes"?>
<Relationships xmlns="http://schemas.openxmlformats.org/package/2006/relationships"><Relationship Id="rId2" Type="http://schemas.openxmlformats.org/officeDocument/2006/relationships/image" Target="../media/image250.jpeg"/><Relationship Id="rId1" Type="http://schemas.openxmlformats.org/officeDocument/2006/relationships/slideLayout" Target="../slideLayouts/slideLayout323.xml"/></Relationships>
</file>

<file path=ppt/slides/_rels/slide246.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23.xml"/></Relationships>
</file>

<file path=ppt/slides/_rels/slide247.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23.xml"/></Relationships>
</file>

<file path=ppt/slides/_rels/slide248.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323.xml"/></Relationships>
</file>

<file path=ppt/slides/_rels/slide249.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hyperlink" Target="http://www.bigbookmedia.com" TargetMode="External"/><Relationship Id="rId1" Type="http://schemas.openxmlformats.org/officeDocument/2006/relationships/slideLayout" Target="../slideLayouts/slideLayout20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12.xml"/></Relationships>
</file>

<file path=ppt/slides/_rels/slide250.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207.xml"/></Relationships>
</file>

<file path=ppt/slides/_rels/slide251.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188.xml"/><Relationship Id="rId1" Type="http://schemas.openxmlformats.org/officeDocument/2006/relationships/slideLayout" Target="../slideLayouts/slideLayout540.xml"/><Relationship Id="rId4" Type="http://schemas.openxmlformats.org/officeDocument/2006/relationships/image" Target="../media/image255.jpeg"/></Relationships>
</file>

<file path=ppt/slides/_rels/slide252.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189.xml"/><Relationship Id="rId1" Type="http://schemas.openxmlformats.org/officeDocument/2006/relationships/slideLayout" Target="../slideLayouts/slideLayout334.xml"/></Relationships>
</file>

<file path=ppt/slides/_rels/slide253.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90.xml"/><Relationship Id="rId1" Type="http://schemas.openxmlformats.org/officeDocument/2006/relationships/slideLayout" Target="../slideLayouts/slideLayout341.xml"/></Relationships>
</file>

<file path=ppt/slides/_rels/slide254.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191.xml"/><Relationship Id="rId1" Type="http://schemas.openxmlformats.org/officeDocument/2006/relationships/slideLayout" Target="../slideLayouts/slideLayout383.xml"/></Relationships>
</file>

<file path=ppt/slides/_rels/slide255.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192.xml"/><Relationship Id="rId1" Type="http://schemas.openxmlformats.org/officeDocument/2006/relationships/slideLayout" Target="../slideLayouts/slideLayout336.xml"/></Relationships>
</file>

<file path=ppt/slides/_rels/slide256.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260.jpeg"/><Relationship Id="rId1" Type="http://schemas.openxmlformats.org/officeDocument/2006/relationships/slideLayout" Target="../slideLayouts/slideLayout371.xml"/><Relationship Id="rId4" Type="http://schemas.openxmlformats.org/officeDocument/2006/relationships/image" Target="../media/image110.jpg"/></Relationships>
</file>

<file path=ppt/slides/_rels/slide257.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193.xml"/><Relationship Id="rId1" Type="http://schemas.openxmlformats.org/officeDocument/2006/relationships/slideLayout" Target="../slideLayouts/slideLayout191.xml"/></Relationships>
</file>

<file path=ppt/slides/_rels/slide258.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194.xml"/><Relationship Id="rId1" Type="http://schemas.openxmlformats.org/officeDocument/2006/relationships/slideLayout" Target="../slideLayouts/slideLayout191.xml"/></Relationships>
</file>

<file path=ppt/slides/_rels/slide259.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195.xml"/><Relationship Id="rId1" Type="http://schemas.openxmlformats.org/officeDocument/2006/relationships/slideLayout" Target="../slideLayouts/slideLayout19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17.xml"/></Relationships>
</file>

<file path=ppt/slides/_rels/slide260.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196.xml"/><Relationship Id="rId1" Type="http://schemas.openxmlformats.org/officeDocument/2006/relationships/slideLayout" Target="../slideLayouts/slideLayout191.xml"/></Relationships>
</file>

<file path=ppt/slides/_rels/slide261.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197.xml"/><Relationship Id="rId1" Type="http://schemas.openxmlformats.org/officeDocument/2006/relationships/slideLayout" Target="../slideLayouts/slideLayout191.xml"/></Relationships>
</file>

<file path=ppt/slides/_rels/slide262.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198.xml"/><Relationship Id="rId1" Type="http://schemas.openxmlformats.org/officeDocument/2006/relationships/slideLayout" Target="../slideLayouts/slideLayout191.xml"/></Relationships>
</file>

<file path=ppt/slides/_rels/slide263.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199.xml"/><Relationship Id="rId1" Type="http://schemas.openxmlformats.org/officeDocument/2006/relationships/slideLayout" Target="../slideLayouts/slideLayout191.xml"/></Relationships>
</file>

<file path=ppt/slides/_rels/slide26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00.xml"/><Relationship Id="rId1" Type="http://schemas.openxmlformats.org/officeDocument/2006/relationships/slideLayout" Target="../slideLayouts/slideLayout191.xml"/></Relationships>
</file>

<file path=ppt/slides/_rels/slide265.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01.xml"/><Relationship Id="rId1" Type="http://schemas.openxmlformats.org/officeDocument/2006/relationships/slideLayout" Target="../slideLayouts/slideLayout191.xml"/></Relationships>
</file>

<file path=ppt/slides/_rels/slide266.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02.xml"/><Relationship Id="rId1" Type="http://schemas.openxmlformats.org/officeDocument/2006/relationships/slideLayout" Target="../slideLayouts/slideLayout191.xml"/></Relationships>
</file>

<file path=ppt/slides/_rels/slide267.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03.xml"/><Relationship Id="rId1" Type="http://schemas.openxmlformats.org/officeDocument/2006/relationships/slideLayout" Target="../slideLayouts/slideLayout191.xml"/></Relationships>
</file>

<file path=ppt/slides/_rels/slide268.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04.xml"/><Relationship Id="rId1" Type="http://schemas.openxmlformats.org/officeDocument/2006/relationships/slideLayout" Target="../slideLayouts/slideLayout191.xml"/></Relationships>
</file>

<file path=ppt/slides/_rels/slide269.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05.xml"/><Relationship Id="rId1" Type="http://schemas.openxmlformats.org/officeDocument/2006/relationships/slideLayout" Target="../slideLayouts/slideLayout19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17.xml"/></Relationships>
</file>

<file path=ppt/slides/_rels/slide270.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06.xml"/><Relationship Id="rId1" Type="http://schemas.openxmlformats.org/officeDocument/2006/relationships/slideLayout" Target="../slideLayouts/slideLayout191.xml"/></Relationships>
</file>

<file path=ppt/slides/_rels/slide271.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07.xml"/><Relationship Id="rId1" Type="http://schemas.openxmlformats.org/officeDocument/2006/relationships/slideLayout" Target="../slideLayouts/slideLayout191.xml"/></Relationships>
</file>

<file path=ppt/slides/_rels/slide272.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275.jpeg"/><Relationship Id="rId1" Type="http://schemas.openxmlformats.org/officeDocument/2006/relationships/slideLayout" Target="../slideLayouts/slideLayout152.xml"/><Relationship Id="rId4" Type="http://schemas.openxmlformats.org/officeDocument/2006/relationships/image" Target="../media/image110.jpg"/></Relationships>
</file>

<file path=ppt/slides/_rels/slide274.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08.xml"/><Relationship Id="rId1" Type="http://schemas.openxmlformats.org/officeDocument/2006/relationships/slideLayout" Target="../slideLayouts/slideLayout158.xml"/></Relationships>
</file>

<file path=ppt/slides/_rels/slide275.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09.xml"/><Relationship Id="rId1" Type="http://schemas.openxmlformats.org/officeDocument/2006/relationships/slideLayout" Target="../slideLayouts/slideLayout158.xml"/></Relationships>
</file>

<file path=ppt/slides/_rels/slide276.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10.xml"/><Relationship Id="rId1" Type="http://schemas.openxmlformats.org/officeDocument/2006/relationships/slideLayout" Target="../slideLayouts/slideLayout158.xml"/></Relationships>
</file>

<file path=ppt/slides/_rels/slide277.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11.xml"/><Relationship Id="rId1" Type="http://schemas.openxmlformats.org/officeDocument/2006/relationships/slideLayout" Target="../slideLayouts/slideLayout158.xml"/></Relationships>
</file>

<file path=ppt/slides/_rels/slide278.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12.xml"/><Relationship Id="rId1" Type="http://schemas.openxmlformats.org/officeDocument/2006/relationships/slideLayout" Target="../slideLayouts/slideLayout158.xml"/></Relationships>
</file>

<file path=ppt/slides/_rels/slide279.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13.xml"/><Relationship Id="rId1" Type="http://schemas.openxmlformats.org/officeDocument/2006/relationships/slideLayout" Target="../slideLayouts/slideLayout15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12.xml"/></Relationships>
</file>

<file path=ppt/slides/_rels/slide280.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14.xml"/><Relationship Id="rId1" Type="http://schemas.openxmlformats.org/officeDocument/2006/relationships/slideLayout" Target="../slideLayouts/slideLayout158.xml"/></Relationships>
</file>

<file path=ppt/slides/_rels/slide281.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15.xml"/><Relationship Id="rId1" Type="http://schemas.openxmlformats.org/officeDocument/2006/relationships/slideLayout" Target="../slideLayouts/slideLayout158.xml"/></Relationships>
</file>

<file path=ppt/slides/_rels/slide282.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16.xml"/><Relationship Id="rId1" Type="http://schemas.openxmlformats.org/officeDocument/2006/relationships/slideLayout" Target="../slideLayouts/slideLayout158.xml"/></Relationships>
</file>

<file path=ppt/slides/_rels/slide283.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17.xml"/><Relationship Id="rId1" Type="http://schemas.openxmlformats.org/officeDocument/2006/relationships/slideLayout" Target="../slideLayouts/slideLayout158.xml"/></Relationships>
</file>

<file path=ppt/slides/_rels/slide284.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18.xml"/><Relationship Id="rId1" Type="http://schemas.openxmlformats.org/officeDocument/2006/relationships/slideLayout" Target="../slideLayouts/slideLayout158.xml"/></Relationships>
</file>

<file path=ppt/slides/_rels/slide285.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19.xml"/><Relationship Id="rId1" Type="http://schemas.openxmlformats.org/officeDocument/2006/relationships/slideLayout" Target="../slideLayouts/slideLayout158.xml"/></Relationships>
</file>

<file path=ppt/slides/_rels/slide286.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20.xml"/><Relationship Id="rId1" Type="http://schemas.openxmlformats.org/officeDocument/2006/relationships/slideLayout" Target="../slideLayouts/slideLayout158.xml"/></Relationships>
</file>

<file path=ppt/slides/_rels/slide287.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21.xml"/><Relationship Id="rId1" Type="http://schemas.openxmlformats.org/officeDocument/2006/relationships/slideLayout" Target="../slideLayouts/slideLayout158.xml"/></Relationships>
</file>

<file path=ppt/slides/_rels/slide288.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22.xml"/><Relationship Id="rId1" Type="http://schemas.openxmlformats.org/officeDocument/2006/relationships/slideLayout" Target="../slideLayouts/slideLayout158.xml"/></Relationships>
</file>

<file path=ppt/slides/_rels/slide289.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23.xml"/><Relationship Id="rId1" Type="http://schemas.openxmlformats.org/officeDocument/2006/relationships/slideLayout" Target="../slideLayouts/slideLayout158.xml"/></Relationships>
</file>

<file path=ppt/slides/_rels/slide29.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514.xml"/></Relationships>
</file>

<file path=ppt/slides/_rels/slide290.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24.xml"/><Relationship Id="rId1" Type="http://schemas.openxmlformats.org/officeDocument/2006/relationships/slideLayout" Target="../slideLayouts/slideLayout158.xml"/></Relationships>
</file>

<file path=ppt/slides/_rels/slide291.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25.xml"/><Relationship Id="rId1" Type="http://schemas.openxmlformats.org/officeDocument/2006/relationships/slideLayout" Target="../slideLayouts/slideLayout158.xml"/></Relationships>
</file>

<file path=ppt/slides/_rels/slide292.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26.xml"/><Relationship Id="rId1" Type="http://schemas.openxmlformats.org/officeDocument/2006/relationships/slideLayout" Target="../slideLayouts/slideLayout158.xml"/></Relationships>
</file>

<file path=ppt/slides/_rels/slide293.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27.xml"/><Relationship Id="rId1" Type="http://schemas.openxmlformats.org/officeDocument/2006/relationships/slideLayout" Target="../slideLayouts/slideLayout158.xml"/></Relationships>
</file>

<file path=ppt/slides/_rels/slide294.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22.jpeg"/><Relationship Id="rId1" Type="http://schemas.openxmlformats.org/officeDocument/2006/relationships/slideLayout" Target="../slideLayouts/slideLayout288.xml"/></Relationships>
</file>

<file path=ppt/slides/_rels/slide296.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28.xml"/><Relationship Id="rId1" Type="http://schemas.openxmlformats.org/officeDocument/2006/relationships/slideLayout" Target="../slideLayouts/slideLayout174.xml"/><Relationship Id="rId5" Type="http://schemas.openxmlformats.org/officeDocument/2006/relationships/image" Target="../media/image110.jpg"/><Relationship Id="rId4" Type="http://schemas.openxmlformats.org/officeDocument/2006/relationships/image" Target="../media/image109.jpeg"/></Relationships>
</file>

<file path=ppt/slides/_rels/slide297.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29.xml"/><Relationship Id="rId1" Type="http://schemas.openxmlformats.org/officeDocument/2006/relationships/slideLayout" Target="../slideLayouts/slideLayout180.xml"/></Relationships>
</file>

<file path=ppt/slides/_rels/slide298.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30.xml"/><Relationship Id="rId1" Type="http://schemas.openxmlformats.org/officeDocument/2006/relationships/slideLayout" Target="../slideLayouts/slideLayout180.xml"/></Relationships>
</file>

<file path=ppt/slides/_rels/slide299.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31.xml"/><Relationship Id="rId1" Type="http://schemas.openxmlformats.org/officeDocument/2006/relationships/slideLayout" Target="../slideLayouts/slideLayout18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18.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14.xml"/></Relationships>
</file>

<file path=ppt/slides/_rels/slide300.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32.xml"/><Relationship Id="rId1" Type="http://schemas.openxmlformats.org/officeDocument/2006/relationships/slideLayout" Target="../slideLayouts/slideLayout180.xml"/></Relationships>
</file>

<file path=ppt/slides/_rels/slide301.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33.xml"/><Relationship Id="rId1" Type="http://schemas.openxmlformats.org/officeDocument/2006/relationships/slideLayout" Target="../slideLayouts/slideLayout180.xml"/></Relationships>
</file>

<file path=ppt/slides/_rels/slide302.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34.xml"/><Relationship Id="rId1" Type="http://schemas.openxmlformats.org/officeDocument/2006/relationships/slideLayout" Target="../slideLayouts/slideLayout180.xml"/></Relationships>
</file>

<file path=ppt/slides/_rels/slide303.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35.xml"/><Relationship Id="rId1" Type="http://schemas.openxmlformats.org/officeDocument/2006/relationships/slideLayout" Target="../slideLayouts/slideLayout180.xml"/></Relationships>
</file>

<file path=ppt/slides/_rels/slide304.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36.xml"/><Relationship Id="rId1" Type="http://schemas.openxmlformats.org/officeDocument/2006/relationships/slideLayout" Target="../slideLayouts/slideLayout180.xml"/></Relationships>
</file>

<file path=ppt/slides/_rels/slide305.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22.jpeg"/><Relationship Id="rId1" Type="http://schemas.openxmlformats.org/officeDocument/2006/relationships/slideLayout" Target="../slideLayouts/slideLayout174.xml"/></Relationships>
</file>

<file path=ppt/slides/_rels/slide307.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image" Target="../media/image303.jpeg"/><Relationship Id="rId1" Type="http://schemas.openxmlformats.org/officeDocument/2006/relationships/slideLayout" Target="../slideLayouts/slideLayout464.xml"/><Relationship Id="rId5" Type="http://schemas.openxmlformats.org/officeDocument/2006/relationships/image" Target="../media/image110.jpg"/><Relationship Id="rId4" Type="http://schemas.openxmlformats.org/officeDocument/2006/relationships/image" Target="../media/image109.jpeg"/></Relationships>
</file>

<file path=ppt/slides/_rels/slide308.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185.xml"/></Relationships>
</file>

<file path=ppt/slides/_rels/slide309.xml.rels><?xml version="1.0" encoding="UTF-8" standalone="yes"?>
<Relationships xmlns="http://schemas.openxmlformats.org/package/2006/relationships"><Relationship Id="rId2" Type="http://schemas.openxmlformats.org/officeDocument/2006/relationships/image" Target="../media/image306.jpeg"/><Relationship Id="rId1" Type="http://schemas.openxmlformats.org/officeDocument/2006/relationships/slideLayout" Target="../slideLayouts/slideLayout18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16.xml"/></Relationships>
</file>

<file path=ppt/slides/_rels/slide310.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185.xml"/></Relationships>
</file>

<file path=ppt/slides/_rels/slide311.xml.rels><?xml version="1.0" encoding="UTF-8" standalone="yes"?>
<Relationships xmlns="http://schemas.openxmlformats.org/package/2006/relationships"><Relationship Id="rId2" Type="http://schemas.openxmlformats.org/officeDocument/2006/relationships/image" Target="../media/image308.jpeg"/><Relationship Id="rId1" Type="http://schemas.openxmlformats.org/officeDocument/2006/relationships/slideLayout" Target="../slideLayouts/slideLayout185.xml"/></Relationships>
</file>

<file path=ppt/slides/_rels/slide312.xml.rels><?xml version="1.0" encoding="UTF-8" standalone="yes"?>
<Relationships xmlns="http://schemas.openxmlformats.org/package/2006/relationships"><Relationship Id="rId2" Type="http://schemas.openxmlformats.org/officeDocument/2006/relationships/image" Target="../media/image309.jpeg"/><Relationship Id="rId1" Type="http://schemas.openxmlformats.org/officeDocument/2006/relationships/slideLayout" Target="../slideLayouts/slideLayout185.xml"/></Relationships>
</file>

<file path=ppt/slides/_rels/slide313.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185.xml"/></Relationships>
</file>

<file path=ppt/slides/_rels/slide314.xml.rels><?xml version="1.0" encoding="UTF-8" standalone="yes"?>
<Relationships xmlns="http://schemas.openxmlformats.org/package/2006/relationships"><Relationship Id="rId2" Type="http://schemas.openxmlformats.org/officeDocument/2006/relationships/image" Target="../media/image311.jpeg"/><Relationship Id="rId1" Type="http://schemas.openxmlformats.org/officeDocument/2006/relationships/slideLayout" Target="../slideLayouts/slideLayout185.xml"/></Relationships>
</file>

<file path=ppt/slides/_rels/slide315.xml.rels><?xml version="1.0" encoding="UTF-8" standalone="yes"?>
<Relationships xmlns="http://schemas.openxmlformats.org/package/2006/relationships"><Relationship Id="rId2" Type="http://schemas.openxmlformats.org/officeDocument/2006/relationships/image" Target="../media/image312.jpeg"/><Relationship Id="rId1" Type="http://schemas.openxmlformats.org/officeDocument/2006/relationships/slideLayout" Target="../slideLayouts/slideLayout185.xml"/></Relationships>
</file>

<file path=ppt/slides/_rels/slide316.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185.xml"/></Relationships>
</file>

<file path=ppt/slides/_rels/slide317.xml.rels><?xml version="1.0" encoding="UTF-8" standalone="yes"?>
<Relationships xmlns="http://schemas.openxmlformats.org/package/2006/relationships"><Relationship Id="rId2" Type="http://schemas.openxmlformats.org/officeDocument/2006/relationships/image" Target="../media/image304.jpeg"/><Relationship Id="rId1" Type="http://schemas.openxmlformats.org/officeDocument/2006/relationships/slideLayout" Target="../slideLayouts/slideLayout185.xml"/></Relationships>
</file>

<file path=ppt/slides/_rels/slide318.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hyperlink" Target="http://www.bigbookmedia.com/" TargetMode="External"/><Relationship Id="rId1" Type="http://schemas.openxmlformats.org/officeDocument/2006/relationships/slideLayout" Target="../slideLayouts/slideLayout196.xml"/></Relationships>
</file>

<file path=ppt/slides/_rels/slide319.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1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321.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314.jpeg"/><Relationship Id="rId1" Type="http://schemas.openxmlformats.org/officeDocument/2006/relationships/slideLayout" Target="../slideLayouts/slideLayout163.xml"/><Relationship Id="rId4" Type="http://schemas.openxmlformats.org/officeDocument/2006/relationships/image" Target="../media/image110.jpg"/></Relationships>
</file>

<file path=ppt/slides/_rels/slide322.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37.xml"/><Relationship Id="rId1" Type="http://schemas.openxmlformats.org/officeDocument/2006/relationships/slideLayout" Target="../slideLayouts/slideLayout169.xml"/></Relationships>
</file>

<file path=ppt/slides/_rels/slide323.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38.xml"/><Relationship Id="rId1" Type="http://schemas.openxmlformats.org/officeDocument/2006/relationships/slideLayout" Target="../slideLayouts/slideLayout169.xml"/></Relationships>
</file>

<file path=ppt/slides/_rels/slide324.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39.xml"/><Relationship Id="rId1" Type="http://schemas.openxmlformats.org/officeDocument/2006/relationships/slideLayout" Target="../slideLayouts/slideLayout169.xml"/></Relationships>
</file>

<file path=ppt/slides/_rels/slide325.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0.xml"/><Relationship Id="rId1" Type="http://schemas.openxmlformats.org/officeDocument/2006/relationships/slideLayout" Target="../slideLayouts/slideLayout169.xml"/></Relationships>
</file>

<file path=ppt/slides/_rels/slide326.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241.xml"/><Relationship Id="rId1" Type="http://schemas.openxmlformats.org/officeDocument/2006/relationships/slideLayout" Target="../slideLayouts/slideLayout169.xml"/></Relationships>
</file>

<file path=ppt/slides/_rels/slide327.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242.xml"/><Relationship Id="rId1" Type="http://schemas.openxmlformats.org/officeDocument/2006/relationships/slideLayout" Target="../slideLayouts/slideLayout169.xml"/></Relationships>
</file>

<file path=ppt/slides/_rels/slide328.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243.xml"/><Relationship Id="rId1" Type="http://schemas.openxmlformats.org/officeDocument/2006/relationships/slideLayout" Target="../slideLayouts/slideLayout169.xml"/></Relationships>
</file>

<file path=ppt/slides/_rels/slide329.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44.xml"/><Relationship Id="rId1" Type="http://schemas.openxmlformats.org/officeDocument/2006/relationships/slideLayout" Target="../slideLayouts/slideLayout16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9.xml"/></Relationships>
</file>

<file path=ppt/slides/_rels/slide330.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45.xml"/><Relationship Id="rId1" Type="http://schemas.openxmlformats.org/officeDocument/2006/relationships/slideLayout" Target="../slideLayouts/slideLayout169.xml"/></Relationships>
</file>

<file path=ppt/slides/_rels/slide331.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246.xml"/><Relationship Id="rId1" Type="http://schemas.openxmlformats.org/officeDocument/2006/relationships/slideLayout" Target="../slideLayouts/slideLayout169.xml"/></Relationships>
</file>

<file path=ppt/slides/_rels/slide332.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47.xml"/><Relationship Id="rId1" Type="http://schemas.openxmlformats.org/officeDocument/2006/relationships/slideLayout" Target="../slideLayouts/slideLayout169.xml"/></Relationships>
</file>

<file path=ppt/slides/_rels/slide333.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248.xml"/><Relationship Id="rId1" Type="http://schemas.openxmlformats.org/officeDocument/2006/relationships/slideLayout" Target="../slideLayouts/slideLayout169.xml"/></Relationships>
</file>

<file path=ppt/slides/_rels/slide334.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49.xml"/><Relationship Id="rId1" Type="http://schemas.openxmlformats.org/officeDocument/2006/relationships/slideLayout" Target="../slideLayouts/slideLayout169.xml"/></Relationships>
</file>

<file path=ppt/slides/_rels/slide335.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50.xml"/><Relationship Id="rId1" Type="http://schemas.openxmlformats.org/officeDocument/2006/relationships/slideLayout" Target="../slideLayouts/slideLayout169.xml"/></Relationships>
</file>

<file path=ppt/slides/_rels/slide336.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251.xml"/><Relationship Id="rId1" Type="http://schemas.openxmlformats.org/officeDocument/2006/relationships/slideLayout" Target="../slideLayouts/slideLayout169.xml"/></Relationships>
</file>

<file path=ppt/slides/_rels/slide337.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52.xml"/><Relationship Id="rId1" Type="http://schemas.openxmlformats.org/officeDocument/2006/relationships/slideLayout" Target="../slideLayouts/slideLayout169.xml"/></Relationships>
</file>

<file path=ppt/slides/_rels/slide338.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1.xml"/></Relationships>
</file>

<file path=ppt/slides/_rels/slide33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22.jpeg"/><Relationship Id="rId1" Type="http://schemas.openxmlformats.org/officeDocument/2006/relationships/slideLayout" Target="../slideLayouts/slideLayout288.xml"/></Relationships>
</file>

<file path=ppt/slides/_rels/slide3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3.xml"/><Relationship Id="rId1" Type="http://schemas.openxmlformats.org/officeDocument/2006/relationships/slideLayout" Target="../slideLayouts/slideLayout551.xml"/><Relationship Id="rId4" Type="http://schemas.openxmlformats.org/officeDocument/2006/relationships/image" Target="../media/image61.gif"/></Relationships>
</file>

<file path=ppt/slides/_rels/slide340.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3.xml"/><Relationship Id="rId1" Type="http://schemas.openxmlformats.org/officeDocument/2006/relationships/slideLayout" Target="../slideLayouts/slideLayout288.xml"/><Relationship Id="rId5" Type="http://schemas.openxmlformats.org/officeDocument/2006/relationships/image" Target="../media/image110.jpg"/><Relationship Id="rId4" Type="http://schemas.openxmlformats.org/officeDocument/2006/relationships/image" Target="../media/image109.jpeg"/></Relationships>
</file>

<file path=ppt/slides/_rels/slide341.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54.xml"/><Relationship Id="rId1" Type="http://schemas.openxmlformats.org/officeDocument/2006/relationships/slideLayout" Target="../slideLayouts/slideLayout180.xml"/></Relationships>
</file>

<file path=ppt/slides/_rels/slide342.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55.xml"/><Relationship Id="rId1" Type="http://schemas.openxmlformats.org/officeDocument/2006/relationships/slideLayout" Target="../slideLayouts/slideLayout180.xml"/></Relationships>
</file>

<file path=ppt/slides/_rels/slide343.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256.xml"/><Relationship Id="rId1" Type="http://schemas.openxmlformats.org/officeDocument/2006/relationships/slideLayout" Target="../slideLayouts/slideLayout180.xml"/></Relationships>
</file>

<file path=ppt/slides/_rels/slide344.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257.xml"/><Relationship Id="rId1" Type="http://schemas.openxmlformats.org/officeDocument/2006/relationships/slideLayout" Target="../slideLayouts/slideLayout180.xml"/></Relationships>
</file>

<file path=ppt/slides/_rels/slide345.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258.xml"/><Relationship Id="rId1" Type="http://schemas.openxmlformats.org/officeDocument/2006/relationships/slideLayout" Target="../slideLayouts/slideLayout180.xml"/></Relationships>
</file>

<file path=ppt/slides/_rels/slide346.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259.xml"/><Relationship Id="rId1" Type="http://schemas.openxmlformats.org/officeDocument/2006/relationships/slideLayout" Target="../slideLayouts/slideLayout180.xml"/></Relationships>
</file>

<file path=ppt/slides/_rels/slide347.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260.xml"/><Relationship Id="rId1" Type="http://schemas.openxmlformats.org/officeDocument/2006/relationships/slideLayout" Target="../slideLayouts/slideLayout180.xml"/></Relationships>
</file>

<file path=ppt/slides/_rels/slide348.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61.xml"/><Relationship Id="rId1" Type="http://schemas.openxmlformats.org/officeDocument/2006/relationships/slideLayout" Target="../slideLayouts/slideLayout180.xml"/></Relationships>
</file>

<file path=ppt/slides/_rels/slide349.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262.xml"/><Relationship Id="rId1" Type="http://schemas.openxmlformats.org/officeDocument/2006/relationships/slideLayout" Target="../slideLayouts/slideLayout180.xml"/></Relationships>
</file>

<file path=ppt/slides/_rels/slide3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4.xml"/><Relationship Id="rId1" Type="http://schemas.openxmlformats.org/officeDocument/2006/relationships/slideLayout" Target="../slideLayouts/slideLayout562.xml"/></Relationships>
</file>

<file path=ppt/slides/_rels/slide350.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notesSlide" Target="../notesSlides/notesSlide263.xml"/><Relationship Id="rId1" Type="http://schemas.openxmlformats.org/officeDocument/2006/relationships/slideLayout" Target="../slideLayouts/slideLayout180.xml"/></Relationships>
</file>

<file path=ppt/slides/_rels/slide351.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64.xml"/><Relationship Id="rId1" Type="http://schemas.openxmlformats.org/officeDocument/2006/relationships/slideLayout" Target="../slideLayouts/slideLayout180.xml"/></Relationships>
</file>

<file path=ppt/slides/_rels/slide352.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notesSlide" Target="../notesSlides/notesSlide265.xml"/><Relationship Id="rId1" Type="http://schemas.openxmlformats.org/officeDocument/2006/relationships/slideLayout" Target="../slideLayouts/slideLayout180.xml"/></Relationships>
</file>

<file path=ppt/slides/_rels/slide353.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266.xml"/><Relationship Id="rId1" Type="http://schemas.openxmlformats.org/officeDocument/2006/relationships/slideLayout" Target="../slideLayouts/slideLayout180.xml"/></Relationships>
</file>

<file path=ppt/slides/_rels/slide354.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267.xml"/><Relationship Id="rId1" Type="http://schemas.openxmlformats.org/officeDocument/2006/relationships/slideLayout" Target="../slideLayouts/slideLayout180.xml"/></Relationships>
</file>

<file path=ppt/slides/_rels/slide355.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268.xml"/><Relationship Id="rId1" Type="http://schemas.openxmlformats.org/officeDocument/2006/relationships/slideLayout" Target="../slideLayouts/slideLayout180.xml"/></Relationships>
</file>

<file path=ppt/slides/_rels/slide356.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269.xml"/><Relationship Id="rId1" Type="http://schemas.openxmlformats.org/officeDocument/2006/relationships/slideLayout" Target="../slideLayouts/slideLayout180.xml"/></Relationships>
</file>

<file path=ppt/slides/_rels/slide357.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270.xml"/><Relationship Id="rId1" Type="http://schemas.openxmlformats.org/officeDocument/2006/relationships/slideLayout" Target="../slideLayouts/slideLayout180.xml"/></Relationships>
</file>

<file path=ppt/slides/_rels/slide358.xml.rels><?xml version="1.0" encoding="UTF-8" standalone="yes"?>
<Relationships xmlns="http://schemas.openxmlformats.org/package/2006/relationships"><Relationship Id="rId3" Type="http://schemas.openxmlformats.org/officeDocument/2006/relationships/image" Target="../media/image347.jpeg"/><Relationship Id="rId2" Type="http://schemas.openxmlformats.org/officeDocument/2006/relationships/notesSlide" Target="../notesSlides/notesSlide271.xml"/><Relationship Id="rId1" Type="http://schemas.openxmlformats.org/officeDocument/2006/relationships/slideLayout" Target="../slideLayouts/slideLayout180.xml"/></Relationships>
</file>

<file path=ppt/slides/_rels/slide359.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5.xml"/><Relationship Id="rId1" Type="http://schemas.openxmlformats.org/officeDocument/2006/relationships/slideLayout" Target="../slideLayouts/slideLayout562.xml"/></Relationships>
</file>

<file path=ppt/slides/_rels/slide360.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22.jpeg"/><Relationship Id="rId1" Type="http://schemas.openxmlformats.org/officeDocument/2006/relationships/slideLayout" Target="../slideLayouts/slideLayout288.xml"/></Relationships>
</file>

<file path=ppt/slides/_rels/slide361.xml.rels><?xml version="1.0" encoding="UTF-8" standalone="yes"?>
<Relationships xmlns="http://schemas.openxmlformats.org/package/2006/relationships"><Relationship Id="rId2" Type="http://schemas.openxmlformats.org/officeDocument/2006/relationships/image" Target="../media/image348.jpeg"/><Relationship Id="rId1" Type="http://schemas.openxmlformats.org/officeDocument/2006/relationships/slideLayout" Target="../slideLayouts/slideLayout29.xml"/></Relationships>
</file>

<file path=ppt/slides/_rels/slide362.xml.rels><?xml version="1.0" encoding="UTF-8" standalone="yes"?>
<Relationships xmlns="http://schemas.openxmlformats.org/package/2006/relationships"><Relationship Id="rId2" Type="http://schemas.openxmlformats.org/officeDocument/2006/relationships/image" Target="../media/image349.jpeg"/><Relationship Id="rId1" Type="http://schemas.openxmlformats.org/officeDocument/2006/relationships/slideLayout" Target="../slideLayouts/slideLayout29.xml"/></Relationships>
</file>

<file path=ppt/slides/_rels/slide363.xml.rels><?xml version="1.0" encoding="UTF-8" standalone="yes"?>
<Relationships xmlns="http://schemas.openxmlformats.org/package/2006/relationships"><Relationship Id="rId3" Type="http://schemas.openxmlformats.org/officeDocument/2006/relationships/notesSlide" Target="../notesSlides/notesSlide272.xml"/><Relationship Id="rId2" Type="http://schemas.openxmlformats.org/officeDocument/2006/relationships/slideLayout" Target="../slideLayouts/slideLayout218.xml"/><Relationship Id="rId1" Type="http://schemas.openxmlformats.org/officeDocument/2006/relationships/themeOverride" Target="../theme/themeOverride7.xml"/></Relationships>
</file>

<file path=ppt/slides/_rels/slide364.xml.rels><?xml version="1.0" encoding="UTF-8" standalone="yes"?>
<Relationships xmlns="http://schemas.openxmlformats.org/package/2006/relationships"><Relationship Id="rId3" Type="http://schemas.openxmlformats.org/officeDocument/2006/relationships/notesSlide" Target="../notesSlides/notesSlide273.xml"/><Relationship Id="rId2" Type="http://schemas.openxmlformats.org/officeDocument/2006/relationships/slideLayout" Target="../slideLayouts/slideLayout218.xml"/><Relationship Id="rId1" Type="http://schemas.openxmlformats.org/officeDocument/2006/relationships/themeOverride" Target="../theme/themeOverride8.xml"/></Relationships>
</file>

<file path=ppt/slides/_rels/slide365.xml.rels><?xml version="1.0" encoding="UTF-8" standalone="yes"?>
<Relationships xmlns="http://schemas.openxmlformats.org/package/2006/relationships"><Relationship Id="rId3" Type="http://schemas.openxmlformats.org/officeDocument/2006/relationships/notesSlide" Target="../notesSlides/notesSlide274.xml"/><Relationship Id="rId2" Type="http://schemas.openxmlformats.org/officeDocument/2006/relationships/slideLayout" Target="../slideLayouts/slideLayout218.xml"/><Relationship Id="rId1" Type="http://schemas.openxmlformats.org/officeDocument/2006/relationships/themeOverride" Target="../theme/themeOverride9.xml"/></Relationships>
</file>

<file path=ppt/slides/_rels/slide366.xml.rels><?xml version="1.0" encoding="UTF-8" standalone="yes"?>
<Relationships xmlns="http://schemas.openxmlformats.org/package/2006/relationships"><Relationship Id="rId3" Type="http://schemas.openxmlformats.org/officeDocument/2006/relationships/notesSlide" Target="../notesSlides/notesSlide275.xml"/><Relationship Id="rId2" Type="http://schemas.openxmlformats.org/officeDocument/2006/relationships/slideLayout" Target="../slideLayouts/slideLayout218.xml"/><Relationship Id="rId1" Type="http://schemas.openxmlformats.org/officeDocument/2006/relationships/themeOverride" Target="../theme/themeOverride10.xml"/></Relationships>
</file>

<file path=ppt/slides/_rels/slide367.xml.rels><?xml version="1.0" encoding="UTF-8" standalone="yes"?>
<Relationships xmlns="http://schemas.openxmlformats.org/package/2006/relationships"><Relationship Id="rId3" Type="http://schemas.openxmlformats.org/officeDocument/2006/relationships/notesSlide" Target="../notesSlides/notesSlide276.xml"/><Relationship Id="rId2" Type="http://schemas.openxmlformats.org/officeDocument/2006/relationships/slideLayout" Target="../slideLayouts/slideLayout218.xml"/><Relationship Id="rId1" Type="http://schemas.openxmlformats.org/officeDocument/2006/relationships/themeOverride" Target="../theme/themeOverride11.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6.xml"/><Relationship Id="rId1" Type="http://schemas.openxmlformats.org/officeDocument/2006/relationships/slideLayout" Target="../slideLayouts/slideLayout562.xml"/></Relationships>
</file>

<file path=ppt/slides/_rels/slide37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350.jpeg"/><Relationship Id="rId1" Type="http://schemas.openxmlformats.org/officeDocument/2006/relationships/slideLayout" Target="../slideLayouts/slideLayout475.xml"/><Relationship Id="rId4" Type="http://schemas.openxmlformats.org/officeDocument/2006/relationships/image" Target="../media/image110.jpg"/></Relationships>
</file>

<file path=ppt/slides/_rels/slide371.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278.xml"/><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279.xml"/><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80.xml"/><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281.xml"/><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282.xml"/><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283.xml"/><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284.xml"/><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285.xml"/><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286.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7.xml"/><Relationship Id="rId1" Type="http://schemas.openxmlformats.org/officeDocument/2006/relationships/slideLayout" Target="../slideLayouts/slideLayout564.xml"/></Relationships>
</file>

<file path=ppt/slides/_rels/slide380.xml.rels><?xml version="1.0" encoding="UTF-8" standalone="yes"?>
<Relationships xmlns="http://schemas.openxmlformats.org/package/2006/relationships"><Relationship Id="rId3" Type="http://schemas.openxmlformats.org/officeDocument/2006/relationships/image" Target="../media/image359.jpeg"/><Relationship Id="rId2" Type="http://schemas.openxmlformats.org/officeDocument/2006/relationships/notesSlide" Target="../notesSlides/notesSlide287.xml"/><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288.xml"/><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289.xml"/><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290.xml"/><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notesSlide" Target="../notesSlides/notesSlide291.xml"/><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3" Type="http://schemas.openxmlformats.org/officeDocument/2006/relationships/image" Target="../media/image364.jpeg"/><Relationship Id="rId2" Type="http://schemas.openxmlformats.org/officeDocument/2006/relationships/notesSlide" Target="../notesSlides/notesSlide292.xml"/><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3" Type="http://schemas.openxmlformats.org/officeDocument/2006/relationships/image" Target="../media/image365.jpeg"/><Relationship Id="rId2" Type="http://schemas.openxmlformats.org/officeDocument/2006/relationships/notesSlide" Target="../notesSlides/notesSlide293.xml"/><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3" Type="http://schemas.openxmlformats.org/officeDocument/2006/relationships/image" Target="../media/image366.jpeg"/><Relationship Id="rId2" Type="http://schemas.openxmlformats.org/officeDocument/2006/relationships/notesSlide" Target="../notesSlides/notesSlide294.xml"/><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295.xml"/><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image" Target="../media/image143.jpeg"/><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8.xml"/><Relationship Id="rId1" Type="http://schemas.openxmlformats.org/officeDocument/2006/relationships/slideLayout" Target="../slideLayouts/slideLayout564.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jpeg"/></Relationships>
</file>

<file path=ppt/slides/_rels/slide390.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22.jpeg"/><Relationship Id="rId1" Type="http://schemas.openxmlformats.org/officeDocument/2006/relationships/slideLayout" Target="../slideLayouts/slideLayout288.xml"/></Relationships>
</file>

<file path=ppt/slides/_rels/slide391.xml.rels><?xml version="1.0" encoding="UTF-8" standalone="yes"?>
<Relationships xmlns="http://schemas.openxmlformats.org/package/2006/relationships"><Relationship Id="rId3" Type="http://schemas.openxmlformats.org/officeDocument/2006/relationships/image" Target="../media/image368.jpeg"/><Relationship Id="rId2" Type="http://schemas.openxmlformats.org/officeDocument/2006/relationships/notesSlide" Target="../notesSlides/notesSlide296.xml"/><Relationship Id="rId1" Type="http://schemas.openxmlformats.org/officeDocument/2006/relationships/slideLayout" Target="../slideLayouts/slideLayout421.xml"/></Relationships>
</file>

<file path=ppt/slides/_rels/slide392.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image" Target="../media/image369.jpeg"/><Relationship Id="rId1" Type="http://schemas.openxmlformats.org/officeDocument/2006/relationships/slideLayout" Target="../slideLayouts/slideLayout2.xml"/></Relationships>
</file>

<file path=ppt/slides/_rels/slide393.xml.rels><?xml version="1.0" encoding="UTF-8" standalone="yes"?>
<Relationships xmlns="http://schemas.openxmlformats.org/package/2006/relationships"><Relationship Id="rId2" Type="http://schemas.openxmlformats.org/officeDocument/2006/relationships/image" Target="../media/image371.jpeg"/><Relationship Id="rId1" Type="http://schemas.openxmlformats.org/officeDocument/2006/relationships/slideLayout" Target="../slideLayouts/slideLayout2.xml"/></Relationships>
</file>

<file path=ppt/slides/_rels/slide394.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297.xml"/><Relationship Id="rId1" Type="http://schemas.openxmlformats.org/officeDocument/2006/relationships/slideLayout" Target="../slideLayouts/slideLayout231.xml"/><Relationship Id="rId4" Type="http://schemas.openxmlformats.org/officeDocument/2006/relationships/image" Target="../media/image373.jpeg"/></Relationships>
</file>

<file path=ppt/slides/_rels/slide395.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298.xml"/><Relationship Id="rId1" Type="http://schemas.openxmlformats.org/officeDocument/2006/relationships/slideLayout" Target="../slideLayouts/slideLayout231.xml"/><Relationship Id="rId4" Type="http://schemas.openxmlformats.org/officeDocument/2006/relationships/image" Target="../media/image373.jpeg"/></Relationships>
</file>

<file path=ppt/slides/_rels/slide396.xml.rels><?xml version="1.0" encoding="UTF-8" standalone="yes"?>
<Relationships xmlns="http://schemas.openxmlformats.org/package/2006/relationships"><Relationship Id="rId3" Type="http://schemas.openxmlformats.org/officeDocument/2006/relationships/notesSlide" Target="../notesSlides/notesSlide299.xml"/><Relationship Id="rId2" Type="http://schemas.openxmlformats.org/officeDocument/2006/relationships/slideLayout" Target="../slideLayouts/slideLayout218.xml"/><Relationship Id="rId1" Type="http://schemas.openxmlformats.org/officeDocument/2006/relationships/themeOverride" Target="../theme/themeOverride12.xml"/></Relationships>
</file>

<file path=ppt/slides/_rels/slide397.xml.rels><?xml version="1.0" encoding="UTF-8" standalone="yes"?>
<Relationships xmlns="http://schemas.openxmlformats.org/package/2006/relationships"><Relationship Id="rId3" Type="http://schemas.openxmlformats.org/officeDocument/2006/relationships/notesSlide" Target="../notesSlides/notesSlide300.xml"/><Relationship Id="rId2" Type="http://schemas.openxmlformats.org/officeDocument/2006/relationships/slideLayout" Target="../slideLayouts/slideLayout218.xml"/><Relationship Id="rId1" Type="http://schemas.openxmlformats.org/officeDocument/2006/relationships/themeOverride" Target="../theme/themeOverride13.xml"/></Relationships>
</file>

<file path=ppt/slides/_rels/slide398.xml.rels><?xml version="1.0" encoding="UTF-8" standalone="yes"?>
<Relationships xmlns="http://schemas.openxmlformats.org/package/2006/relationships"><Relationship Id="rId3" Type="http://schemas.openxmlformats.org/officeDocument/2006/relationships/notesSlide" Target="../notesSlides/notesSlide301.xml"/><Relationship Id="rId2" Type="http://schemas.openxmlformats.org/officeDocument/2006/relationships/slideLayout" Target="../slideLayouts/slideLayout218.xml"/><Relationship Id="rId1" Type="http://schemas.openxmlformats.org/officeDocument/2006/relationships/themeOverride" Target="../theme/themeOverride14.xml"/></Relationships>
</file>

<file path=ppt/slides/_rels/slide399.xml.rels><?xml version="1.0" encoding="UTF-8" standalone="yes"?>
<Relationships xmlns="http://schemas.openxmlformats.org/package/2006/relationships"><Relationship Id="rId3" Type="http://schemas.openxmlformats.org/officeDocument/2006/relationships/notesSlide" Target="../notesSlides/notesSlide302.xml"/><Relationship Id="rId2" Type="http://schemas.openxmlformats.org/officeDocument/2006/relationships/slideLayout" Target="../slideLayouts/slideLayout218.xml"/><Relationship Id="rId1" Type="http://schemas.openxmlformats.org/officeDocument/2006/relationships/themeOverride" Target="../theme/themeOverride15.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18.xml"/><Relationship Id="rId1" Type="http://schemas.openxmlformats.org/officeDocument/2006/relationships/themeOverride" Target="../theme/themeOverride3.xml"/></Relationships>
</file>

<file path=ppt/slides/_rels/slide4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9.xml"/><Relationship Id="rId1" Type="http://schemas.openxmlformats.org/officeDocument/2006/relationships/slideLayout" Target="../slideLayouts/slideLayout575.xml"/></Relationships>
</file>

<file path=ppt/slides/_rels/slide400.xml.rels><?xml version="1.0" encoding="UTF-8" standalone="yes"?>
<Relationships xmlns="http://schemas.openxmlformats.org/package/2006/relationships"><Relationship Id="rId3" Type="http://schemas.openxmlformats.org/officeDocument/2006/relationships/notesSlide" Target="../notesSlides/notesSlide303.xml"/><Relationship Id="rId2" Type="http://schemas.openxmlformats.org/officeDocument/2006/relationships/slideLayout" Target="../slideLayouts/slideLayout218.xml"/><Relationship Id="rId1" Type="http://schemas.openxmlformats.org/officeDocument/2006/relationships/themeOverride" Target="../theme/themeOverride16.xml"/></Relationships>
</file>

<file path=ppt/slides/_rels/slide401.xml.rels><?xml version="1.0" encoding="UTF-8" standalone="yes"?>
<Relationships xmlns="http://schemas.openxmlformats.org/package/2006/relationships"><Relationship Id="rId3" Type="http://schemas.openxmlformats.org/officeDocument/2006/relationships/notesSlide" Target="../notesSlides/notesSlide304.xml"/><Relationship Id="rId2" Type="http://schemas.openxmlformats.org/officeDocument/2006/relationships/slideLayout" Target="../slideLayouts/slideLayout218.xml"/><Relationship Id="rId1" Type="http://schemas.openxmlformats.org/officeDocument/2006/relationships/themeOverride" Target="../theme/themeOverride17.xml"/></Relationships>
</file>

<file path=ppt/slides/_rels/slide402.xml.rels><?xml version="1.0" encoding="UTF-8" standalone="yes"?>
<Relationships xmlns="http://schemas.openxmlformats.org/package/2006/relationships"><Relationship Id="rId3" Type="http://schemas.openxmlformats.org/officeDocument/2006/relationships/notesSlide" Target="../notesSlides/notesSlide305.xml"/><Relationship Id="rId2" Type="http://schemas.openxmlformats.org/officeDocument/2006/relationships/slideLayout" Target="../slideLayouts/slideLayout218.xml"/><Relationship Id="rId1" Type="http://schemas.openxmlformats.org/officeDocument/2006/relationships/themeOverride" Target="../theme/themeOverride18.xml"/></Relationships>
</file>

<file path=ppt/slides/_rels/slide403.xml.rels><?xml version="1.0" encoding="UTF-8" standalone="yes"?>
<Relationships xmlns="http://schemas.openxmlformats.org/package/2006/relationships"><Relationship Id="rId3" Type="http://schemas.openxmlformats.org/officeDocument/2006/relationships/notesSlide" Target="../notesSlides/notesSlide306.xml"/><Relationship Id="rId2" Type="http://schemas.openxmlformats.org/officeDocument/2006/relationships/slideLayout" Target="../slideLayouts/slideLayout218.xml"/><Relationship Id="rId1" Type="http://schemas.openxmlformats.org/officeDocument/2006/relationships/themeOverride" Target="../theme/themeOverride19.xml"/></Relationships>
</file>

<file path=ppt/slides/_rels/slide404.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notesSlide" Target="../notesSlides/notesSlide307.xml"/><Relationship Id="rId1" Type="http://schemas.openxmlformats.org/officeDocument/2006/relationships/slideLayout" Target="../slideLayouts/slideLayout63.xml"/><Relationship Id="rId4" Type="http://schemas.openxmlformats.org/officeDocument/2006/relationships/image" Target="../media/image375.png"/></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224.xml"/></Relationships>
</file>

<file path=ppt/slides/_rels/slide406.xml.rels><?xml version="1.0" encoding="UTF-8" standalone="yes"?>
<Relationships xmlns="http://schemas.openxmlformats.org/package/2006/relationships"><Relationship Id="rId3" Type="http://schemas.openxmlformats.org/officeDocument/2006/relationships/image" Target="../media/image376.png"/><Relationship Id="rId2" Type="http://schemas.openxmlformats.org/officeDocument/2006/relationships/notesSlide" Target="../notesSlides/notesSlide308.xml"/><Relationship Id="rId1" Type="http://schemas.openxmlformats.org/officeDocument/2006/relationships/slideLayout" Target="../slideLayouts/slideLayout218.xml"/><Relationship Id="rId4" Type="http://schemas.openxmlformats.org/officeDocument/2006/relationships/image" Target="../media/image377.png"/></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487.xml"/></Relationships>
</file>

<file path=ppt/slides/_rels/slide408.xml.rels><?xml version="1.0" encoding="UTF-8" standalone="yes"?>
<Relationships xmlns="http://schemas.openxmlformats.org/package/2006/relationships"><Relationship Id="rId2" Type="http://schemas.openxmlformats.org/officeDocument/2006/relationships/image" Target="../media/image378.png"/><Relationship Id="rId1" Type="http://schemas.openxmlformats.org/officeDocument/2006/relationships/slideLayout" Target="../slideLayouts/slideLayout63.xml"/></Relationships>
</file>

<file path=ppt/slides/_rels/slide409.xml.rels><?xml version="1.0" encoding="UTF-8" standalone="yes"?>
<Relationships xmlns="http://schemas.openxmlformats.org/package/2006/relationships"><Relationship Id="rId3" Type="http://schemas.openxmlformats.org/officeDocument/2006/relationships/image" Target="../media/image379.png"/><Relationship Id="rId2" Type="http://schemas.openxmlformats.org/officeDocument/2006/relationships/notesSlide" Target="../notesSlides/notesSlide310.xml"/><Relationship Id="rId1" Type="http://schemas.openxmlformats.org/officeDocument/2006/relationships/slideLayout" Target="../slideLayouts/slideLayout72.xml"/><Relationship Id="rId4" Type="http://schemas.openxmlformats.org/officeDocument/2006/relationships/image" Target="../media/image380.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91.xml"/></Relationships>
</file>

<file path=ppt/slides/_rels/slide410.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11.xml"/><Relationship Id="rId1" Type="http://schemas.openxmlformats.org/officeDocument/2006/relationships/slideLayout" Target="../slideLayouts/slideLayout405.xml"/><Relationship Id="rId4" Type="http://schemas.openxmlformats.org/officeDocument/2006/relationships/image" Target="../media/image382.jpeg"/></Relationships>
</file>

<file path=ppt/slides/_rels/slide411.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312.xml"/><Relationship Id="rId1" Type="http://schemas.openxmlformats.org/officeDocument/2006/relationships/slideLayout" Target="../slideLayouts/slideLayout141.xml"/></Relationships>
</file>

<file path=ppt/slides/_rels/slide412.xml.rels><?xml version="1.0" encoding="UTF-8" standalone="yes"?>
<Relationships xmlns="http://schemas.openxmlformats.org/package/2006/relationships"><Relationship Id="rId3" Type="http://schemas.openxmlformats.org/officeDocument/2006/relationships/image" Target="../media/image375.png"/><Relationship Id="rId2" Type="http://schemas.openxmlformats.org/officeDocument/2006/relationships/image" Target="../media/image374.png"/><Relationship Id="rId1" Type="http://schemas.openxmlformats.org/officeDocument/2006/relationships/slideLayout" Target="../slideLayouts/slideLayout63.xml"/></Relationships>
</file>

<file path=ppt/slides/_rels/slide413.xml.rels><?xml version="1.0" encoding="UTF-8" standalone="yes"?>
<Relationships xmlns="http://schemas.openxmlformats.org/package/2006/relationships"><Relationship Id="rId2" Type="http://schemas.openxmlformats.org/officeDocument/2006/relationships/image" Target="../media/image384.png"/><Relationship Id="rId1" Type="http://schemas.openxmlformats.org/officeDocument/2006/relationships/slideLayout" Target="../slideLayouts/slideLayout63.xml"/></Relationships>
</file>

<file path=ppt/slides/_rels/slide414.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notesSlide" Target="../notesSlides/notesSlide313.xml"/><Relationship Id="rId1" Type="http://schemas.openxmlformats.org/officeDocument/2006/relationships/slideLayout" Target="../slideLayouts/slideLayout63.xml"/></Relationships>
</file>

<file path=ppt/slides/_rels/slide415.xml.rels><?xml version="1.0" encoding="UTF-8" standalone="yes"?>
<Relationships xmlns="http://schemas.openxmlformats.org/package/2006/relationships"><Relationship Id="rId2" Type="http://schemas.openxmlformats.org/officeDocument/2006/relationships/image" Target="../media/image386.png"/><Relationship Id="rId1" Type="http://schemas.openxmlformats.org/officeDocument/2006/relationships/slideLayout" Target="../slideLayouts/slideLayout63.xml"/></Relationships>
</file>

<file path=ppt/slides/_rels/slide416.xml.rels><?xml version="1.0" encoding="UTF-8" standalone="yes"?>
<Relationships xmlns="http://schemas.openxmlformats.org/package/2006/relationships"><Relationship Id="rId2" Type="http://schemas.openxmlformats.org/officeDocument/2006/relationships/image" Target="../media/image387.png"/><Relationship Id="rId1" Type="http://schemas.openxmlformats.org/officeDocument/2006/relationships/slideLayout" Target="../slideLayouts/slideLayout63.xml"/></Relationships>
</file>

<file path=ppt/slides/_rels/slide417.xml.rels><?xml version="1.0" encoding="UTF-8" standalone="yes"?>
<Relationships xmlns="http://schemas.openxmlformats.org/package/2006/relationships"><Relationship Id="rId2" Type="http://schemas.openxmlformats.org/officeDocument/2006/relationships/image" Target="../media/image388.png"/><Relationship Id="rId1" Type="http://schemas.openxmlformats.org/officeDocument/2006/relationships/slideLayout" Target="../slideLayouts/slideLayout63.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19.xml.rels><?xml version="1.0" encoding="UTF-8" standalone="yes"?>
<Relationships xmlns="http://schemas.openxmlformats.org/package/2006/relationships"><Relationship Id="rId3" Type="http://schemas.openxmlformats.org/officeDocument/2006/relationships/image" Target="../media/image376.png"/><Relationship Id="rId2" Type="http://schemas.openxmlformats.org/officeDocument/2006/relationships/notesSlide" Target="../notesSlides/notesSlide314.xml"/><Relationship Id="rId1" Type="http://schemas.openxmlformats.org/officeDocument/2006/relationships/slideLayout" Target="../slideLayouts/slideLayout57.xml"/><Relationship Id="rId4" Type="http://schemas.openxmlformats.org/officeDocument/2006/relationships/image" Target="../media/image377.png"/></Relationships>
</file>

<file path=ppt/slides/_rels/slide4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1.xml"/><Relationship Id="rId1" Type="http://schemas.openxmlformats.org/officeDocument/2006/relationships/slideLayout" Target="../slideLayouts/slideLayout597.xml"/></Relationships>
</file>

<file path=ppt/slides/_rels/slide4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2.xml"/><Relationship Id="rId1" Type="http://schemas.openxmlformats.org/officeDocument/2006/relationships/slideLayout" Target="../slideLayouts/slideLayout564.xml"/><Relationship Id="rId5" Type="http://schemas.openxmlformats.org/officeDocument/2006/relationships/image" Target="../media/image73.jpeg"/><Relationship Id="rId4" Type="http://schemas.openxmlformats.org/officeDocument/2006/relationships/image" Target="../media/image72.jpeg"/></Relationships>
</file>

<file path=ppt/slides/_rels/slide4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3.xml"/><Relationship Id="rId1" Type="http://schemas.openxmlformats.org/officeDocument/2006/relationships/slideLayout" Target="../slideLayouts/slideLayout591.xml"/></Relationships>
</file>

<file path=ppt/slides/_rels/slide4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4.xml"/><Relationship Id="rId1" Type="http://schemas.openxmlformats.org/officeDocument/2006/relationships/slideLayout" Target="../slideLayouts/slideLayout597.xml"/><Relationship Id="rId4" Type="http://schemas.openxmlformats.org/officeDocument/2006/relationships/image" Target="../media/image70.png"/></Relationships>
</file>

<file path=ppt/slides/_rels/slide4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5.xml"/><Relationship Id="rId1" Type="http://schemas.openxmlformats.org/officeDocument/2006/relationships/slideLayout" Target="../slideLayouts/slideLayout591.xml"/><Relationship Id="rId4" Type="http://schemas.openxmlformats.org/officeDocument/2006/relationships/image" Target="../media/image77.gif"/></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08.xml"/></Relationships>
</file>

<file path=ppt/slides/_rels/slide4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7.xml"/><Relationship Id="rId1" Type="http://schemas.openxmlformats.org/officeDocument/2006/relationships/slideLayout" Target="../slideLayouts/slideLayout623.xml"/><Relationship Id="rId4" Type="http://schemas.openxmlformats.org/officeDocument/2006/relationships/image" Target="../media/image79.jpeg"/></Relationships>
</file>

<file path=ppt/slides/_rels/slide4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8.xml"/><Relationship Id="rId1" Type="http://schemas.openxmlformats.org/officeDocument/2006/relationships/slideLayout" Target="../slideLayouts/slideLayout630.xml"/><Relationship Id="rId4" Type="http://schemas.openxmlformats.org/officeDocument/2006/relationships/image" Target="../media/image70.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18.xml"/><Relationship Id="rId1" Type="http://schemas.openxmlformats.org/officeDocument/2006/relationships/themeOverride" Target="../theme/themeOverride4.xml"/></Relationships>
</file>

<file path=ppt/slides/_rels/slide5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9.xml"/><Relationship Id="rId1" Type="http://schemas.openxmlformats.org/officeDocument/2006/relationships/slideLayout" Target="../slideLayouts/slideLayout602.xml"/><Relationship Id="rId5" Type="http://schemas.openxmlformats.org/officeDocument/2006/relationships/image" Target="../media/image82.jpeg"/><Relationship Id="rId4" Type="http://schemas.openxmlformats.org/officeDocument/2006/relationships/image" Target="../media/image81.jpeg"/></Relationships>
</file>

<file path=ppt/slides/_rels/slide51.xml.rels><?xml version="1.0" encoding="UTF-8" standalone="yes"?>
<Relationships xmlns="http://schemas.openxmlformats.org/package/2006/relationships"><Relationship Id="rId3" Type="http://schemas.openxmlformats.org/officeDocument/2006/relationships/image" Target="../media/image83.jpeg"/><Relationship Id="rId7" Type="http://schemas.openxmlformats.org/officeDocument/2006/relationships/image" Target="../media/image87.jpeg"/><Relationship Id="rId2" Type="http://schemas.openxmlformats.org/officeDocument/2006/relationships/notesSlide" Target="../notesSlides/notesSlide40.xml"/><Relationship Id="rId1" Type="http://schemas.openxmlformats.org/officeDocument/2006/relationships/slideLayout" Target="../slideLayouts/slideLayout646.xml"/><Relationship Id="rId6" Type="http://schemas.openxmlformats.org/officeDocument/2006/relationships/image" Target="../media/image86.jpeg"/><Relationship Id="rId5" Type="http://schemas.openxmlformats.org/officeDocument/2006/relationships/image" Target="../media/image85.jpeg"/><Relationship Id="rId4" Type="http://schemas.openxmlformats.org/officeDocument/2006/relationships/image" Target="../media/image84.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9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9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52.xml"/></Relationships>
</file>

<file path=ppt/slides/_rels/slide5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4.xml"/><Relationship Id="rId1" Type="http://schemas.openxmlformats.org/officeDocument/2006/relationships/slideLayout" Target="../slideLayouts/slideLayout66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73.xml"/></Relationships>
</file>

<file path=ppt/slides/_rels/slide5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6.xml"/><Relationship Id="rId1" Type="http://schemas.openxmlformats.org/officeDocument/2006/relationships/slideLayout" Target="../slideLayouts/slideLayout597.xml"/><Relationship Id="rId4" Type="http://schemas.openxmlformats.org/officeDocument/2006/relationships/image" Target="../media/image90.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84.xml"/></Relationships>
</file>

<file path=ppt/slides/_rels/slide5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8.xml"/><Relationship Id="rId1" Type="http://schemas.openxmlformats.org/officeDocument/2006/relationships/slideLayout" Target="../slideLayouts/slideLayout69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6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9.xml"/><Relationship Id="rId1" Type="http://schemas.openxmlformats.org/officeDocument/2006/relationships/slideLayout" Target="../slideLayouts/slideLayout630.xml"/><Relationship Id="rId4" Type="http://schemas.openxmlformats.org/officeDocument/2006/relationships/image" Target="../media/image70.png"/></Relationships>
</file>

<file path=ppt/slides/_rels/slide6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0.xml"/><Relationship Id="rId1" Type="http://schemas.openxmlformats.org/officeDocument/2006/relationships/slideLayout" Target="../slideLayouts/slideLayout630.xml"/><Relationship Id="rId4" Type="http://schemas.openxmlformats.org/officeDocument/2006/relationships/image" Target="../media/image70.png"/></Relationships>
</file>

<file path=ppt/slides/_rels/slide6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1.xml"/><Relationship Id="rId1" Type="http://schemas.openxmlformats.org/officeDocument/2006/relationships/slideLayout" Target="../slideLayouts/slideLayout556.xml"/></Relationships>
</file>

<file path=ppt/slides/_rels/slide6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2.xml"/><Relationship Id="rId1" Type="http://schemas.openxmlformats.org/officeDocument/2006/relationships/slideLayout" Target="../slideLayouts/slideLayout564.xml"/></Relationships>
</file>

<file path=ppt/slides/_rels/slide6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3.xml"/><Relationship Id="rId1" Type="http://schemas.openxmlformats.org/officeDocument/2006/relationships/slideLayout" Target="../slideLayouts/slideLayout557.xml"/></Relationships>
</file>

<file path=ppt/slides/_rels/slide6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4.xml"/><Relationship Id="rId1" Type="http://schemas.openxmlformats.org/officeDocument/2006/relationships/slideLayout" Target="../slideLayouts/slideLayout602.xml"/><Relationship Id="rId4" Type="http://schemas.openxmlformats.org/officeDocument/2006/relationships/image" Target="../media/image94.jpeg"/></Relationships>
</file>

<file path=ppt/slides/_rels/slide6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55.xml"/><Relationship Id="rId1" Type="http://schemas.openxmlformats.org/officeDocument/2006/relationships/slideLayout" Target="../slideLayouts/slideLayout69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96.xml"/></Relationships>
</file>

<file path=ppt/slides/_rels/slide6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7.xml"/><Relationship Id="rId1" Type="http://schemas.openxmlformats.org/officeDocument/2006/relationships/slideLayout" Target="../slideLayouts/slideLayout66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0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96.xml"/></Relationships>
</file>

<file path=ppt/slides/_rels/slide7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0.xml"/><Relationship Id="rId1" Type="http://schemas.openxmlformats.org/officeDocument/2006/relationships/slideLayout" Target="../slideLayouts/slideLayout55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96.xml"/></Relationships>
</file>

<file path=ppt/slides/_rels/slide7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62.xml"/><Relationship Id="rId1" Type="http://schemas.openxmlformats.org/officeDocument/2006/relationships/slideLayout" Target="../slideLayouts/slideLayout597.xml"/></Relationships>
</file>

<file path=ppt/slides/_rels/slide74.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3.xml"/><Relationship Id="rId1" Type="http://schemas.openxmlformats.org/officeDocument/2006/relationships/slideLayout" Target="../slideLayouts/slideLayout597.xml"/></Relationships>
</file>

<file path=ppt/slides/_rels/slide7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4.xml"/><Relationship Id="rId1" Type="http://schemas.openxmlformats.org/officeDocument/2006/relationships/slideLayout" Target="../slideLayouts/slideLayout66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84.xml"/></Relationships>
</file>

<file path=ppt/slides/_rels/slide7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6.xml"/><Relationship Id="rId1" Type="http://schemas.openxmlformats.org/officeDocument/2006/relationships/slideLayout" Target="../slideLayouts/slideLayout602.xml"/></Relationships>
</file>

<file path=ppt/slides/_rels/slide78.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7.xml"/><Relationship Id="rId1" Type="http://schemas.openxmlformats.org/officeDocument/2006/relationships/slideLayout" Target="../slideLayouts/slideLayout668.xml"/></Relationships>
</file>

<file path=ppt/slides/_rels/slide7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8.xml"/><Relationship Id="rId1" Type="http://schemas.openxmlformats.org/officeDocument/2006/relationships/slideLayout" Target="../slideLayouts/slideLayout602.xml"/></Relationships>
</file>

<file path=ppt/slides/_rels/slide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xml"/><Relationship Id="rId1" Type="http://schemas.openxmlformats.org/officeDocument/2006/relationships/slideLayout" Target="../slideLayouts/slideLayout243.xml"/><Relationship Id="rId4" Type="http://schemas.openxmlformats.org/officeDocument/2006/relationships/image" Target="../media/image50.jpe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97.xml"/></Relationships>
</file>

<file path=ppt/slides/_rels/slide81.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0.xml"/><Relationship Id="rId1" Type="http://schemas.openxmlformats.org/officeDocument/2006/relationships/slideLayout" Target="../slideLayouts/slideLayout59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06.xml"/></Relationships>
</file>

<file path=ppt/slides/_rels/slide8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2.xml"/><Relationship Id="rId1" Type="http://schemas.openxmlformats.org/officeDocument/2006/relationships/slideLayout" Target="../slideLayouts/slideLayout602.xml"/></Relationships>
</file>

<file path=ppt/slides/_rels/slide84.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73.xml"/><Relationship Id="rId1" Type="http://schemas.openxmlformats.org/officeDocument/2006/relationships/slideLayout" Target="../slideLayouts/slideLayout597.xml"/></Relationships>
</file>

<file path=ppt/slides/_rels/slide85.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4.xml"/><Relationship Id="rId1" Type="http://schemas.openxmlformats.org/officeDocument/2006/relationships/slideLayout" Target="../slideLayouts/slideLayout602.xml"/><Relationship Id="rId5" Type="http://schemas.openxmlformats.org/officeDocument/2006/relationships/image" Target="../media/image82.jpeg"/><Relationship Id="rId4" Type="http://schemas.openxmlformats.org/officeDocument/2006/relationships/image" Target="../media/image81.jpeg"/></Relationships>
</file>

<file path=ppt/slides/_rels/slide8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5.xml"/><Relationship Id="rId1" Type="http://schemas.openxmlformats.org/officeDocument/2006/relationships/slideLayout" Target="../slideLayouts/slideLayout717.xml"/></Relationships>
</file>

<file path=ppt/slides/_rels/slide8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6.xml"/><Relationship Id="rId1" Type="http://schemas.openxmlformats.org/officeDocument/2006/relationships/slideLayout" Target="../slideLayouts/slideLayout630.xml"/><Relationship Id="rId4" Type="http://schemas.openxmlformats.org/officeDocument/2006/relationships/image" Target="../media/image70.png"/></Relationships>
</file>

<file path=ppt/slides/_rels/slide88.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77.xml"/><Relationship Id="rId1" Type="http://schemas.openxmlformats.org/officeDocument/2006/relationships/slideLayout" Target="../slideLayouts/slideLayout602.xml"/></Relationships>
</file>

<file path=ppt/slides/_rels/slide8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8.xml"/><Relationship Id="rId1" Type="http://schemas.openxmlformats.org/officeDocument/2006/relationships/slideLayout" Target="../slideLayouts/slideLayout597.xml"/><Relationship Id="rId4" Type="http://schemas.openxmlformats.org/officeDocument/2006/relationships/image" Target="../media/image70.png"/></Relationships>
</file>

<file path=ppt/slides/_rels/slide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xml"/><Relationship Id="rId1" Type="http://schemas.openxmlformats.org/officeDocument/2006/relationships/slideLayout" Target="../slideLayouts/slideLayout243.xml"/><Relationship Id="rId4" Type="http://schemas.openxmlformats.org/officeDocument/2006/relationships/image" Target="../media/image50.jpeg"/></Relationships>
</file>

<file path=ppt/slides/_rels/slide90.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79.xml"/><Relationship Id="rId1" Type="http://schemas.openxmlformats.org/officeDocument/2006/relationships/slideLayout" Target="../slideLayouts/slideLayout60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9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93.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1.xml"/><Relationship Id="rId1" Type="http://schemas.openxmlformats.org/officeDocument/2006/relationships/slideLayout" Target="../slideLayouts/slideLayout739.xml"/></Relationships>
</file>

<file path=ppt/slides/_rels/slide94.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2.xml"/><Relationship Id="rId1" Type="http://schemas.openxmlformats.org/officeDocument/2006/relationships/slideLayout" Target="../slideLayouts/slideLayout140.xml"/><Relationship Id="rId5" Type="http://schemas.openxmlformats.org/officeDocument/2006/relationships/image" Target="../media/image110.jpg"/><Relationship Id="rId4" Type="http://schemas.openxmlformats.org/officeDocument/2006/relationships/image" Target="../media/image109.jpeg"/></Relationships>
</file>

<file path=ppt/slides/_rels/slide9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83.xml"/><Relationship Id="rId1" Type="http://schemas.openxmlformats.org/officeDocument/2006/relationships/slideLayout" Target="../slideLayouts/slideLayout169.xml"/></Relationships>
</file>

<file path=ppt/slides/_rels/slide9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4.xml"/><Relationship Id="rId1" Type="http://schemas.openxmlformats.org/officeDocument/2006/relationships/slideLayout" Target="../slideLayouts/slideLayout169.xml"/></Relationships>
</file>

<file path=ppt/slides/_rels/slide9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5.xml"/><Relationship Id="rId1" Type="http://schemas.openxmlformats.org/officeDocument/2006/relationships/slideLayout" Target="../slideLayouts/slideLayout169.xml"/></Relationships>
</file>

<file path=ppt/slides/_rels/slide9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6.xml"/><Relationship Id="rId1" Type="http://schemas.openxmlformats.org/officeDocument/2006/relationships/slideLayout" Target="../slideLayouts/slideLayout756.xml"/></Relationships>
</file>

<file path=ppt/slides/_rels/slide9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7.xml"/><Relationship Id="rId1" Type="http://schemas.openxmlformats.org/officeDocument/2006/relationships/slideLayout" Target="../slideLayouts/slideLayout75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098" name="Rectangle 2"/>
          <p:cNvSpPr>
            <a:spLocks noGrp="1" noChangeArrowheads="1"/>
          </p:cNvSpPr>
          <p:nvPr>
            <p:ph type="ctrTitle"/>
          </p:nvPr>
        </p:nvSpPr>
        <p:spPr>
          <a:xfrm>
            <a:off x="0" y="-27384"/>
            <a:ext cx="9144000" cy="1470025"/>
          </a:xfrm>
          <a:effectLst/>
        </p:spPr>
        <p:txBody>
          <a:bodyPr/>
          <a:lstStyle/>
          <a:p>
            <a:pPr rtl="1" eaLnBrk="1" hangingPunct="1">
              <a:defRPr/>
            </a:pPr>
            <a:r>
              <a:rPr lang="ar-SA" sz="8000" dirty="0">
                <a:solidFill>
                  <a:srgbClr val="FFCC66"/>
                </a:solidFill>
                <a:effectLst>
                  <a:glow rad="355600">
                    <a:schemeClr val="tx1"/>
                  </a:glow>
                </a:effectLst>
                <a:ea typeface="ＭＳ Ｐゴシック" charset="0"/>
                <a:cs typeface="Arial" panose="020B0604020202020204" pitchFamily="34" charset="0"/>
              </a:rPr>
              <a:t>متى</a:t>
            </a:r>
            <a:r>
              <a:rPr lang="en-US" sz="8000" dirty="0">
                <a:solidFill>
                  <a:srgbClr val="FFCC66"/>
                </a:solidFill>
                <a:effectLst>
                  <a:glow rad="355600">
                    <a:schemeClr val="tx1"/>
                  </a:glow>
                </a:effectLst>
                <a:ea typeface="ＭＳ Ｐゴシック" charset="0"/>
                <a:cs typeface="Arial" panose="020B0604020202020204" pitchFamily="34" charset="0"/>
              </a:rPr>
              <a:t> </a:t>
            </a:r>
            <a:r>
              <a:rPr lang="ar-JO" sz="8000" dirty="0">
                <a:solidFill>
                  <a:srgbClr val="FFCC66"/>
                </a:solidFill>
                <a:effectLst>
                  <a:glow rad="355600">
                    <a:schemeClr val="tx1"/>
                  </a:glow>
                </a:effectLst>
                <a:ea typeface="ＭＳ Ｐゴシック" charset="0"/>
                <a:cs typeface="Arial" panose="020B0604020202020204" pitchFamily="34" charset="0"/>
              </a:rPr>
              <a:t>١٥-٢٨</a:t>
            </a:r>
            <a:r>
              <a:rPr lang="en-US" sz="8000" dirty="0">
                <a:solidFill>
                  <a:srgbClr val="FFCC66"/>
                </a:solidFill>
                <a:effectLst>
                  <a:glow rad="355600">
                    <a:schemeClr val="tx1"/>
                  </a:glow>
                </a:effectLst>
                <a:ea typeface="ＭＳ Ｐゴシック" charset="0"/>
                <a:cs typeface="Arial" panose="020B0604020202020204" pitchFamily="34" charset="0"/>
              </a:rPr>
              <a:t> </a:t>
            </a:r>
            <a:endParaRPr lang="en-US" sz="7200" dirty="0">
              <a:solidFill>
                <a:srgbClr val="FFCC66"/>
              </a:solidFill>
              <a:effectLst>
                <a:glow rad="355600">
                  <a:schemeClr val="tx1"/>
                </a:glow>
              </a:effectLst>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CB519D9F-8E3D-D142-98B1-DF7861FA1501}"/>
              </a:ext>
            </a:extLst>
          </p:cNvPr>
          <p:cNvSpPr>
            <a:spLocks noChangeArrowheads="1"/>
          </p:cNvSpPr>
          <p:nvPr/>
        </p:nvSpPr>
        <p:spPr bwMode="auto">
          <a:xfrm>
            <a:off x="0" y="6256892"/>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16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extLst>
      <p:ext uri="{BB962C8B-B14F-4D97-AF65-F5344CB8AC3E}">
        <p14:creationId xmlns:p14="http://schemas.microsoft.com/office/powerpoint/2010/main" val="38948336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b="1">
              <a:latin typeface="Arial" panose="020B0604020202020204" pitchFamily="34" charset="0"/>
              <a:ea typeface="ＭＳ Ｐゴシック" pitchFamily="-112" charset="-128"/>
              <a:cs typeface="Arial" panose="020B0604020202020204" pitchFamily="34" charset="0"/>
            </a:endParaRPr>
          </a:p>
        </p:txBody>
      </p:sp>
      <p:sp>
        <p:nvSpPr>
          <p:cNvPr id="368644" name="Text Box 2"/>
          <p:cNvSpPr txBox="1">
            <a:spLocks noChangeArrowheads="1"/>
          </p:cNvSpPr>
          <p:nvPr/>
        </p:nvSpPr>
        <p:spPr bwMode="auto">
          <a:xfrm>
            <a:off x="3933825" y="287338"/>
            <a:ext cx="1246188" cy="461962"/>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خلاصة</a:t>
            </a:r>
            <a:endParaRPr lang="en-US" b="1" dirty="0">
              <a:solidFill>
                <a:schemeClr val="bg1"/>
              </a:solidFill>
              <a:latin typeface="Arial" panose="020B0604020202020204" pitchFamily="34" charset="0"/>
              <a:cs typeface="Arial" panose="020B0604020202020204" pitchFamily="34" charset="0"/>
            </a:endParaRPr>
          </a:p>
        </p:txBody>
      </p:sp>
      <p:sp>
        <p:nvSpPr>
          <p:cNvPr id="368645" name="Text Box 3"/>
          <p:cNvSpPr txBox="1">
            <a:spLocks noChangeArrowheads="1"/>
          </p:cNvSpPr>
          <p:nvPr/>
        </p:nvSpPr>
        <p:spPr bwMode="auto">
          <a:xfrm>
            <a:off x="8502650" y="152400"/>
            <a:ext cx="52770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73</a:t>
            </a:r>
            <a:endParaRPr lang="en-US" b="1" dirty="0">
              <a:solidFill>
                <a:schemeClr val="bg1"/>
              </a:solidFill>
              <a:latin typeface="Arial" panose="020B0604020202020204" pitchFamily="34" charset="0"/>
              <a:cs typeface="Arial" panose="020B0604020202020204" pitchFamily="34" charset="0"/>
            </a:endParaRPr>
          </a:p>
        </p:txBody>
      </p:sp>
      <p:sp>
        <p:nvSpPr>
          <p:cNvPr id="368646" name="Text Box 4"/>
          <p:cNvSpPr txBox="1">
            <a:spLocks noChangeArrowheads="1"/>
          </p:cNvSpPr>
          <p:nvPr/>
        </p:nvSpPr>
        <p:spPr bwMode="auto">
          <a:xfrm>
            <a:off x="-63500" y="1346200"/>
            <a:ext cx="9315450" cy="15684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4. (11: 1- 16: 12) المسيح مرفوض كالمسيّا توقعًا للرفض النهائي للصلب، لذا فهو يقدم فترة قبل المجيئين وقبل استقباله المستقبلي وخدمته للأمم لتعليم إرجاء الملكوت.</a:t>
            </a:r>
            <a:endParaRPr lang="en-US" b="1" dirty="0">
              <a:solidFill>
                <a:schemeClr val="bg1"/>
              </a:solidFill>
              <a:latin typeface="Arial" panose="020B0604020202020204" pitchFamily="34" charset="0"/>
              <a:cs typeface="Arial" panose="020B0604020202020204" pitchFamily="34" charset="0"/>
            </a:endParaRPr>
          </a:p>
        </p:txBody>
      </p:sp>
      <p:sp>
        <p:nvSpPr>
          <p:cNvPr id="134149" name="Text Box 5"/>
          <p:cNvSpPr txBox="1">
            <a:spLocks noChangeArrowheads="1"/>
          </p:cNvSpPr>
          <p:nvPr/>
        </p:nvSpPr>
        <p:spPr bwMode="auto">
          <a:xfrm>
            <a:off x="228600" y="3214688"/>
            <a:ext cx="8686800"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5. (16: 13- 20: 34) المسيح يعّد تلاميذه فيما يتعلق بشخصه وبرنامجه لكي يتم تفويض سلطته المسيانية لهم بعد موته.</a:t>
            </a:r>
            <a:endParaRPr lang="en-US" b="1" dirty="0">
              <a:solidFill>
                <a:schemeClr val="bg1"/>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287338"/>
            <a:ext cx="8229600" cy="1130300"/>
          </a:xfrm>
        </p:spPr>
        <p:txBody>
          <a:bodyPr/>
          <a:lstStyle/>
          <a:p>
            <a:pPr>
              <a:defRPr/>
            </a:pPr>
            <a:r>
              <a:rPr lang="ar-JO" sz="2400" kern="1200" dirty="0">
                <a:solidFill>
                  <a:srgbClr val="FFFFFF"/>
                </a:solidFill>
                <a:effectLst/>
                <a:ea typeface="ＭＳ Ｐゴシック"/>
                <a:cs typeface="Arial" panose="020B0604020202020204" pitchFamily="34" charset="0"/>
              </a:rPr>
              <a:t>16: 13- 20: 34</a:t>
            </a:r>
            <a:r>
              <a:rPr lang="en-US" dirty="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4149"/>
                                        </p:tgtEl>
                                        <p:attrNameLst>
                                          <p:attrName>style.visibility</p:attrName>
                                        </p:attrNameLst>
                                      </p:cBhvr>
                                      <p:to>
                                        <p:strVal val="visible"/>
                                      </p:to>
                                    </p:set>
                                    <p:anim calcmode="lin" valueType="num">
                                      <p:cBhvr>
                                        <p:cTn id="7" dur="500" fill="hold"/>
                                        <p:tgtEl>
                                          <p:spTgt spid="134149"/>
                                        </p:tgtEl>
                                        <p:attrNameLst>
                                          <p:attrName>ppt_w</p:attrName>
                                        </p:attrNameLst>
                                      </p:cBhvr>
                                      <p:tavLst>
                                        <p:tav tm="0">
                                          <p:val>
                                            <p:fltVal val="0"/>
                                          </p:val>
                                        </p:tav>
                                        <p:tav tm="100000">
                                          <p:val>
                                            <p:strVal val="#ppt_w"/>
                                          </p:val>
                                        </p:tav>
                                      </p:tavLst>
                                    </p:anim>
                                    <p:anim calcmode="lin" valueType="num">
                                      <p:cBhvr>
                                        <p:cTn id="8" dur="500" fill="hold"/>
                                        <p:tgtEl>
                                          <p:spTgt spid="13414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9"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442255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47909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80946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289747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17EE868-DA5C-A7BA-39B3-B9B90F494D3C}"/>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B1DC73D-1E56-0EF8-B459-858D2BEBA3F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520" y="446049"/>
            <a:ext cx="9167872" cy="5954751"/>
          </a:xfrm>
          <a:prstGeom prst="rect">
            <a:avLst/>
          </a:prstGeom>
        </p:spPr>
      </p:pic>
      <p:sp>
        <p:nvSpPr>
          <p:cNvPr id="2" name="TextBox 1">
            <a:extLst>
              <a:ext uri="{FF2B5EF4-FFF2-40B4-BE49-F238E27FC236}">
                <a16:creationId xmlns:a16="http://schemas.microsoft.com/office/drawing/2014/main" id="{0C3D608A-5105-025E-46DD-EE98878A3ACE}"/>
              </a:ext>
            </a:extLst>
          </p:cNvPr>
          <p:cNvSpPr txBox="1"/>
          <p:nvPr/>
        </p:nvSpPr>
        <p:spPr>
          <a:xfrm>
            <a:off x="3833091" y="341746"/>
            <a:ext cx="1690255" cy="461665"/>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Osaka"/>
              </a:rPr>
              <a:t>A camel</a:t>
            </a:r>
          </a:p>
        </p:txBody>
      </p:sp>
      <p:sp>
        <p:nvSpPr>
          <p:cNvPr id="3" name="TextBox 2">
            <a:extLst>
              <a:ext uri="{FF2B5EF4-FFF2-40B4-BE49-F238E27FC236}">
                <a16:creationId xmlns:a16="http://schemas.microsoft.com/office/drawing/2014/main" id="{EC4CF8AF-3412-981D-F63C-1ED8F743BA1F}"/>
              </a:ext>
            </a:extLst>
          </p:cNvPr>
          <p:cNvSpPr txBox="1"/>
          <p:nvPr/>
        </p:nvSpPr>
        <p:spPr>
          <a:xfrm>
            <a:off x="5527289" y="1227514"/>
            <a:ext cx="1690255" cy="830997"/>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Osaka"/>
              </a:rPr>
              <a:t>The eye of a needle</a:t>
            </a:r>
          </a:p>
        </p:txBody>
      </p:sp>
    </p:spTree>
    <p:extLst>
      <p:ext uri="{BB962C8B-B14F-4D97-AF65-F5344CB8AC3E}">
        <p14:creationId xmlns:p14="http://schemas.microsoft.com/office/powerpoint/2010/main" val="40232508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17EE868-DA5C-A7BA-39B3-B9B90F494D3C}"/>
            </a:ext>
          </a:extLst>
        </p:cNvPr>
        <p:cNvGrpSpPr/>
        <p:nvPr/>
      </p:nvGrpSpPr>
      <p:grpSpPr>
        <a:xfrm>
          <a:off x="0" y="0"/>
          <a:ext cx="0" cy="0"/>
          <a:chOff x="0" y="0"/>
          <a:chExt cx="0" cy="0"/>
        </a:xfrm>
      </p:grpSpPr>
      <p:pic>
        <p:nvPicPr>
          <p:cNvPr id="1026" name="Picture 2" descr="Camel through the Eye of a Needle">
            <a:extLst>
              <a:ext uri="{FF2B5EF4-FFF2-40B4-BE49-F238E27FC236}">
                <a16:creationId xmlns:a16="http://schemas.microsoft.com/office/drawing/2014/main" id="{56B19C70-82BE-F023-CE28-E684FF287F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80122"/>
            <a:ext cx="9212384" cy="61983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69980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583218-5503-5096-DEA4-E722F88A0110}"/>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09230A04-EE94-2111-A91A-05C1F340DBAF}"/>
              </a:ext>
            </a:extLst>
          </p:cNvPr>
          <p:cNvPicPr>
            <a:picLocks noChangeAspect="1"/>
          </p:cNvPicPr>
          <p:nvPr/>
        </p:nvPicPr>
        <p:blipFill>
          <a:blip r:embed="rId3"/>
          <a:stretch>
            <a:fillRect/>
          </a:stretch>
        </p:blipFill>
        <p:spPr>
          <a:xfrm>
            <a:off x="208359" y="0"/>
            <a:ext cx="8727281" cy="6858000"/>
          </a:xfrm>
          <a:prstGeom prst="rect">
            <a:avLst/>
          </a:prstGeom>
        </p:spPr>
      </p:pic>
    </p:spTree>
    <p:extLst>
      <p:ext uri="{BB962C8B-B14F-4D97-AF65-F5344CB8AC3E}">
        <p14:creationId xmlns:p14="http://schemas.microsoft.com/office/powerpoint/2010/main" val="11866866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624397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78616242"/>
      </p:ext>
    </p:extLst>
  </p:cSld>
  <p:clrMapOvr>
    <a:masterClrMapping/>
  </p:clrMapOvr>
  <p:transition spd="med"/>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2" descr="king-of-king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79" name="Rectangle 3"/>
          <p:cNvSpPr>
            <a:spLocks noGrp="1" noChangeArrowheads="1"/>
          </p:cNvSpPr>
          <p:nvPr>
            <p:ph type="title"/>
          </p:nvPr>
        </p:nvSpPr>
        <p:spPr>
          <a:xfrm>
            <a:off x="4139952" y="19968"/>
            <a:ext cx="5026496" cy="1176784"/>
          </a:xfrm>
        </p:spPr>
        <p:txBody>
          <a:bodyPr/>
          <a:lstStyle/>
          <a:p>
            <a:pPr eaLnBrk="1" hangingPunct="1">
              <a:defRPr/>
            </a:pPr>
            <a:r>
              <a:rPr lang="ar-SA" dirty="0">
                <a:effectLst>
                  <a:outerShdw blurRad="38100" dist="38100" dir="2700000" algn="tl">
                    <a:srgbClr val="FFFFFF"/>
                  </a:outerShdw>
                </a:effectLst>
                <a:cs typeface="Arial" panose="020B0604020202020204" pitchFamily="34" charset="0"/>
              </a:rPr>
              <a:t>مملكة سياسية حرفية</a:t>
            </a:r>
            <a:endParaRPr lang="en-US" sz="2800" dirty="0">
              <a:effectLst>
                <a:outerShdw blurRad="38100" dist="38100" dir="2700000" algn="tl">
                  <a:srgbClr val="FFFFFF"/>
                </a:outerShdw>
              </a:effectLst>
              <a:cs typeface="Arial" panose="020B0604020202020204" pitchFamily="34" charset="0"/>
            </a:endParaRPr>
          </a:p>
        </p:txBody>
      </p:sp>
      <p:sp>
        <p:nvSpPr>
          <p:cNvPr id="24580" name="Rectangle 4"/>
          <p:cNvSpPr>
            <a:spLocks noGrp="1" noChangeArrowheads="1"/>
          </p:cNvSpPr>
          <p:nvPr>
            <p:ph type="body" idx="1"/>
          </p:nvPr>
        </p:nvSpPr>
        <p:spPr>
          <a:xfrm>
            <a:off x="22448" y="0"/>
            <a:ext cx="3973488" cy="6858000"/>
          </a:xfrm>
        </p:spPr>
        <p:txBody>
          <a:bodyPr anchor="ctr"/>
          <a:lstStyle/>
          <a:p>
            <a:pPr marL="461480" indent="-461480" algn="ctr" eaLnBrk="1" hangingPunct="1">
              <a:buNone/>
              <a:defRPr/>
            </a:pPr>
            <a:r>
              <a:rPr lang="ar-JO"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t>قَالَ لَهُمْ يَسُوعُ: «ٱلْحَقَّ أَقُولُ لَكُمْ: إِنَّكُمْ أَنْتُمُ ٱلَّذِينَ تَبِعْتُمُونِي، فِي ٱلتَّجْدِيدِ، مَتَى جَلَسَ ٱبْنُ ٱلْإِنْسَانِ عَلَى كُرْسِيِّ مَجْدِهِ، تَجْلِسُونَ أَنْتُمْ أَيْضًا عَلَى ٱثْنَيْ عَشَرَ كُرْسِيًّا تَدِينُونَ أَسْبَاطَ إِسْرَائِيلَ ٱلِٱثْنَيْ عَشَرَ</a:t>
            </a:r>
            <a:br>
              <a:rPr lang="en-US"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br>
            <a:r>
              <a:rPr lang="en-US"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t>(</a:t>
            </a:r>
            <a:r>
              <a:rPr lang="ar-SA"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t>متى ١٩: ٢٨</a:t>
            </a:r>
            <a:r>
              <a:rPr lang="en-US"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t>)</a:t>
            </a:r>
          </a:p>
        </p:txBody>
      </p:sp>
    </p:spTree>
    <p:extLst>
      <p:ext uri="{BB962C8B-B14F-4D97-AF65-F5344CB8AC3E}">
        <p14:creationId xmlns:p14="http://schemas.microsoft.com/office/powerpoint/2010/main" val="1146514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4580">
                                            <p:txEl>
                                              <p:pRg st="0" end="0"/>
                                            </p:txEl>
                                          </p:spTgt>
                                        </p:tgtEl>
                                        <p:attrNameLst>
                                          <p:attrName>style.visibility</p:attrName>
                                        </p:attrNameLst>
                                      </p:cBhvr>
                                      <p:to>
                                        <p:strVal val="visible"/>
                                      </p:to>
                                    </p:set>
                                    <p:animEffect transition="in" filter="circle(in)">
                                      <p:cBhvr>
                                        <p:cTn id="7" dur="2000"/>
                                        <p:tgtEl>
                                          <p:spTgt spid="2458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0"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17</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06748678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20</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786496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21</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03023699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lgn="r" rtl="1" eaLnBrk="0" fontAlgn="base" hangingPunct="0">
              <a:spcBef>
                <a:spcPct val="0"/>
              </a:spcBef>
              <a:spcAft>
                <a:spcPct val="0"/>
              </a:spcAft>
              <a:defRPr/>
            </a:pPr>
            <a:endParaRPr lang="en-US" b="1">
              <a:latin typeface="Arial" panose="020B0604020202020204" pitchFamily="34" charset="0"/>
              <a:ea typeface="ＭＳ Ｐゴシック" pitchFamily="-112" charset="-128"/>
              <a:cs typeface="Arial" panose="020B0604020202020204" pitchFamily="34" charset="0"/>
            </a:endParaRPr>
          </a:p>
        </p:txBody>
      </p:sp>
      <p:sp>
        <p:nvSpPr>
          <p:cNvPr id="370692" name="Text Box 2"/>
          <p:cNvSpPr txBox="1">
            <a:spLocks noChangeArrowheads="1"/>
          </p:cNvSpPr>
          <p:nvPr/>
        </p:nvSpPr>
        <p:spPr bwMode="auto">
          <a:xfrm>
            <a:off x="3203848" y="287338"/>
            <a:ext cx="2592288" cy="461962"/>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SA" b="1" dirty="0">
                <a:solidFill>
                  <a:schemeClr val="bg1"/>
                </a:solidFill>
                <a:latin typeface="Arial" panose="020B0604020202020204" pitchFamily="34" charset="0"/>
                <a:cs typeface="Arial" panose="020B0604020202020204" pitchFamily="34" charset="0"/>
              </a:rPr>
              <a:t>المخطط التفصيلي</a:t>
            </a:r>
            <a:endParaRPr lang="en-US" b="1" dirty="0">
              <a:solidFill>
                <a:schemeClr val="bg1"/>
              </a:solidFill>
              <a:latin typeface="Arial" panose="020B0604020202020204" pitchFamily="34" charset="0"/>
              <a:cs typeface="Arial" panose="020B0604020202020204" pitchFamily="34" charset="0"/>
            </a:endParaRPr>
          </a:p>
        </p:txBody>
      </p:sp>
      <p:sp>
        <p:nvSpPr>
          <p:cNvPr id="370693" name="Text Box 3"/>
          <p:cNvSpPr txBox="1">
            <a:spLocks noChangeArrowheads="1"/>
          </p:cNvSpPr>
          <p:nvPr/>
        </p:nvSpPr>
        <p:spPr bwMode="auto">
          <a:xfrm>
            <a:off x="8502650" y="1524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73</a:t>
            </a:r>
            <a:endParaRPr lang="en-US" b="1" dirty="0">
              <a:solidFill>
                <a:schemeClr val="bg1"/>
              </a:solidFill>
              <a:latin typeface="Arial" panose="020B0604020202020204" pitchFamily="34" charset="0"/>
              <a:cs typeface="Arial" panose="020B0604020202020204" pitchFamily="34" charset="0"/>
            </a:endParaRPr>
          </a:p>
        </p:txBody>
      </p:sp>
      <p:sp>
        <p:nvSpPr>
          <p:cNvPr id="370694" name="Text Box 4"/>
          <p:cNvSpPr txBox="1">
            <a:spLocks noChangeArrowheads="1"/>
          </p:cNvSpPr>
          <p:nvPr/>
        </p:nvSpPr>
        <p:spPr bwMode="auto">
          <a:xfrm>
            <a:off x="-63500" y="1346200"/>
            <a:ext cx="9315450" cy="15684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r>
              <a:rPr lang="ar-JO" b="1" dirty="0">
                <a:solidFill>
                  <a:schemeClr val="bg1"/>
                </a:solidFill>
                <a:latin typeface="Arial" panose="020B0604020202020204" pitchFamily="34" charset="0"/>
                <a:cs typeface="Arial" panose="020B0604020202020204" pitchFamily="34" charset="0"/>
              </a:rPr>
              <a:t>4. تم رفض المسيح كمسيا تحسباً لرفض الصلب النهائي ، لذلك قدم عصر المجيء قبل استقباله المستقبلي، وخدام للأمم لتعليم تأجيل الملكوت. (11: 1-16: 12) </a:t>
            </a:r>
            <a:endParaRPr lang="en-US" b="1" dirty="0">
              <a:solidFill>
                <a:schemeClr val="bg1"/>
              </a:solidFill>
              <a:latin typeface="Arial" panose="020B0604020202020204" pitchFamily="34" charset="0"/>
              <a:cs typeface="Arial" panose="020B0604020202020204" pitchFamily="34" charset="0"/>
            </a:endParaRPr>
          </a:p>
        </p:txBody>
      </p:sp>
      <p:sp>
        <p:nvSpPr>
          <p:cNvPr id="370695" name="Text Box 5"/>
          <p:cNvSpPr txBox="1">
            <a:spLocks noChangeArrowheads="1"/>
          </p:cNvSpPr>
          <p:nvPr/>
        </p:nvSpPr>
        <p:spPr bwMode="auto">
          <a:xfrm>
            <a:off x="-63500" y="3214688"/>
            <a:ext cx="9278938"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r>
              <a:rPr lang="en-US" b="1" dirty="0">
                <a:solidFill>
                  <a:schemeClr val="bg1"/>
                </a:solidFill>
                <a:latin typeface="Arial" panose="020B0604020202020204" pitchFamily="34" charset="0"/>
                <a:cs typeface="Arial" panose="020B0604020202020204" pitchFamily="34" charset="0"/>
              </a:rPr>
              <a:t> </a:t>
            </a:r>
            <a:r>
              <a:rPr lang="ar-JO" b="1" dirty="0">
                <a:solidFill>
                  <a:schemeClr val="bg1"/>
                </a:solidFill>
                <a:latin typeface="Arial" panose="020B0604020202020204" pitchFamily="34" charset="0"/>
                <a:cs typeface="Arial" panose="020B0604020202020204" pitchFamily="34" charset="0"/>
              </a:rPr>
              <a:t>5.يُعدّ المسيح تلاميذه فيما يتعلق بشخصه وبرنامجه حتى يتم </a:t>
            </a:r>
            <a:r>
              <a:rPr lang="en-US" b="1" dirty="0">
                <a:solidFill>
                  <a:schemeClr val="bg1"/>
                </a:solidFill>
                <a:latin typeface="Arial" panose="020B0604020202020204" pitchFamily="34" charset="0"/>
                <a:cs typeface="Arial" panose="020B0604020202020204" pitchFamily="34" charset="0"/>
              </a:rPr>
              <a:t> </a:t>
            </a:r>
            <a:r>
              <a:rPr lang="ar-JO" b="1" dirty="0">
                <a:solidFill>
                  <a:schemeClr val="bg1"/>
                </a:solidFill>
                <a:latin typeface="Arial" panose="020B0604020202020204" pitchFamily="34" charset="0"/>
                <a:cs typeface="Arial" panose="020B0604020202020204" pitchFamily="34" charset="0"/>
              </a:rPr>
              <a:t>تفويض سلطانه المسيحاني إليهم بعد موته. (16: 13-20: 34) </a:t>
            </a:r>
            <a:endParaRPr lang="en-US" b="1" dirty="0">
              <a:solidFill>
                <a:schemeClr val="bg1"/>
              </a:solidFill>
              <a:latin typeface="Arial" panose="020B0604020202020204" pitchFamily="34" charset="0"/>
              <a:cs typeface="Arial" panose="020B0604020202020204" pitchFamily="34" charset="0"/>
            </a:endParaRPr>
          </a:p>
        </p:txBody>
      </p:sp>
      <p:sp>
        <p:nvSpPr>
          <p:cNvPr id="134150" name="Text Box 6"/>
          <p:cNvSpPr txBox="1">
            <a:spLocks noChangeArrowheads="1"/>
          </p:cNvSpPr>
          <p:nvPr/>
        </p:nvSpPr>
        <p:spPr bwMode="auto">
          <a:xfrm>
            <a:off x="-36513" y="4749800"/>
            <a:ext cx="9251951"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r>
              <a:rPr lang="ar-JO" b="1" dirty="0">
                <a:solidFill>
                  <a:schemeClr val="bg1"/>
                </a:solidFill>
                <a:latin typeface="Arial" panose="020B0604020202020204" pitchFamily="34" charset="0"/>
                <a:cs typeface="Arial" panose="020B0604020202020204" pitchFamily="34" charset="0"/>
              </a:rPr>
              <a:t>6. تظهر تقديم المسيح الرسمي ورفضه كملك لإسرائيل في صلبه غير المباشر سبب تأجيل الملكوت حتى عودته. (21-27) </a:t>
            </a:r>
            <a:endParaRPr lang="en-US" b="1" dirty="0">
              <a:solidFill>
                <a:schemeClr val="bg1"/>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620713"/>
            <a:ext cx="8229600" cy="725487"/>
          </a:xfrm>
        </p:spPr>
        <p:txBody>
          <a:bodyPr/>
          <a:lstStyle/>
          <a:p>
            <a:pPr>
              <a:defRPr/>
            </a:pPr>
            <a:r>
              <a:rPr lang="ar-SA" sz="2400" dirty="0">
                <a:solidFill>
                  <a:schemeClr val="bg1"/>
                </a:solidFill>
                <a:cs typeface="Arial" panose="020B0604020202020204" pitchFamily="34" charset="0"/>
              </a:rPr>
              <a:t>ا</a:t>
            </a:r>
            <a:r>
              <a:rPr lang="ar-JO" sz="2400" dirty="0">
                <a:solidFill>
                  <a:schemeClr val="bg1"/>
                </a:solidFill>
                <a:cs typeface="Arial" panose="020B0604020202020204" pitchFamily="34" charset="0"/>
              </a:rPr>
              <a:t>لإ</a:t>
            </a:r>
            <a:r>
              <a:rPr lang="ar-SA" sz="2400" dirty="0">
                <a:solidFill>
                  <a:schemeClr val="bg1"/>
                </a:solidFill>
                <a:cs typeface="Arial" panose="020B0604020202020204" pitchFamily="34" charset="0"/>
              </a:rPr>
              <a:t>صحاحات ٢١-٢٧</a:t>
            </a:r>
            <a:endParaRPr lang="en-US" dirty="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fill="hold"/>
                                        <p:tgtEl>
                                          <p:spTgt spid="134150"/>
                                        </p:tgtEl>
                                        <p:attrNameLst>
                                          <p:attrName>ppt_w</p:attrName>
                                        </p:attrNameLst>
                                      </p:cBhvr>
                                      <p:tavLst>
                                        <p:tav tm="0">
                                          <p:val>
                                            <p:fltVal val="0"/>
                                          </p:val>
                                        </p:tav>
                                        <p:tav tm="100000">
                                          <p:val>
                                            <p:strVal val="#ppt_w"/>
                                          </p:val>
                                        </p:tav>
                                      </p:tavLst>
                                    </p:anim>
                                    <p:anim calcmode="lin" valueType="num">
                                      <p:cBhvr>
                                        <p:cTn id="8" dur="500" fill="hold"/>
                                        <p:tgtEl>
                                          <p:spTgt spid="1341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50" grpId="0" animBg="1"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4"/>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endParaRPr lang="en-US" b="1">
              <a:latin typeface="Arial" panose="020B0604020202020204" pitchFamily="34" charset="0"/>
            </a:endParaRPr>
          </a:p>
        </p:txBody>
      </p:sp>
      <p:pic>
        <p:nvPicPr>
          <p:cNvPr id="136194" name="Picture 2"/>
          <p:cNvPicPr>
            <a:picLocks noChangeAspect="1" noChangeArrowheads="1"/>
          </p:cNvPicPr>
          <p:nvPr/>
        </p:nvPicPr>
        <p:blipFill>
          <a:blip r:embed="rId3" cstate="screen">
            <a:clrChange>
              <a:clrFrom>
                <a:srgbClr val="FFFFFF"/>
              </a:clrFrom>
              <a:clrTo>
                <a:srgbClr val="FFFFFF">
                  <a:alpha val="0"/>
                </a:srgbClr>
              </a:clrTo>
            </a:clrChange>
            <a:lum bright="4000" contrast="10000"/>
            <a:extLst>
              <a:ext uri="{28A0092B-C50C-407E-A947-70E740481C1C}">
                <a14:useLocalDpi xmlns:a14="http://schemas.microsoft.com/office/drawing/2010/main"/>
              </a:ext>
            </a:extLst>
          </a:blip>
          <a:srcRect/>
          <a:stretch>
            <a:fillRect/>
          </a:stretch>
        </p:blipFill>
        <p:spPr bwMode="auto">
          <a:xfrm>
            <a:off x="3581400" y="0"/>
            <a:ext cx="4908550" cy="6858000"/>
          </a:xfrm>
          <a:prstGeom prst="rect">
            <a:avLst/>
          </a:prstGeom>
          <a:solidFill>
            <a:srgbClr val="FFFFCC"/>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262147" name="Text Box 3"/>
          <p:cNvSpPr txBox="1">
            <a:spLocks noChangeArrowheads="1"/>
          </p:cNvSpPr>
          <p:nvPr/>
        </p:nvSpPr>
        <p:spPr bwMode="auto">
          <a:xfrm>
            <a:off x="8616950" y="0"/>
            <a:ext cx="530915" cy="46166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80</a:t>
            </a:r>
            <a:endParaRPr lang="en-US"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79388" y="706438"/>
            <a:ext cx="3240087" cy="5099050"/>
          </a:xfrm>
        </p:spPr>
        <p:txBody>
          <a:bodyPr/>
          <a:lstStyle/>
          <a:p>
            <a:pPr eaLnBrk="1" hangingPunct="1">
              <a:defRPr/>
            </a:pPr>
            <a:r>
              <a:rPr lang="ar-SA" sz="3600" kern="1200" dirty="0">
                <a:solidFill>
                  <a:srgbClr val="FFFFFF"/>
                </a:solidFill>
                <a:effectLst>
                  <a:outerShdw blurRad="38100" dist="38100" dir="2700000" algn="tl" rotWithShape="0">
                    <a:srgbClr val="000000"/>
                  </a:outerShdw>
                </a:effectLst>
                <a:ea typeface="ＭＳ Ｐゴシック"/>
                <a:cs typeface="Arial" panose="020B0604020202020204" pitchFamily="34" charset="0"/>
              </a:rPr>
              <a:t>أورشليم خلال خدمة يسوع</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36194"/>
                                        </p:tgtEl>
                                        <p:attrNameLst>
                                          <p:attrName>style.visibility</p:attrName>
                                        </p:attrNameLst>
                                      </p:cBhvr>
                                      <p:to>
                                        <p:strVal val="visible"/>
                                      </p:to>
                                    </p:set>
                                    <p:anim calcmode="lin" valueType="num">
                                      <p:cBhvr>
                                        <p:cTn id="7" dur="500" fill="hold"/>
                                        <p:tgtEl>
                                          <p:spTgt spid="136194"/>
                                        </p:tgtEl>
                                        <p:attrNameLst>
                                          <p:attrName>ppt_w</p:attrName>
                                        </p:attrNameLst>
                                      </p:cBhvr>
                                      <p:tavLst>
                                        <p:tav tm="0">
                                          <p:val>
                                            <p:fltVal val="0"/>
                                          </p:val>
                                        </p:tav>
                                        <p:tav tm="100000">
                                          <p:val>
                                            <p:strVal val="#ppt_w"/>
                                          </p:val>
                                        </p:tav>
                                      </p:tavLst>
                                    </p:anim>
                                    <p:anim calcmode="lin" valueType="num">
                                      <p:cBhvr>
                                        <p:cTn id="8" dur="500" fill="hold"/>
                                        <p:tgtEl>
                                          <p:spTgt spid="1361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98710" y="4087113"/>
            <a:ext cx="6570580" cy="130790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الدخول الإنتصاري</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r>
              <a:rPr kumimoji="0" lang="ar-JO" sz="25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أحد الشعانين</a:t>
            </a:r>
            <a:r>
              <a:rPr kumimoji="0" lang="en-US" sz="25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endParaRPr kumimoji="0" lang="en-US" sz="38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98710" y="87079"/>
            <a:ext cx="3513481" cy="2431289"/>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متى 21: 1-11</a:t>
            </a:r>
          </a:p>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مرقس 11: 1-11</a:t>
            </a:r>
          </a:p>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لوقا 19: 28-44</a:t>
            </a:r>
          </a:p>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يوحنا 12: 12-19</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
        <p:nvSpPr>
          <p:cNvPr id="9" name="TextBox 8"/>
          <p:cNvSpPr txBox="1"/>
          <p:nvPr/>
        </p:nvSpPr>
        <p:spPr>
          <a:xfrm>
            <a:off x="270147" y="3712017"/>
            <a:ext cx="3540777" cy="557276"/>
          </a:xfrm>
          <a:prstGeom prst="rect">
            <a:avLst/>
          </a:prstGeom>
          <a:noFill/>
        </p:spPr>
        <p:txBody>
          <a:bodyPr wrap="square" lIns="64212" tIns="32103" rIns="64212" bIns="32103">
            <a:spAutoFit/>
          </a:bodyPr>
          <a:lstStyle/>
          <a:p>
            <a:pPr marL="0" marR="0" lvl="0" indent="0" algn="ctr" defTabSz="321247"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rPr>
              <a:t>قصة الفصح</a:t>
            </a:r>
            <a:endParaRPr kumimoji="0" lang="en-US" sz="32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endParaRPr>
          </a:p>
        </p:txBody>
      </p:sp>
      <p:pic>
        <p:nvPicPr>
          <p:cNvPr id="5" name="Picture 4">
            <a:extLst>
              <a:ext uri="{FF2B5EF4-FFF2-40B4-BE49-F238E27FC236}">
                <a16:creationId xmlns:a16="http://schemas.microsoft.com/office/drawing/2014/main" id="{DD03E4B0-479B-8D4A-4C8B-C42011376FE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93177" y="110251"/>
            <a:ext cx="2030171" cy="1047037"/>
          </a:xfrm>
          <a:prstGeom prst="rect">
            <a:avLst/>
          </a:prstGeom>
        </p:spPr>
      </p:pic>
    </p:spTree>
    <p:extLst>
      <p:ext uri="{BB962C8B-B14F-4D97-AF65-F5344CB8AC3E}">
        <p14:creationId xmlns:p14="http://schemas.microsoft.com/office/powerpoint/2010/main" val="78153543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93F5EAA-1655-4267-197E-436D095D3C18}"/>
              </a:ext>
            </a:extLst>
          </p:cNvPr>
          <p:cNvSpPr txBox="1"/>
          <p:nvPr/>
        </p:nvSpPr>
        <p:spPr>
          <a:xfrm>
            <a:off x="89756" y="3645024"/>
            <a:ext cx="8964488" cy="1323294"/>
          </a:xfrm>
          <a:prstGeom prst="rect">
            <a:avLst/>
          </a:prstGeom>
          <a:noFill/>
        </p:spPr>
        <p:txBody>
          <a:bodyPr wrap="square" lIns="91294" tIns="45648" rIns="91294" bIns="45648">
            <a:spAutoFit/>
          </a:bodyPr>
          <a:lstStyle>
            <a:defPPr>
              <a:defRPr lang="en-US"/>
            </a:defPPr>
            <a:lvl1pPr marR="0" lvl="0" indent="0" algn="ctr" defTabSz="913410" eaLnBrk="0" fontAlgn="base" hangingPunct="0">
              <a:lnSpc>
                <a:spcPct val="100000"/>
              </a:lnSpc>
              <a:spcBef>
                <a:spcPct val="0"/>
              </a:spcBef>
              <a:spcAft>
                <a:spcPct val="0"/>
              </a:spcAft>
              <a:buClrTx/>
              <a:buSzTx/>
              <a:buFontTx/>
              <a:buNone/>
              <a:tabLst/>
              <a:defRPr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defRPr>
            </a:lvl1p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SA"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وَلَمَّا قَرُبُوا مِنْ أُورُشَلِيمَ إِلَى بَيْتِ فَاجِي وَبَيْتِ عَنْيَا عِنْدَ جَبَلِ الزَّيْتُونِ</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a:extLst>
              <a:ext uri="{FF2B5EF4-FFF2-40B4-BE49-F238E27FC236}">
                <a16:creationId xmlns:a16="http://schemas.microsoft.com/office/drawing/2014/main" id="{E39361F6-4669-2DE8-6AB6-34A468F9F536}"/>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مرقس 11: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7789639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A16E690-A2E0-5F6F-B64A-0B17248A362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496"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itle 2">
            <a:extLst>
              <a:ext uri="{FF2B5EF4-FFF2-40B4-BE49-F238E27FC236}">
                <a16:creationId xmlns:a16="http://schemas.microsoft.com/office/drawing/2014/main" id="{E2CB2AC9-79D7-DE17-183F-E452F4FE328A}"/>
              </a:ext>
            </a:extLst>
          </p:cNvPr>
          <p:cNvSpPr>
            <a:spLocks noGrp="1"/>
          </p:cNvSpPr>
          <p:nvPr>
            <p:ph type="title" idx="4294967295"/>
          </p:nvPr>
        </p:nvSpPr>
        <p:spPr>
          <a:xfrm>
            <a:off x="457200" y="215269"/>
            <a:ext cx="8229600" cy="1261739"/>
          </a:xfrm>
          <a:noFill/>
        </p:spPr>
        <p:txBody>
          <a:bodyPr wrap="square" lIns="91294" tIns="45648" rIns="91294" bIns="45648">
            <a:spAutoFit/>
          </a:bodyPr>
          <a:lstStyle/>
          <a:p>
            <a:pPr defTabSz="913410"/>
            <a:r>
              <a:rPr lang="ar-SA" sz="3800" kern="1200">
                <a:solidFill>
                  <a:srgbClr val="FFFFFF"/>
                </a:solidFill>
                <a:effectLst>
                  <a:glow rad="101600">
                    <a:prstClr val="black">
                      <a:alpha val="75000"/>
                    </a:prstClr>
                  </a:glow>
                  <a:outerShdw blurRad="50800" dist="88900" dir="2700000" algn="tl" rotWithShape="0">
                    <a:srgbClr val="000000"/>
                  </a:outerShdw>
                </a:effectLst>
                <a:ea typeface="MS PGothic" pitchFamily="34" charset="-128"/>
                <a:cs typeface="+mn-cs"/>
              </a:rPr>
              <a:t>أَرْسَلَ اثْنَيْنِ مِنْ تَلاَمِيذِهِ ٢ وَقَالَ لَهُمَا:</a:t>
            </a:r>
            <a:br>
              <a:rPr lang="en-US" sz="3800" kern="1200">
                <a:solidFill>
                  <a:srgbClr val="FFFFFF"/>
                </a:solidFill>
                <a:effectLst>
                  <a:glow rad="101600">
                    <a:prstClr val="black">
                      <a:alpha val="75000"/>
                    </a:prstClr>
                  </a:glow>
                  <a:outerShdw blurRad="50800" dist="88900" dir="2700000" algn="tl" rotWithShape="0">
                    <a:srgbClr val="000000"/>
                  </a:outerShdw>
                </a:effectLst>
                <a:ea typeface="MS PGothic" pitchFamily="34" charset="-128"/>
                <a:cs typeface="+mn-cs"/>
              </a:rPr>
            </a:br>
            <a:r>
              <a:rPr lang="ar-SA" sz="3800" kern="1200">
                <a:solidFill>
                  <a:srgbClr val="FFFFFF"/>
                </a:solidFill>
                <a:effectLst>
                  <a:glow rad="101600">
                    <a:prstClr val="black">
                      <a:alpha val="75000"/>
                    </a:prstClr>
                  </a:glow>
                  <a:outerShdw blurRad="50800" dist="88900" dir="2700000" algn="tl" rotWithShape="0">
                    <a:srgbClr val="000000"/>
                  </a:outerShdw>
                </a:effectLst>
                <a:ea typeface="MS PGothic" pitchFamily="34" charset="-128"/>
                <a:cs typeface="+mn-cs"/>
              </a:rPr>
              <a:t> «اذْهَبَا إِلَى الْقَرْيَةِ الَّتِي أَمَامَكُمَا</a:t>
            </a:r>
            <a:endParaRPr lang="en-US" sz="3800" kern="1200">
              <a:solidFill>
                <a:srgbClr val="FFFFFF"/>
              </a:solidFill>
              <a:effectLst>
                <a:glow rad="101600">
                  <a:prstClr val="black">
                    <a:alpha val="75000"/>
                  </a:prstClr>
                </a:glow>
                <a:outerShdw blurRad="50800" dist="88900" dir="2700000" algn="tl" rotWithShape="0">
                  <a:srgbClr val="000000"/>
                </a:outerShdw>
              </a:effectLst>
              <a:ea typeface="MS PGothic" pitchFamily="34" charset="-128"/>
              <a:cs typeface="+mn-cs"/>
            </a:endParaRPr>
          </a:p>
        </p:txBody>
      </p:sp>
    </p:spTree>
    <p:extLst>
      <p:ext uri="{BB962C8B-B14F-4D97-AF65-F5344CB8AC3E}">
        <p14:creationId xmlns:p14="http://schemas.microsoft.com/office/powerpoint/2010/main" val="929854719"/>
      </p:ext>
    </p:extLst>
  </p:cSld>
  <p:clrMapOvr>
    <a:overrideClrMapping bg1="lt1" tx1="dk1" bg2="lt2" tx2="dk2" accent1="accent1" accent2="accent2" accent3="accent3" accent4="accent4" accent5="accent5" accent6="accent6" hlink="hlink" folHlink="folHlink"/>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519792C-36F0-F8E2-B257-970ECD9F077B}"/>
              </a:ext>
            </a:extLst>
          </p:cNvPr>
          <p:cNvSpPr txBox="1"/>
          <p:nvPr/>
        </p:nvSpPr>
        <p:spPr>
          <a:xfrm>
            <a:off x="5868143" y="590710"/>
            <a:ext cx="3275857" cy="3600840"/>
          </a:xfrm>
          <a:prstGeom prst="rect">
            <a:avLst/>
          </a:prstGeom>
          <a:noFill/>
          <a:ln>
            <a:noFill/>
          </a:ln>
        </p:spPr>
        <p:txBody>
          <a:bodyPr vert="horz" wrap="square" lIns="91294" tIns="45648" rIns="91294" bIns="45648" numCol="1" anchor="ctr" anchorCtr="0" compatLnSpc="1">
            <a:prstTxWarp prst="textNoShape">
              <a:avLst/>
            </a:prstTxWarp>
            <a:spAutoFit/>
          </a:bodyPr>
          <a:lstStyle>
            <a:defPPr>
              <a:defRPr lang="en-US"/>
            </a:defPPr>
            <a:lvl1pPr algn="ctr" defTabSz="913410" rtl="1" eaLnBrk="0" fontAlgn="base" hangingPunct="0">
              <a:spcBef>
                <a:spcPct val="0"/>
              </a:spcBef>
              <a:spcAft>
                <a:spcPct val="0"/>
              </a:spcAft>
              <a:defRPr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defRPr>
            </a:lvl1p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فَلِلْوَقْتِ وَأَنْتُمَا دَاخِلاَنِ إِلَيْهَا تَجِدَانِ جَحْشاً مَرْبُوطاً لَمْ يَجْلِسْ عَلَيْهِ أَحَدٌ مِنَ النَّاسِ. فَحُلاَّهُ وَأْتِيَا بِهِ.</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
        <p:nvSpPr>
          <p:cNvPr id="5" name="Rectangle 2">
            <a:extLst>
              <a:ext uri="{FF2B5EF4-FFF2-40B4-BE49-F238E27FC236}">
                <a16:creationId xmlns:a16="http://schemas.microsoft.com/office/drawing/2014/main" id="{76893550-B866-622A-2525-96954DF8F936}"/>
              </a:ext>
            </a:extLst>
          </p:cNvPr>
          <p:cNvSpPr>
            <a:spLocks noChangeArrowheads="1"/>
          </p:cNvSpPr>
          <p:nvPr/>
        </p:nvSpPr>
        <p:spPr bwMode="auto">
          <a:xfrm>
            <a:off x="-96982" y="3779774"/>
            <a:ext cx="4747848" cy="1384849"/>
          </a:xfrm>
          <a:prstGeom prst="rect">
            <a:avLst/>
          </a:prstGeom>
          <a:noFill/>
          <a:ln>
            <a:noFill/>
          </a:ln>
        </p:spPr>
        <p:txBody>
          <a:bodyPr vert="horz" wrap="square" lIns="91294" tIns="45648" rIns="91294" bIns="45648" numCol="1" anchor="ctr" anchorCtr="0" compatLnSpc="1">
            <a:prstTxWarp prst="textNoShape">
              <a:avLst/>
            </a:prstTxWarp>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٣</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وَإِنْ قَالَ لَكُمَا أَحَدٌ: لِمَاذَا تَفْعَلاَنِ هَذَا؟ فَقُولاَ: الرَّبُّ مُحْتَاجٌ إِلَيْهِ. فَلِلْوَقْتِ يُرْسِلُهُ إِلَى هُنَا</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p>
        </p:txBody>
      </p:sp>
    </p:spTree>
    <p:extLst>
      <p:ext uri="{BB962C8B-B14F-4D97-AF65-F5344CB8AC3E}">
        <p14:creationId xmlns:p14="http://schemas.microsoft.com/office/powerpoint/2010/main" val="38867366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2F1BC0A2-E103-5460-8192-EBCA23E2942A}"/>
              </a:ext>
            </a:extLst>
          </p:cNvPr>
          <p:cNvSpPr>
            <a:spLocks noChangeArrowheads="1"/>
          </p:cNvSpPr>
          <p:nvPr/>
        </p:nvSpPr>
        <p:spPr bwMode="auto">
          <a:xfrm>
            <a:off x="1209534" y="4489127"/>
            <a:ext cx="6887545" cy="1261739"/>
          </a:xfrm>
          <a:prstGeom prst="rect">
            <a:avLst/>
          </a:prstGeom>
          <a:noFill/>
          <a:ln>
            <a:noFill/>
          </a:ln>
        </p:spPr>
        <p:txBody>
          <a:bodyPr vert="horz" wrap="square" lIns="91294" tIns="45648" rIns="91294" bIns="45648" numCol="1" anchor="ctr" anchorCtr="0" compatLnSpc="1">
            <a:prstTxWarp prst="textNoShape">
              <a:avLst/>
            </a:prstTxWarp>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فَمَضَيَا وَوَجَدَا الْجَحْشَ مَرْبُوطاً عِنْدَ الْبَابِ خَارِجاً عَلَى الطَّرِيقِ فَحَلاَّهُ</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p>
        </p:txBody>
      </p:sp>
    </p:spTree>
    <p:extLst>
      <p:ext uri="{BB962C8B-B14F-4D97-AF65-F5344CB8AC3E}">
        <p14:creationId xmlns:p14="http://schemas.microsoft.com/office/powerpoint/2010/main" val="13144283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8D9EF5CF-244B-257E-A0D0-D3326BEFC895}"/>
              </a:ext>
            </a:extLst>
          </p:cNvPr>
          <p:cNvSpPr>
            <a:spLocks noChangeArrowheads="1"/>
          </p:cNvSpPr>
          <p:nvPr/>
        </p:nvSpPr>
        <p:spPr bwMode="auto">
          <a:xfrm>
            <a:off x="374351" y="1208637"/>
            <a:ext cx="3588050" cy="1256267"/>
          </a:xfrm>
          <a:prstGeom prst="rect">
            <a:avLst/>
          </a:prstGeom>
          <a:noFill/>
          <a:ln>
            <a:noFill/>
          </a:ln>
        </p:spPr>
        <p:txBody>
          <a:bodyPr vert="horz" wrap="square" lIns="91294" tIns="45648" rIns="91294" bIns="45648" numCol="1" anchor="ctr" anchorCtr="0" compatLnSpc="1">
            <a:prstTxWarp prst="textNoShape">
              <a:avLst/>
            </a:prstTxWarp>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٥</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فَقَالَ لَهُمَا قَوْمٌ مِنَ الْقِيَامِ هُنَاكَ</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p>
        </p:txBody>
      </p:sp>
    </p:spTree>
    <p:extLst>
      <p:ext uri="{BB962C8B-B14F-4D97-AF65-F5344CB8AC3E}">
        <p14:creationId xmlns:p14="http://schemas.microsoft.com/office/powerpoint/2010/main" val="2902384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DF2C912-A902-4365-8550-A38E2A2CA5B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ص. إعلان الملكوت</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تحقيقاً لنبوة المسيح عن رؤية مجده قبل أسبوع واحد تجلى يسوع أمام بطرس ويعقوب ويوحنا ليكشف في صورة مصغرة عن المجد الجوهري الذي سيعلنه للعالم عندما يبدأ ملكه عند المجيء الثاني ويثبت ان المسيح هو الوحيد المستحق الطاعة</a:t>
            </a: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87</a:t>
            </a:r>
            <a:endParaRPr kumimoji="0" lang="de-DE"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17: 1-8، مرقس 9: 2-8، لوقا 9: 28-36</a:t>
            </a:r>
            <a:endParaRPr kumimoji="0" lang="de-DE"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5702762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C0E29AA3-9DD1-5819-38A6-A5F3BC42B248}"/>
              </a:ext>
            </a:extLst>
          </p:cNvPr>
          <p:cNvSpPr>
            <a:spLocks noChangeArrowheads="1"/>
          </p:cNvSpPr>
          <p:nvPr/>
        </p:nvSpPr>
        <p:spPr bwMode="auto">
          <a:xfrm>
            <a:off x="1168512" y="3901072"/>
            <a:ext cx="6987876" cy="1261739"/>
          </a:xfrm>
          <a:prstGeom prst="rect">
            <a:avLst/>
          </a:prstGeom>
          <a:noFill/>
          <a:ln>
            <a:noFill/>
          </a:ln>
        </p:spPr>
        <p:txBody>
          <a:bodyPr vert="horz" wrap="square" lIns="91294" tIns="45648" rIns="91294" bIns="45648" numCol="1" anchor="ctr" anchorCtr="0" compatLnSpc="1">
            <a:prstTxWarp prst="textNoShape">
              <a:avLst/>
            </a:prstTxWarp>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مَاذَا تَفْعَلاَنِ تَحُلاَّنِ الْجَحْشَ؟</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٦</a:t>
            </a:r>
            <a:b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b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فَقَالاَ لَهُمْ كَمَا أَوْصَى يَسُوعُ. فَتَرَكُوهُمَا</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p>
        </p:txBody>
      </p:sp>
    </p:spTree>
    <p:extLst>
      <p:ext uri="{BB962C8B-B14F-4D97-AF65-F5344CB8AC3E}">
        <p14:creationId xmlns:p14="http://schemas.microsoft.com/office/powerpoint/2010/main" val="26641252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7DB34E79-048F-A8C6-B83D-F7589385EE9F}"/>
              </a:ext>
            </a:extLst>
          </p:cNvPr>
          <p:cNvSpPr>
            <a:spLocks noChangeArrowheads="1"/>
          </p:cNvSpPr>
          <p:nvPr/>
        </p:nvSpPr>
        <p:spPr bwMode="auto">
          <a:xfrm>
            <a:off x="0" y="5560891"/>
            <a:ext cx="9144000" cy="677108"/>
          </a:xfrm>
          <a:prstGeom prst="rect">
            <a:avLst/>
          </a:prstGeom>
          <a:noFill/>
          <a:ln>
            <a:noFill/>
          </a:ln>
        </p:spPr>
        <p:txBody>
          <a:bodyPr vert="horz" wrap="square" lIns="91294" tIns="45648" rIns="91294" bIns="45648" numCol="1" anchor="ctr" anchorCtr="0" compatLnSpc="1">
            <a:prstTxWarp prst="textNoShape">
              <a:avLst/>
            </a:prstTxWarp>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٧</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فَأَتَيَا بِالْجَحْشِ إِلَى يَسُوعَ</a:t>
            </a:r>
            <a:endPar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2400555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6639D2F5-B2F3-BDCF-7275-CE42E37CA597}"/>
              </a:ext>
            </a:extLst>
          </p:cNvPr>
          <p:cNvSpPr txBox="1"/>
          <p:nvPr/>
        </p:nvSpPr>
        <p:spPr>
          <a:xfrm>
            <a:off x="0" y="5686046"/>
            <a:ext cx="9144000" cy="676963"/>
          </a:xfrm>
          <a:prstGeom prst="rect">
            <a:avLst/>
          </a:prstGeom>
          <a:noFill/>
        </p:spPr>
        <p:txBody>
          <a:bodyPr wrap="square" lIns="91294" tIns="45648" rIns="91294" bIns="45648">
            <a:spAutoFit/>
          </a:bodyPr>
          <a:lstStyle>
            <a:defPPr>
              <a:defRPr lang="en-US"/>
            </a:defPPr>
            <a:lvl1pPr marR="0" lvl="0" indent="0" algn="ctr"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SA"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وَأَلْقَيَا عَلَيْهِ ثِيَابَهُمَا فَجَلَسَ عَلَيْهِ. </a:t>
            </a:r>
            <a:endParaRPr kumimoji="0" 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2004979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54F4C7D7-AB65-B998-2678-95301C995DEF}"/>
              </a:ext>
            </a:extLst>
          </p:cNvPr>
          <p:cNvSpPr>
            <a:spLocks noChangeArrowheads="1"/>
          </p:cNvSpPr>
          <p:nvPr/>
        </p:nvSpPr>
        <p:spPr bwMode="auto">
          <a:xfrm>
            <a:off x="2933122" y="1692341"/>
            <a:ext cx="6104861" cy="1846514"/>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٨</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وَكَثِيرُونَ فَرَشُوا ثِيَابَهُمْ فِي الطَّرِيقِ وَآخَرُونَ قَطَعُوا أَغْصَاناً مِنَ الشَّجَرِ وَفَرَشُوهَا فِي الطَّرِيقِ</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p>
        </p:txBody>
      </p:sp>
    </p:spTree>
    <p:extLst>
      <p:ext uri="{BB962C8B-B14F-4D97-AF65-F5344CB8AC3E}">
        <p14:creationId xmlns:p14="http://schemas.microsoft.com/office/powerpoint/2010/main" val="14562493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DB4B416A-F14C-3106-4D7B-E333B4144443}"/>
              </a:ext>
            </a:extLst>
          </p:cNvPr>
          <p:cNvSpPr>
            <a:spLocks noChangeArrowheads="1"/>
          </p:cNvSpPr>
          <p:nvPr/>
        </p:nvSpPr>
        <p:spPr bwMode="auto">
          <a:xfrm>
            <a:off x="424069" y="5084898"/>
            <a:ext cx="8433719" cy="677108"/>
          </a:xfrm>
          <a:prstGeom prst="rect">
            <a:avLst/>
          </a:prstGeom>
          <a:noFill/>
        </p:spPr>
        <p:txBody>
          <a:bodyPr wrap="square" lIns="91294" tIns="45648" rIns="91294" bIns="45648">
            <a:spAutoFit/>
          </a:bodyPr>
          <a:lstStyle/>
          <a:p>
            <a:pPr marL="0" marR="0" lvl="0" indent="0" algn="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٩</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وَالَّذِينَ تَقَدَّمُوا وَالَّذِينَ تَبِعُوا كَانُوا يَصْرُخُونَ قَائِلِينَ</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p>
        </p:txBody>
      </p:sp>
    </p:spTree>
    <p:extLst>
      <p:ext uri="{BB962C8B-B14F-4D97-AF65-F5344CB8AC3E}">
        <p14:creationId xmlns:p14="http://schemas.microsoft.com/office/powerpoint/2010/main" val="12733333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 name="TextBox 4">
            <a:extLst>
              <a:ext uri="{FF2B5EF4-FFF2-40B4-BE49-F238E27FC236}">
                <a16:creationId xmlns:a16="http://schemas.microsoft.com/office/drawing/2014/main" id="{96E94CB1-1AC0-385E-3709-C993692BBFA9}"/>
              </a:ext>
            </a:extLst>
          </p:cNvPr>
          <p:cNvSpPr txBox="1"/>
          <p:nvPr/>
        </p:nvSpPr>
        <p:spPr>
          <a:xfrm>
            <a:off x="3143249" y="286821"/>
            <a:ext cx="5614989" cy="676963"/>
          </a:xfrm>
          <a:prstGeom prst="rect">
            <a:avLst/>
          </a:prstGeom>
          <a:noFill/>
        </p:spPr>
        <p:txBody>
          <a:bodyPr wrap="square" lIns="91294" tIns="45648" rIns="91294" bIns="45648">
            <a:spAutoFit/>
          </a:bodyPr>
          <a:lstStyle>
            <a:defPPr>
              <a:defRPr lang="en-US"/>
            </a:defPPr>
            <a:lvl1pPr marR="0" lvl="0" indent="0"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ar-SA"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أُوصَنَّا! مُبَارَكٌ الآتِي بِاسْمِ الرَّبِّ! </a:t>
            </a:r>
            <a:endParaRPr kumimoji="0" 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17467599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7E26DFB9-B34B-48F3-34CD-82EA2A5B14CB}"/>
              </a:ext>
            </a:extLst>
          </p:cNvPr>
          <p:cNvSpPr>
            <a:spLocks noChangeArrowheads="1"/>
          </p:cNvSpPr>
          <p:nvPr/>
        </p:nvSpPr>
        <p:spPr bwMode="auto">
          <a:xfrm>
            <a:off x="1528763" y="5390735"/>
            <a:ext cx="7353295" cy="677108"/>
          </a:xfrm>
          <a:prstGeom prst="rect">
            <a:avLst/>
          </a:prstGeom>
          <a:noFill/>
        </p:spPr>
        <p:txBody>
          <a:bodyPr wrap="square" lIns="91294" tIns="45648" rIns="91294" bIns="45648">
            <a:spAutoFit/>
          </a:bodyPr>
          <a:lstStyle/>
          <a:p>
            <a:pPr marL="0" marR="0" lvl="0" indent="0" algn="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١٠</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مُبَارَكَةٌ مَمْلَكَةُ أَبِينَا دَاوُدَ الآتِيَةُ بِاسْمِ الرَّبِّ</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p>
        </p:txBody>
      </p:sp>
    </p:spTree>
    <p:extLst>
      <p:ext uri="{BB962C8B-B14F-4D97-AF65-F5344CB8AC3E}">
        <p14:creationId xmlns:p14="http://schemas.microsoft.com/office/powerpoint/2010/main" val="18029548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CBD2C615-95D7-794A-06F3-6BB2E39D7C48}"/>
              </a:ext>
            </a:extLst>
          </p:cNvPr>
          <p:cNvSpPr txBox="1"/>
          <p:nvPr/>
        </p:nvSpPr>
        <p:spPr>
          <a:xfrm>
            <a:off x="600075" y="5616059"/>
            <a:ext cx="4572000" cy="677108"/>
          </a:xfrm>
          <a:prstGeom prst="rect">
            <a:avLst/>
          </a:prstGeom>
          <a:noFill/>
        </p:spPr>
        <p:txBody>
          <a:bodyPr lIns="91294" tIns="45648" rIns="91294" bIns="45648">
            <a:spAutoFit/>
          </a:bodyPr>
          <a:lstStyle>
            <a:defPPr>
              <a:defRPr lang="en-US"/>
            </a:defPPr>
            <a:lvl1pPr marR="0" lvl="0" indent="0"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ar-SA"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أُوصَنَّا فِي الأَعَالِي!</a:t>
            </a:r>
            <a:endParaRPr kumimoji="0" 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37719883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C3CAFF6B-E3D4-ADD7-FAA8-CDFC7EB1C17B}"/>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لوقا ١٩ : ٣٩</a:t>
            </a:r>
          </a:p>
        </p:txBody>
      </p:sp>
      <p:sp>
        <p:nvSpPr>
          <p:cNvPr id="5" name="Rectangle 2">
            <a:extLst>
              <a:ext uri="{FF2B5EF4-FFF2-40B4-BE49-F238E27FC236}">
                <a16:creationId xmlns:a16="http://schemas.microsoft.com/office/drawing/2014/main" id="{046D3DF1-C1A6-C5DE-F9B0-CF9D9FAC10A2}"/>
              </a:ext>
            </a:extLst>
          </p:cNvPr>
          <p:cNvSpPr>
            <a:spLocks noChangeArrowheads="1"/>
          </p:cNvSpPr>
          <p:nvPr/>
        </p:nvSpPr>
        <p:spPr bwMode="auto">
          <a:xfrm>
            <a:off x="-1" y="5282316"/>
            <a:ext cx="9144001" cy="1261739"/>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٣٩</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وَأَمَّا بَعْضُ الْفَرِّيسِيِّينَ مِنَ الْجَمْعِ فَقَالُوا لَهُ:</a:t>
            </a:r>
            <a:b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b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«يَا مُعَلِّمُ انْتَهِرْ تَلاَمِيذَكَ</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p>
        </p:txBody>
      </p:sp>
    </p:spTree>
    <p:extLst>
      <p:ext uri="{BB962C8B-B14F-4D97-AF65-F5344CB8AC3E}">
        <p14:creationId xmlns:p14="http://schemas.microsoft.com/office/powerpoint/2010/main" val="20203340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 name="TextBox 4">
            <a:extLst>
              <a:ext uri="{FF2B5EF4-FFF2-40B4-BE49-F238E27FC236}">
                <a16:creationId xmlns:a16="http://schemas.microsoft.com/office/drawing/2014/main" id="{FCB33056-1056-5FF5-42ED-E61A2C4097D1}"/>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لوقا ١٩ : ٤٠</a:t>
            </a:r>
          </a:p>
        </p:txBody>
      </p:sp>
      <p:sp>
        <p:nvSpPr>
          <p:cNvPr id="2" name="Rectangle 1">
            <a:extLst>
              <a:ext uri="{FF2B5EF4-FFF2-40B4-BE49-F238E27FC236}">
                <a16:creationId xmlns:a16="http://schemas.microsoft.com/office/drawing/2014/main" id="{087382AC-CF61-2C30-F561-682AC404410A}"/>
              </a:ext>
            </a:extLst>
          </p:cNvPr>
          <p:cNvSpPr>
            <a:spLocks noChangeArrowheads="1"/>
          </p:cNvSpPr>
          <p:nvPr/>
        </p:nvSpPr>
        <p:spPr bwMode="auto">
          <a:xfrm>
            <a:off x="0" y="4556175"/>
            <a:ext cx="9144000" cy="1261739"/>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٤٠</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فَأَجَابَ:</a:t>
            </a:r>
            <a:b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b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«أَقُولُ لَكُمْ: إِنَّهُ إِنْ سَكَتَ هَؤُلاَءِ فَالْحِجَارَةُ تَصْرُخُ</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p>
        </p:txBody>
      </p:sp>
    </p:spTree>
    <p:extLst>
      <p:ext uri="{BB962C8B-B14F-4D97-AF65-F5344CB8AC3E}">
        <p14:creationId xmlns:p14="http://schemas.microsoft.com/office/powerpoint/2010/main" val="15030667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7EBFDB7D-DD97-44CE-AFFB-458781A3DB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914399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a:extLst>
              <a:ext uri="{FF2B5EF4-FFF2-40B4-BE49-F238E27FC236}">
                <a16:creationId xmlns:a16="http://schemas.microsoft.com/office/drawing/2014/main" id="{09028BB3-CE4C-482C-B7FC-AA0A231DFC2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t="9866" r="-2" b="-2"/>
          <a:stretch/>
        </p:blipFill>
        <p:spPr bwMode="auto">
          <a:xfrm>
            <a:off x="20" y="0"/>
            <a:ext cx="6125037" cy="6858000"/>
          </a:xfrm>
          <a:custGeom>
            <a:avLst/>
            <a:gdLst/>
            <a:ahLst/>
            <a:cxnLst/>
            <a:rect l="l" t="t" r="r" b="b"/>
            <a:pathLst>
              <a:path w="9272922" h="6858000">
                <a:moveTo>
                  <a:pt x="0" y="0"/>
                </a:moveTo>
                <a:lnTo>
                  <a:pt x="1733417" y="0"/>
                </a:lnTo>
                <a:lnTo>
                  <a:pt x="3307976" y="0"/>
                </a:lnTo>
                <a:lnTo>
                  <a:pt x="8126249" y="0"/>
                </a:lnTo>
                <a:lnTo>
                  <a:pt x="8138896" y="31774"/>
                </a:lnTo>
                <a:cubicBezTo>
                  <a:pt x="9193904" y="2682457"/>
                  <a:pt x="9193904" y="2682457"/>
                  <a:pt x="9193904" y="2682457"/>
                </a:cubicBezTo>
                <a:cubicBezTo>
                  <a:pt x="9299262" y="2988100"/>
                  <a:pt x="9299262" y="3446565"/>
                  <a:pt x="9193904" y="3752208"/>
                </a:cubicBezTo>
                <a:cubicBezTo>
                  <a:pt x="8709916" y="4968215"/>
                  <a:pt x="8331802" y="5918220"/>
                  <a:pt x="8036400" y="6660411"/>
                </a:cubicBezTo>
                <a:lnTo>
                  <a:pt x="7957938" y="6857542"/>
                </a:lnTo>
                <a:lnTo>
                  <a:pt x="3307976" y="6857542"/>
                </a:lnTo>
                <a:lnTo>
                  <a:pt x="3307976"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73" name="Freeform 5">
            <a:extLst>
              <a:ext uri="{FF2B5EF4-FFF2-40B4-BE49-F238E27FC236}">
                <a16:creationId xmlns:a16="http://schemas.microsoft.com/office/drawing/2014/main" id="{50F864A1-23CF-4954-887F-3C4458622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870420" y="1348782"/>
            <a:ext cx="701278" cy="8243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5">
            <a:extLst>
              <a:ext uri="{FF2B5EF4-FFF2-40B4-BE49-F238E27FC236}">
                <a16:creationId xmlns:a16="http://schemas.microsoft.com/office/drawing/2014/main" id="{8D313E8C-7457-407E-BDA5-EACA44D382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470495" y="1000124"/>
            <a:ext cx="571626" cy="6719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B6E33828-17BF-4948-8759-736537141143}"/>
              </a:ext>
            </a:extLst>
          </p:cNvPr>
          <p:cNvSpPr txBox="1"/>
          <p:nvPr/>
        </p:nvSpPr>
        <p:spPr>
          <a:xfrm>
            <a:off x="256377" y="5734972"/>
            <a:ext cx="4160908"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كارل بلوش، 1865</a:t>
            </a:r>
            <a:endPar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تجلي يسوع</a:t>
            </a:r>
            <a:endParaRPr kumimoji="0" lang="en-US" sz="28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3F4E5FFD-84E4-40A7-9F6F-D782AB57058E}"/>
              </a:ext>
            </a:extLst>
          </p:cNvPr>
          <p:cNvSpPr txBox="1"/>
          <p:nvPr/>
        </p:nvSpPr>
        <p:spPr>
          <a:xfrm>
            <a:off x="5843691" y="6058754"/>
            <a:ext cx="3300309"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26665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 name="TextBox 4">
            <a:extLst>
              <a:ext uri="{FF2B5EF4-FFF2-40B4-BE49-F238E27FC236}">
                <a16:creationId xmlns:a16="http://schemas.microsoft.com/office/drawing/2014/main" id="{116F5B06-3BBF-2A68-6E48-9CB391C17534}"/>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لوقا ١٩ : ٤١</a:t>
            </a:r>
          </a:p>
        </p:txBody>
      </p:sp>
      <p:sp>
        <p:nvSpPr>
          <p:cNvPr id="2" name="Rectangle 1">
            <a:extLst>
              <a:ext uri="{FF2B5EF4-FFF2-40B4-BE49-F238E27FC236}">
                <a16:creationId xmlns:a16="http://schemas.microsoft.com/office/drawing/2014/main" id="{7CBDFAAD-DE61-0429-0678-5D1183F2B956}"/>
              </a:ext>
            </a:extLst>
          </p:cNvPr>
          <p:cNvSpPr>
            <a:spLocks noChangeArrowheads="1"/>
          </p:cNvSpPr>
          <p:nvPr/>
        </p:nvSpPr>
        <p:spPr bwMode="auto">
          <a:xfrm>
            <a:off x="1" y="5600564"/>
            <a:ext cx="9144000" cy="677108"/>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٤١</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وَفِيمَا هُوَ يَقْتَرِبُ نَظَرَ إِلَى الْمَدِينَةِ وَبَكَى عَلَيْهَا</a:t>
            </a:r>
            <a:endPar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104861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57B79583-6AFE-D763-BEF8-E2E8E1ABBC35}"/>
              </a:ext>
            </a:extLst>
          </p:cNvPr>
          <p:cNvSpPr txBox="1"/>
          <p:nvPr/>
        </p:nvSpPr>
        <p:spPr>
          <a:xfrm>
            <a:off x="3563888" y="196911"/>
            <a:ext cx="5400600" cy="707741"/>
          </a:xfrm>
          <a:prstGeom prst="rect">
            <a:avLst/>
          </a:prstGeom>
          <a:noFill/>
        </p:spPr>
        <p:txBody>
          <a:bodyPr wrap="square" lIns="91294" tIns="45648" rIns="91294" bIns="45648">
            <a:spAutoFit/>
          </a:bodyPr>
          <a:lstStyle>
            <a:defPPr>
              <a:defRPr lang="en-US"/>
            </a:defPPr>
            <a:lvl1pPr marR="0" lvl="0" indent="0" algn="ctr"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SA"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لوقا ١٩ : ٤٢</a:t>
            </a:r>
          </a:p>
        </p:txBody>
      </p:sp>
      <p:sp>
        <p:nvSpPr>
          <p:cNvPr id="2" name="Rectangle 1">
            <a:extLst>
              <a:ext uri="{FF2B5EF4-FFF2-40B4-BE49-F238E27FC236}">
                <a16:creationId xmlns:a16="http://schemas.microsoft.com/office/drawing/2014/main" id="{1614DA2D-4B1C-9AAE-F4DF-EC45A2B0EFD7}"/>
              </a:ext>
            </a:extLst>
          </p:cNvPr>
          <p:cNvSpPr>
            <a:spLocks noChangeArrowheads="1"/>
          </p:cNvSpPr>
          <p:nvPr/>
        </p:nvSpPr>
        <p:spPr bwMode="auto">
          <a:xfrm>
            <a:off x="96982" y="5299433"/>
            <a:ext cx="8866909" cy="1261739"/>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٤٢</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قَائِلاً: «إِنَّكِ لَوْ عَلِمْتِ أَنْتِ أَيْضاً حَتَّى فِي يَوْمِكِ هَذَا مَا هُوَ لِسَلاَمِكِ. وَلَكِنِ الآنَ قَدْ أُخْفِيَ عَنْ عَيْنَيْكِ</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p>
        </p:txBody>
      </p:sp>
    </p:spTree>
    <p:extLst>
      <p:ext uri="{BB962C8B-B14F-4D97-AF65-F5344CB8AC3E}">
        <p14:creationId xmlns:p14="http://schemas.microsoft.com/office/powerpoint/2010/main" val="3464474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D286858A-9B57-7E6E-3344-270D676E8DF9}"/>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لوقا ١٩ : ٤٣</a:t>
            </a:r>
          </a:p>
        </p:txBody>
      </p:sp>
      <p:sp>
        <p:nvSpPr>
          <p:cNvPr id="2" name="Rectangle 1">
            <a:extLst>
              <a:ext uri="{FF2B5EF4-FFF2-40B4-BE49-F238E27FC236}">
                <a16:creationId xmlns:a16="http://schemas.microsoft.com/office/drawing/2014/main" id="{71A90004-F6A9-071B-A50E-6B371A51A477}"/>
              </a:ext>
            </a:extLst>
          </p:cNvPr>
          <p:cNvSpPr>
            <a:spLocks noChangeArrowheads="1"/>
          </p:cNvSpPr>
          <p:nvPr/>
        </p:nvSpPr>
        <p:spPr bwMode="auto">
          <a:xfrm>
            <a:off x="1" y="5085500"/>
            <a:ext cx="9143999" cy="1261739"/>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٤٣</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فَإِنَّهُ سَتَأْتِي أَيَّامٌ وَيُحِيطُ بِكِ أَعْدَاؤُكِ بِمِتْرَسَةٍ وَيُحْدِقُونَ بِكِ وَيُحَاصِرُونَكِ مِنْ كُلِّ جِهَةٍ</a:t>
            </a:r>
            <a:endPar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41975738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AA7E04E5-B7DB-8FDC-2CC5-367C8FDB753A}"/>
              </a:ext>
            </a:extLst>
          </p:cNvPr>
          <p:cNvSpPr txBox="1"/>
          <p:nvPr/>
        </p:nvSpPr>
        <p:spPr>
          <a:xfrm>
            <a:off x="3563888" y="196911"/>
            <a:ext cx="5400600" cy="707741"/>
          </a:xfrm>
          <a:prstGeom prst="rect">
            <a:avLst/>
          </a:prstGeom>
          <a:noFill/>
        </p:spPr>
        <p:txBody>
          <a:bodyPr wrap="square" lIns="91294" tIns="45648" rIns="91294" bIns="45648">
            <a:spAutoFit/>
          </a:bodyPr>
          <a:lstStyle>
            <a:defPPr>
              <a:defRPr lang="en-US"/>
            </a:defPPr>
            <a:lvl1pPr marR="0" lvl="0" indent="0" algn="ctr"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SA"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لوقا ١٩ : ٤٤</a:t>
            </a:r>
          </a:p>
        </p:txBody>
      </p:sp>
      <p:sp>
        <p:nvSpPr>
          <p:cNvPr id="2" name="Rectangle 1">
            <a:extLst>
              <a:ext uri="{FF2B5EF4-FFF2-40B4-BE49-F238E27FC236}">
                <a16:creationId xmlns:a16="http://schemas.microsoft.com/office/drawing/2014/main" id="{5C14C04F-1822-F8F0-B780-EEA0C9182198}"/>
              </a:ext>
            </a:extLst>
          </p:cNvPr>
          <p:cNvSpPr>
            <a:spLocks noChangeArrowheads="1"/>
          </p:cNvSpPr>
          <p:nvPr/>
        </p:nvSpPr>
        <p:spPr bwMode="auto">
          <a:xfrm>
            <a:off x="0" y="4919246"/>
            <a:ext cx="9144001" cy="1261739"/>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٤٤</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 </a:t>
            </a:r>
            <a:r>
              <a:rPr kumimoji="0" lang="ar-SA"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وَيَهْدِمُونَكِ وَبَنِيكِ فِيكِ وَلاَ يَتْرُكُونَ فِيكِ حَجَراً عَلَى حَجَرٍ لأَنَّكِ لَمْ تَعْرِفِي زَمَانَ افْتِقَادِكِ</a:t>
            </a:r>
            <a:r>
              <a:rPr kumimoji="0" lang="en-US" altLang="en-US" sz="38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a:t>
            </a:r>
          </a:p>
        </p:txBody>
      </p:sp>
    </p:spTree>
    <p:extLst>
      <p:ext uri="{BB962C8B-B14F-4D97-AF65-F5344CB8AC3E}">
        <p14:creationId xmlns:p14="http://schemas.microsoft.com/office/powerpoint/2010/main" val="222928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C3DED820-4F16-8A65-2455-502FF6372B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278275300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1344ED-5A71-10D4-31F6-DF5D2B93CF05}"/>
            </a:ext>
          </a:extLst>
        </p:cNvPr>
        <p:cNvGrpSpPr/>
        <p:nvPr/>
      </p:nvGrpSpPr>
      <p:grpSpPr>
        <a:xfrm>
          <a:off x="0" y="0"/>
          <a:ext cx="0" cy="0"/>
          <a:chOff x="0" y="0"/>
          <a:chExt cx="0" cy="0"/>
        </a:xfrm>
      </p:grpSpPr>
      <p:pic>
        <p:nvPicPr>
          <p:cNvPr id="162817" name="Picture 2" descr="Passion Week0001">
            <a:extLst>
              <a:ext uri="{FF2B5EF4-FFF2-40B4-BE49-F238E27FC236}">
                <a16:creationId xmlns:a16="http://schemas.microsoft.com/office/drawing/2014/main" id="{FA3D0278-06C8-94BB-25CC-1B663D07E73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Rectangle 4">
            <a:extLst>
              <a:ext uri="{FF2B5EF4-FFF2-40B4-BE49-F238E27FC236}">
                <a16:creationId xmlns:a16="http://schemas.microsoft.com/office/drawing/2014/main" id="{413CFC35-CC2F-24D5-3EC2-92D138BAFF25}"/>
              </a:ext>
            </a:extLst>
          </p:cNvPr>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20" name="Text Box 5">
            <a:extLst>
              <a:ext uri="{FF2B5EF4-FFF2-40B4-BE49-F238E27FC236}">
                <a16:creationId xmlns:a16="http://schemas.microsoft.com/office/drawing/2014/main" id="{268D8928-53A0-6FDB-7DD9-1ADC529999CE}"/>
              </a:ext>
            </a:extLst>
          </p:cNvPr>
          <p:cNvSpPr txBox="1">
            <a:spLocks noChangeArrowheads="1"/>
          </p:cNvSpPr>
          <p:nvPr/>
        </p:nvSpPr>
        <p:spPr bwMode="auto">
          <a:xfrm>
            <a:off x="8388424" y="44624"/>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656</a:t>
            </a:r>
            <a:endParaRPr kumimoji="0" lang="en-US" sz="2400" b="0"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18">
            <a:extLst>
              <a:ext uri="{FF2B5EF4-FFF2-40B4-BE49-F238E27FC236}">
                <a16:creationId xmlns:a16="http://schemas.microsoft.com/office/drawing/2014/main" id="{BD7BCFE4-EF36-83E3-4CA8-E55F6FAC3BC6}"/>
              </a:ext>
            </a:extLst>
          </p:cNvPr>
          <p:cNvGrpSpPr>
            <a:grpSpLocks/>
          </p:cNvGrpSpPr>
          <p:nvPr/>
        </p:nvGrpSpPr>
        <p:grpSpPr bwMode="auto">
          <a:xfrm>
            <a:off x="76200" y="4038600"/>
            <a:ext cx="4683133" cy="838200"/>
            <a:chOff x="48" y="2544"/>
            <a:chExt cx="2950" cy="528"/>
          </a:xfrm>
        </p:grpSpPr>
        <p:sp>
          <p:nvSpPr>
            <p:cNvPr id="140316" name="AutoShape 19">
              <a:extLst>
                <a:ext uri="{FF2B5EF4-FFF2-40B4-BE49-F238E27FC236}">
                  <a16:creationId xmlns:a16="http://schemas.microsoft.com/office/drawing/2014/main" id="{E3D112EE-0ED3-D05A-4430-C886256A5393}"/>
                </a:ext>
              </a:extLst>
            </p:cNvPr>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5" name="Text Box 20">
              <a:extLst>
                <a:ext uri="{FF2B5EF4-FFF2-40B4-BE49-F238E27FC236}">
                  <a16:creationId xmlns:a16="http://schemas.microsoft.com/office/drawing/2014/main" id="{6B270DD7-C3FC-87B7-54E7-85328C8679A2}"/>
                </a:ext>
              </a:extLst>
            </p:cNvPr>
            <p:cNvSpPr txBox="1">
              <a:spLocks noChangeArrowheads="1"/>
            </p:cNvSpPr>
            <p:nvPr/>
          </p:nvSpPr>
          <p:spPr bwMode="auto">
            <a:xfrm>
              <a:off x="576" y="2693"/>
              <a:ext cx="242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حزقيال ٨: ٤, ٩: ٣,١٠: ٤, ١٠: ١٨-١٩, ١١: ٢٣</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158743" name="Rectangle 32">
            <a:extLst>
              <a:ext uri="{FF2B5EF4-FFF2-40B4-BE49-F238E27FC236}">
                <a16:creationId xmlns:a16="http://schemas.microsoft.com/office/drawing/2014/main" id="{C71FCA27-3EAC-20BD-C0C2-FBE601718D35}"/>
              </a:ext>
            </a:extLst>
          </p:cNvPr>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ar-JO" sz="3200" dirty="0">
                <a:solidFill>
                  <a:srgbClr val="FFFFFF"/>
                </a:solidFill>
                <a:latin typeface="Traditional Arabic" panose="02020603050405020304" pitchFamily="18" charset="-78"/>
                <a:ea typeface="ＭＳ Ｐゴシック" charset="0"/>
                <a:cs typeface="Traditional Arabic" panose="02020603050405020304" pitchFamily="18" charset="-78"/>
              </a:rPr>
              <a:t>الروح القدس يغادر ويرجع</a:t>
            </a:r>
            <a:endParaRPr lang="en-US" sz="3200" dirty="0">
              <a:solidFill>
                <a:srgbClr val="FFFFFF"/>
              </a:solidFill>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27047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1344ED-5A71-10D4-31F6-DF5D2B93CF05}"/>
            </a:ext>
          </a:extLst>
        </p:cNvPr>
        <p:cNvGrpSpPr/>
        <p:nvPr/>
      </p:nvGrpSpPr>
      <p:grpSpPr>
        <a:xfrm>
          <a:off x="0" y="0"/>
          <a:ext cx="0" cy="0"/>
          <a:chOff x="0" y="0"/>
          <a:chExt cx="0" cy="0"/>
        </a:xfrm>
      </p:grpSpPr>
      <p:pic>
        <p:nvPicPr>
          <p:cNvPr id="162817" name="Picture 2" descr="Passion Week0001">
            <a:extLst>
              <a:ext uri="{FF2B5EF4-FFF2-40B4-BE49-F238E27FC236}">
                <a16:creationId xmlns:a16="http://schemas.microsoft.com/office/drawing/2014/main" id="{FA3D0278-06C8-94BB-25CC-1B663D07E73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Rectangle 4">
            <a:extLst>
              <a:ext uri="{FF2B5EF4-FFF2-40B4-BE49-F238E27FC236}">
                <a16:creationId xmlns:a16="http://schemas.microsoft.com/office/drawing/2014/main" id="{413CFC35-CC2F-24D5-3EC2-92D138BAFF25}"/>
              </a:ext>
            </a:extLst>
          </p:cNvPr>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20" name="Text Box 5">
            <a:extLst>
              <a:ext uri="{FF2B5EF4-FFF2-40B4-BE49-F238E27FC236}">
                <a16:creationId xmlns:a16="http://schemas.microsoft.com/office/drawing/2014/main" id="{268D8928-53A0-6FDB-7DD9-1ADC529999CE}"/>
              </a:ext>
            </a:extLst>
          </p:cNvPr>
          <p:cNvSpPr txBox="1">
            <a:spLocks noChangeArrowheads="1"/>
          </p:cNvSpPr>
          <p:nvPr/>
        </p:nvSpPr>
        <p:spPr bwMode="auto">
          <a:xfrm>
            <a:off x="8388424" y="44624"/>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656</a:t>
            </a:r>
            <a:endParaRPr kumimoji="0" lang="en-US" sz="2400" b="0"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217098" name="AutoShape 10">
            <a:extLst>
              <a:ext uri="{FF2B5EF4-FFF2-40B4-BE49-F238E27FC236}">
                <a16:creationId xmlns:a16="http://schemas.microsoft.com/office/drawing/2014/main" id="{3B3FE3EB-DDAC-A93A-9856-26AAED6055C7}"/>
              </a:ext>
            </a:extLst>
          </p:cNvPr>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grpSp>
        <p:nvGrpSpPr>
          <p:cNvPr id="2" name="Group 13">
            <a:extLst>
              <a:ext uri="{FF2B5EF4-FFF2-40B4-BE49-F238E27FC236}">
                <a16:creationId xmlns:a16="http://schemas.microsoft.com/office/drawing/2014/main" id="{3160A7B6-39FD-55DB-5F3E-A06BC424117F}"/>
              </a:ext>
            </a:extLst>
          </p:cNvPr>
          <p:cNvGrpSpPr>
            <a:grpSpLocks/>
          </p:cNvGrpSpPr>
          <p:nvPr/>
        </p:nvGrpSpPr>
        <p:grpSpPr bwMode="auto">
          <a:xfrm>
            <a:off x="2057400" y="0"/>
            <a:ext cx="1835150" cy="4038600"/>
            <a:chOff x="2302" y="1440"/>
            <a:chExt cx="1156" cy="2544"/>
          </a:xfrm>
        </p:grpSpPr>
        <p:pic>
          <p:nvPicPr>
            <p:cNvPr id="162846" name="Picture 14" descr="j0182550">
              <a:extLst>
                <a:ext uri="{FF2B5EF4-FFF2-40B4-BE49-F238E27FC236}">
                  <a16:creationId xmlns:a16="http://schemas.microsoft.com/office/drawing/2014/main" id="{340F4CB6-B14B-1A44-D40B-ADC98BA2149F}"/>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2847" name="Picture 15" descr="j0285300">
              <a:extLst>
                <a:ext uri="{FF2B5EF4-FFF2-40B4-BE49-F238E27FC236}">
                  <a16:creationId xmlns:a16="http://schemas.microsoft.com/office/drawing/2014/main" id="{EFE06862-C628-4D4C-EC63-5F90A153955F}"/>
                </a:ext>
              </a:extLst>
            </p:cNvPr>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2304" y="2832"/>
              <a:ext cx="1152"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8">
            <a:extLst>
              <a:ext uri="{FF2B5EF4-FFF2-40B4-BE49-F238E27FC236}">
                <a16:creationId xmlns:a16="http://schemas.microsoft.com/office/drawing/2014/main" id="{BD7BCFE4-EF36-83E3-4CA8-E55F6FAC3BC6}"/>
              </a:ext>
            </a:extLst>
          </p:cNvPr>
          <p:cNvGrpSpPr>
            <a:grpSpLocks/>
          </p:cNvGrpSpPr>
          <p:nvPr/>
        </p:nvGrpSpPr>
        <p:grpSpPr bwMode="auto">
          <a:xfrm>
            <a:off x="76200" y="4038600"/>
            <a:ext cx="4683133" cy="838200"/>
            <a:chOff x="48" y="2544"/>
            <a:chExt cx="2950" cy="528"/>
          </a:xfrm>
        </p:grpSpPr>
        <p:sp>
          <p:nvSpPr>
            <p:cNvPr id="140316" name="AutoShape 19">
              <a:extLst>
                <a:ext uri="{FF2B5EF4-FFF2-40B4-BE49-F238E27FC236}">
                  <a16:creationId xmlns:a16="http://schemas.microsoft.com/office/drawing/2014/main" id="{E3D112EE-0ED3-D05A-4430-C886256A5393}"/>
                </a:ext>
              </a:extLst>
            </p:cNvPr>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5" name="Text Box 20">
              <a:extLst>
                <a:ext uri="{FF2B5EF4-FFF2-40B4-BE49-F238E27FC236}">
                  <a16:creationId xmlns:a16="http://schemas.microsoft.com/office/drawing/2014/main" id="{6B270DD7-C3FC-87B7-54E7-85328C8679A2}"/>
                </a:ext>
              </a:extLst>
            </p:cNvPr>
            <p:cNvSpPr txBox="1">
              <a:spLocks noChangeArrowheads="1"/>
            </p:cNvSpPr>
            <p:nvPr/>
          </p:nvSpPr>
          <p:spPr bwMode="auto">
            <a:xfrm>
              <a:off x="576" y="2693"/>
              <a:ext cx="242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حزقيال ٨: ٤, ٩: ٣,١٠: ٤, ١٠: ١٨-١٩, ١١: ٢٣</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158743" name="Rectangle 32">
            <a:extLst>
              <a:ext uri="{FF2B5EF4-FFF2-40B4-BE49-F238E27FC236}">
                <a16:creationId xmlns:a16="http://schemas.microsoft.com/office/drawing/2014/main" id="{C71FCA27-3EAC-20BD-C0C2-FBE601718D35}"/>
              </a:ext>
            </a:extLst>
          </p:cNvPr>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ar-JO" sz="3200" dirty="0">
                <a:solidFill>
                  <a:srgbClr val="FFFFFF"/>
                </a:solidFill>
                <a:latin typeface="Traditional Arabic" panose="02020603050405020304" pitchFamily="18" charset="-78"/>
                <a:ea typeface="ＭＳ Ｐゴシック" charset="0"/>
                <a:cs typeface="Traditional Arabic" panose="02020603050405020304" pitchFamily="18" charset="-78"/>
              </a:rPr>
              <a:t>الروح القدس يغادر ويرجع</a:t>
            </a:r>
            <a:endParaRPr lang="en-US" sz="3200" dirty="0">
              <a:solidFill>
                <a:srgbClr val="FFFFFF"/>
              </a:solidFill>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18213405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1344ED-5A71-10D4-31F6-DF5D2B93CF05}"/>
            </a:ext>
          </a:extLst>
        </p:cNvPr>
        <p:cNvGrpSpPr/>
        <p:nvPr/>
      </p:nvGrpSpPr>
      <p:grpSpPr>
        <a:xfrm>
          <a:off x="0" y="0"/>
          <a:ext cx="0" cy="0"/>
          <a:chOff x="0" y="0"/>
          <a:chExt cx="0" cy="0"/>
        </a:xfrm>
      </p:grpSpPr>
      <p:pic>
        <p:nvPicPr>
          <p:cNvPr id="162817" name="Picture 2" descr="Passion Week0001">
            <a:extLst>
              <a:ext uri="{FF2B5EF4-FFF2-40B4-BE49-F238E27FC236}">
                <a16:creationId xmlns:a16="http://schemas.microsoft.com/office/drawing/2014/main" id="{FA3D0278-06C8-94BB-25CC-1B663D07E73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Rectangle 4">
            <a:extLst>
              <a:ext uri="{FF2B5EF4-FFF2-40B4-BE49-F238E27FC236}">
                <a16:creationId xmlns:a16="http://schemas.microsoft.com/office/drawing/2014/main" id="{413CFC35-CC2F-24D5-3EC2-92D138BAFF25}"/>
              </a:ext>
            </a:extLst>
          </p:cNvPr>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20" name="Text Box 5">
            <a:extLst>
              <a:ext uri="{FF2B5EF4-FFF2-40B4-BE49-F238E27FC236}">
                <a16:creationId xmlns:a16="http://schemas.microsoft.com/office/drawing/2014/main" id="{268D8928-53A0-6FDB-7DD9-1ADC529999CE}"/>
              </a:ext>
            </a:extLst>
          </p:cNvPr>
          <p:cNvSpPr txBox="1">
            <a:spLocks noChangeArrowheads="1"/>
          </p:cNvSpPr>
          <p:nvPr/>
        </p:nvSpPr>
        <p:spPr bwMode="auto">
          <a:xfrm>
            <a:off x="8388424" y="44624"/>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656</a:t>
            </a:r>
            <a:endParaRPr kumimoji="0" lang="en-US" sz="2400" b="0"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217098" name="AutoShape 10">
            <a:extLst>
              <a:ext uri="{FF2B5EF4-FFF2-40B4-BE49-F238E27FC236}">
                <a16:creationId xmlns:a16="http://schemas.microsoft.com/office/drawing/2014/main" id="{3B3FE3EB-DDAC-A93A-9856-26AAED6055C7}"/>
              </a:ext>
            </a:extLst>
          </p:cNvPr>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217099" name="Picture 11" descr="j0178460">
            <a:extLst>
              <a:ext uri="{FF2B5EF4-FFF2-40B4-BE49-F238E27FC236}">
                <a16:creationId xmlns:a16="http://schemas.microsoft.com/office/drawing/2014/main" id="{AE5E12AD-2862-1590-5E8E-40945EE1A4A3}"/>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53000" y="2133600"/>
            <a:ext cx="31242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3">
            <a:extLst>
              <a:ext uri="{FF2B5EF4-FFF2-40B4-BE49-F238E27FC236}">
                <a16:creationId xmlns:a16="http://schemas.microsoft.com/office/drawing/2014/main" id="{3160A7B6-39FD-55DB-5F3E-A06BC424117F}"/>
              </a:ext>
            </a:extLst>
          </p:cNvPr>
          <p:cNvGrpSpPr>
            <a:grpSpLocks/>
          </p:cNvGrpSpPr>
          <p:nvPr/>
        </p:nvGrpSpPr>
        <p:grpSpPr bwMode="auto">
          <a:xfrm>
            <a:off x="2057400" y="0"/>
            <a:ext cx="1835150" cy="4038600"/>
            <a:chOff x="2302" y="1440"/>
            <a:chExt cx="1156" cy="2544"/>
          </a:xfrm>
        </p:grpSpPr>
        <p:pic>
          <p:nvPicPr>
            <p:cNvPr id="162846" name="Picture 14" descr="j0182550">
              <a:extLst>
                <a:ext uri="{FF2B5EF4-FFF2-40B4-BE49-F238E27FC236}">
                  <a16:creationId xmlns:a16="http://schemas.microsoft.com/office/drawing/2014/main" id="{340F4CB6-B14B-1A44-D40B-ADC98BA2149F}"/>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2847" name="Picture 15" descr="j0285300">
              <a:extLst>
                <a:ext uri="{FF2B5EF4-FFF2-40B4-BE49-F238E27FC236}">
                  <a16:creationId xmlns:a16="http://schemas.microsoft.com/office/drawing/2014/main" id="{EFE06862-C628-4D4C-EC63-5F90A153955F}"/>
                </a:ext>
              </a:extLst>
            </p:cNvPr>
            <p:cNvPicPr>
              <a:picLocks noChangeAspect="1" noChangeArrowheads="1" noCrop="1"/>
            </p:cNvPicPr>
            <p:nvPr/>
          </p:nvPicPr>
          <p:blipFill>
            <a:blip r:embed="rId6">
              <a:extLst>
                <a:ext uri="{28A0092B-C50C-407E-A947-70E740481C1C}">
                  <a14:useLocalDpi xmlns:a14="http://schemas.microsoft.com/office/drawing/2010/main"/>
                </a:ext>
              </a:extLst>
            </a:blip>
            <a:srcRect/>
            <a:stretch>
              <a:fillRect/>
            </a:stretch>
          </p:blipFill>
          <p:spPr bwMode="auto">
            <a:xfrm>
              <a:off x="2304" y="2832"/>
              <a:ext cx="1152"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8">
            <a:extLst>
              <a:ext uri="{FF2B5EF4-FFF2-40B4-BE49-F238E27FC236}">
                <a16:creationId xmlns:a16="http://schemas.microsoft.com/office/drawing/2014/main" id="{BD7BCFE4-EF36-83E3-4CA8-E55F6FAC3BC6}"/>
              </a:ext>
            </a:extLst>
          </p:cNvPr>
          <p:cNvGrpSpPr>
            <a:grpSpLocks/>
          </p:cNvGrpSpPr>
          <p:nvPr/>
        </p:nvGrpSpPr>
        <p:grpSpPr bwMode="auto">
          <a:xfrm>
            <a:off x="76200" y="4038600"/>
            <a:ext cx="4683133" cy="838200"/>
            <a:chOff x="48" y="2544"/>
            <a:chExt cx="2950" cy="528"/>
          </a:xfrm>
        </p:grpSpPr>
        <p:sp>
          <p:nvSpPr>
            <p:cNvPr id="140316" name="AutoShape 19">
              <a:extLst>
                <a:ext uri="{FF2B5EF4-FFF2-40B4-BE49-F238E27FC236}">
                  <a16:creationId xmlns:a16="http://schemas.microsoft.com/office/drawing/2014/main" id="{E3D112EE-0ED3-D05A-4430-C886256A5393}"/>
                </a:ext>
              </a:extLst>
            </p:cNvPr>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5" name="Text Box 20">
              <a:extLst>
                <a:ext uri="{FF2B5EF4-FFF2-40B4-BE49-F238E27FC236}">
                  <a16:creationId xmlns:a16="http://schemas.microsoft.com/office/drawing/2014/main" id="{6B270DD7-C3FC-87B7-54E7-85328C8679A2}"/>
                </a:ext>
              </a:extLst>
            </p:cNvPr>
            <p:cNvSpPr txBox="1">
              <a:spLocks noChangeArrowheads="1"/>
            </p:cNvSpPr>
            <p:nvPr/>
          </p:nvSpPr>
          <p:spPr bwMode="auto">
            <a:xfrm>
              <a:off x="576" y="2693"/>
              <a:ext cx="242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حزقيال ٨: ٤, ٩: ٣,١٠: ٤, ١٠: ١٨-١٩, ١١: ٢٣</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158743" name="Rectangle 32">
            <a:extLst>
              <a:ext uri="{FF2B5EF4-FFF2-40B4-BE49-F238E27FC236}">
                <a16:creationId xmlns:a16="http://schemas.microsoft.com/office/drawing/2014/main" id="{C71FCA27-3EAC-20BD-C0C2-FBE601718D35}"/>
              </a:ext>
            </a:extLst>
          </p:cNvPr>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ar-JO" sz="3200" dirty="0">
                <a:solidFill>
                  <a:srgbClr val="FFFFFF"/>
                </a:solidFill>
                <a:latin typeface="Traditional Arabic" panose="02020603050405020304" pitchFamily="18" charset="-78"/>
                <a:ea typeface="ＭＳ Ｐゴシック" charset="0"/>
                <a:cs typeface="Traditional Arabic" panose="02020603050405020304" pitchFamily="18" charset="-78"/>
              </a:rPr>
              <a:t>الروح القدس يغادر ويرجع</a:t>
            </a:r>
            <a:endParaRPr lang="en-US" sz="3200" dirty="0">
              <a:solidFill>
                <a:srgbClr val="FFFFFF"/>
              </a:solidFill>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2904638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217099"/>
                                        </p:tgtEl>
                                        <p:attrNameLst>
                                          <p:attrName>style.visibility</p:attrName>
                                        </p:attrNameLst>
                                      </p:cBhvr>
                                      <p:to>
                                        <p:strVal val="visible"/>
                                      </p:to>
                                    </p:set>
                                    <p:animEffect transition="in" filter="dissolve">
                                      <p:cBhvr>
                                        <p:cTn id="7" dur="500"/>
                                        <p:tgtEl>
                                          <p:spTgt spid="217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217099"/>
                                        </p:tgtEl>
                                      </p:cBhvr>
                                    </p:animEffect>
                                    <p:set>
                                      <p:cBhvr>
                                        <p:cTn id="12" dur="1" fill="hold">
                                          <p:stCondLst>
                                            <p:cond delay="499"/>
                                          </p:stCondLst>
                                        </p:cTn>
                                        <p:tgtEl>
                                          <p:spTgt spid="21709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1344ED-5A71-10D4-31F6-DF5D2B93CF05}"/>
            </a:ext>
          </a:extLst>
        </p:cNvPr>
        <p:cNvGrpSpPr/>
        <p:nvPr/>
      </p:nvGrpSpPr>
      <p:grpSpPr>
        <a:xfrm>
          <a:off x="0" y="0"/>
          <a:ext cx="0" cy="0"/>
          <a:chOff x="0" y="0"/>
          <a:chExt cx="0" cy="0"/>
        </a:xfrm>
      </p:grpSpPr>
      <p:pic>
        <p:nvPicPr>
          <p:cNvPr id="162817" name="Picture 2" descr="Passion Week0001">
            <a:extLst>
              <a:ext uri="{FF2B5EF4-FFF2-40B4-BE49-F238E27FC236}">
                <a16:creationId xmlns:a16="http://schemas.microsoft.com/office/drawing/2014/main" id="{FA3D0278-06C8-94BB-25CC-1B663D07E73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Rectangle 4">
            <a:extLst>
              <a:ext uri="{FF2B5EF4-FFF2-40B4-BE49-F238E27FC236}">
                <a16:creationId xmlns:a16="http://schemas.microsoft.com/office/drawing/2014/main" id="{413CFC35-CC2F-24D5-3EC2-92D138BAFF25}"/>
              </a:ext>
            </a:extLst>
          </p:cNvPr>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20" name="Text Box 5">
            <a:extLst>
              <a:ext uri="{FF2B5EF4-FFF2-40B4-BE49-F238E27FC236}">
                <a16:creationId xmlns:a16="http://schemas.microsoft.com/office/drawing/2014/main" id="{268D8928-53A0-6FDB-7DD9-1ADC529999CE}"/>
              </a:ext>
            </a:extLst>
          </p:cNvPr>
          <p:cNvSpPr txBox="1">
            <a:spLocks noChangeArrowheads="1"/>
          </p:cNvSpPr>
          <p:nvPr/>
        </p:nvSpPr>
        <p:spPr bwMode="auto">
          <a:xfrm>
            <a:off x="8388424" y="44624"/>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656</a:t>
            </a:r>
            <a:endParaRPr kumimoji="0" lang="en-US" sz="2400" b="0"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AutoShape 6">
            <a:extLst>
              <a:ext uri="{FF2B5EF4-FFF2-40B4-BE49-F238E27FC236}">
                <a16:creationId xmlns:a16="http://schemas.microsoft.com/office/drawing/2014/main" id="{DA62E3AC-9514-F0FD-1360-1A5EB7AF8CFA}"/>
              </a:ext>
            </a:extLst>
          </p:cNvPr>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095" name="AutoShape 7">
            <a:extLst>
              <a:ext uri="{FF2B5EF4-FFF2-40B4-BE49-F238E27FC236}">
                <a16:creationId xmlns:a16="http://schemas.microsoft.com/office/drawing/2014/main" id="{35C4ABC1-F0D9-0C47-8218-9B0CBAE94913}"/>
              </a:ext>
            </a:extLst>
          </p:cNvPr>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096" name="AutoShape 8">
            <a:extLst>
              <a:ext uri="{FF2B5EF4-FFF2-40B4-BE49-F238E27FC236}">
                <a16:creationId xmlns:a16="http://schemas.microsoft.com/office/drawing/2014/main" id="{44C49EFC-A7D5-8D80-8939-36E8C0B1A043}"/>
              </a:ext>
            </a:extLst>
          </p:cNvPr>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217097" name="Picture 9" descr="j0237940">
            <a:extLst>
              <a:ext uri="{FF2B5EF4-FFF2-40B4-BE49-F238E27FC236}">
                <a16:creationId xmlns:a16="http://schemas.microsoft.com/office/drawing/2014/main" id="{883430CC-D220-914D-1694-DDBA630B01F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410200" y="3200400"/>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18">
            <a:extLst>
              <a:ext uri="{FF2B5EF4-FFF2-40B4-BE49-F238E27FC236}">
                <a16:creationId xmlns:a16="http://schemas.microsoft.com/office/drawing/2014/main" id="{BD7BCFE4-EF36-83E3-4CA8-E55F6FAC3BC6}"/>
              </a:ext>
            </a:extLst>
          </p:cNvPr>
          <p:cNvGrpSpPr>
            <a:grpSpLocks/>
          </p:cNvGrpSpPr>
          <p:nvPr/>
        </p:nvGrpSpPr>
        <p:grpSpPr bwMode="auto">
          <a:xfrm>
            <a:off x="76200" y="4038600"/>
            <a:ext cx="4683133" cy="838200"/>
            <a:chOff x="48" y="2544"/>
            <a:chExt cx="2950" cy="528"/>
          </a:xfrm>
        </p:grpSpPr>
        <p:sp>
          <p:nvSpPr>
            <p:cNvPr id="140316" name="AutoShape 19">
              <a:extLst>
                <a:ext uri="{FF2B5EF4-FFF2-40B4-BE49-F238E27FC236}">
                  <a16:creationId xmlns:a16="http://schemas.microsoft.com/office/drawing/2014/main" id="{E3D112EE-0ED3-D05A-4430-C886256A5393}"/>
                </a:ext>
              </a:extLst>
            </p:cNvPr>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5" name="Text Box 20">
              <a:extLst>
                <a:ext uri="{FF2B5EF4-FFF2-40B4-BE49-F238E27FC236}">
                  <a16:creationId xmlns:a16="http://schemas.microsoft.com/office/drawing/2014/main" id="{6B270DD7-C3FC-87B7-54E7-85328C8679A2}"/>
                </a:ext>
              </a:extLst>
            </p:cNvPr>
            <p:cNvSpPr txBox="1">
              <a:spLocks noChangeArrowheads="1"/>
            </p:cNvSpPr>
            <p:nvPr/>
          </p:nvSpPr>
          <p:spPr bwMode="auto">
            <a:xfrm>
              <a:off x="576" y="2693"/>
              <a:ext cx="242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حزقيال ٨: ٤, ٩: ٣,١٠: ٤, ١٠: ١٨-١٩, ١١: ٢٣</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nvGrpSpPr>
          <p:cNvPr id="4" name="Group 21">
            <a:extLst>
              <a:ext uri="{FF2B5EF4-FFF2-40B4-BE49-F238E27FC236}">
                <a16:creationId xmlns:a16="http://schemas.microsoft.com/office/drawing/2014/main" id="{E46CA8CB-0CDC-D269-179A-859480D7837C}"/>
              </a:ext>
            </a:extLst>
          </p:cNvPr>
          <p:cNvGrpSpPr>
            <a:grpSpLocks/>
          </p:cNvGrpSpPr>
          <p:nvPr/>
        </p:nvGrpSpPr>
        <p:grpSpPr bwMode="auto">
          <a:xfrm>
            <a:off x="76200" y="4953000"/>
            <a:ext cx="3273428" cy="838200"/>
            <a:chOff x="48" y="3120"/>
            <a:chExt cx="2062" cy="528"/>
          </a:xfrm>
        </p:grpSpPr>
        <p:sp>
          <p:nvSpPr>
            <p:cNvPr id="140314" name="AutoShape 22">
              <a:extLst>
                <a:ext uri="{FF2B5EF4-FFF2-40B4-BE49-F238E27FC236}">
                  <a16:creationId xmlns:a16="http://schemas.microsoft.com/office/drawing/2014/main" id="{11745284-6EE4-EBA6-6F12-928F1FC8F10A}"/>
                </a:ext>
              </a:extLst>
            </p:cNvPr>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3" name="Text Box 23">
              <a:extLst>
                <a:ext uri="{FF2B5EF4-FFF2-40B4-BE49-F238E27FC236}">
                  <a16:creationId xmlns:a16="http://schemas.microsoft.com/office/drawing/2014/main" id="{F8B3B8D0-8EB4-A8A6-01B9-2B07FA516D07}"/>
                </a:ext>
              </a:extLst>
            </p:cNvPr>
            <p:cNvSpPr txBox="1">
              <a:spLocks noChangeArrowheads="1"/>
            </p:cNvSpPr>
            <p:nvPr/>
          </p:nvSpPr>
          <p:spPr bwMode="auto">
            <a:xfrm>
              <a:off x="576" y="3268"/>
              <a:ext cx="1534"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لو١٩: ٣٧، أعمال الرسل ١:  ١٠</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pic>
        <p:nvPicPr>
          <p:cNvPr id="217116" name="Picture 28" descr="j0212783">
            <a:extLst>
              <a:ext uri="{FF2B5EF4-FFF2-40B4-BE49-F238E27FC236}">
                <a16:creationId xmlns:a16="http://schemas.microsoft.com/office/drawing/2014/main" id="{5CF99E29-4C04-E0F8-91EC-E028A482D3D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914400"/>
            <a:ext cx="1933575" cy="163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117" name="Picture 29" descr="j0195630">
            <a:extLst>
              <a:ext uri="{FF2B5EF4-FFF2-40B4-BE49-F238E27FC236}">
                <a16:creationId xmlns:a16="http://schemas.microsoft.com/office/drawing/2014/main" id="{F6A32C47-4138-16BB-B1B7-EA6CDFBE9B96}"/>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133600" y="152400"/>
            <a:ext cx="1355725" cy="182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43" name="Rectangle 32">
            <a:extLst>
              <a:ext uri="{FF2B5EF4-FFF2-40B4-BE49-F238E27FC236}">
                <a16:creationId xmlns:a16="http://schemas.microsoft.com/office/drawing/2014/main" id="{C71FCA27-3EAC-20BD-C0C2-FBE601718D35}"/>
              </a:ext>
            </a:extLst>
          </p:cNvPr>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ar-JO" sz="3200" dirty="0">
                <a:solidFill>
                  <a:srgbClr val="FFFFFF"/>
                </a:solidFill>
                <a:latin typeface="Traditional Arabic" panose="02020603050405020304" pitchFamily="18" charset="-78"/>
                <a:ea typeface="ＭＳ Ｐゴシック" charset="0"/>
                <a:cs typeface="Traditional Arabic" panose="02020603050405020304" pitchFamily="18" charset="-78"/>
              </a:rPr>
              <a:t>الروح القدس يغادر ويرجع</a:t>
            </a:r>
            <a:endParaRPr lang="en-US" sz="3200" dirty="0">
              <a:solidFill>
                <a:srgbClr val="FFFFFF"/>
              </a:solidFill>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38351457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217094"/>
                                        </p:tgtEl>
                                        <p:attrNameLst>
                                          <p:attrName>style.visibility</p:attrName>
                                        </p:attrNameLst>
                                      </p:cBhvr>
                                      <p:to>
                                        <p:strVal val="visible"/>
                                      </p:to>
                                    </p:set>
                                    <p:animEffect transition="in" filter="wipe(down)">
                                      <p:cBhvr>
                                        <p:cTn id="7" dur="500"/>
                                        <p:tgtEl>
                                          <p:spTgt spid="2170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217094"/>
                                        </p:tgtEl>
                                      </p:cBhvr>
                                    </p:animEffect>
                                    <p:set>
                                      <p:cBhvr>
                                        <p:cTn id="12" dur="1" fill="hold">
                                          <p:stCondLst>
                                            <p:cond delay="499"/>
                                          </p:stCondLst>
                                        </p:cTn>
                                        <p:tgtEl>
                                          <p:spTgt spid="217094"/>
                                        </p:tgtEl>
                                        <p:attrNameLst>
                                          <p:attrName>style.visibility</p:attrName>
                                        </p:attrNameLst>
                                      </p:cBhvr>
                                      <p:to>
                                        <p:strVal val="hidden"/>
                                      </p:to>
                                    </p:set>
                                  </p:childTnLst>
                                </p:cTn>
                              </p:par>
                            </p:childTnLst>
                          </p:cTn>
                        </p:par>
                        <p:par>
                          <p:cTn id="13" fill="hold" nodeType="afterGroup">
                            <p:stCondLst>
                              <p:cond delay="500"/>
                            </p:stCondLst>
                            <p:childTnLst>
                              <p:par>
                                <p:cTn id="14" presetID="22" presetClass="entr" presetSubtype="4" fill="hold" nodeType="afterEffect">
                                  <p:stCondLst>
                                    <p:cond delay="0"/>
                                  </p:stCondLst>
                                  <p:childTnLst>
                                    <p:set>
                                      <p:cBhvr>
                                        <p:cTn id="15" dur="1" fill="hold">
                                          <p:stCondLst>
                                            <p:cond delay="0"/>
                                          </p:stCondLst>
                                        </p:cTn>
                                        <p:tgtEl>
                                          <p:spTgt spid="217095"/>
                                        </p:tgtEl>
                                        <p:attrNameLst>
                                          <p:attrName>style.visibility</p:attrName>
                                        </p:attrNameLst>
                                      </p:cBhvr>
                                      <p:to>
                                        <p:strVal val="visible"/>
                                      </p:to>
                                    </p:set>
                                    <p:animEffect transition="in" filter="wipe(down)">
                                      <p:cBhvr>
                                        <p:cTn id="16" dur="500"/>
                                        <p:tgtEl>
                                          <p:spTgt spid="21709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nodeType="clickEffect">
                                  <p:stCondLst>
                                    <p:cond delay="0"/>
                                  </p:stCondLst>
                                  <p:childTnLst>
                                    <p:animEffect transition="out" filter="fade">
                                      <p:cBhvr>
                                        <p:cTn id="20" dur="500"/>
                                        <p:tgtEl>
                                          <p:spTgt spid="217095"/>
                                        </p:tgtEl>
                                      </p:cBhvr>
                                    </p:animEffect>
                                    <p:set>
                                      <p:cBhvr>
                                        <p:cTn id="21" dur="1" fill="hold">
                                          <p:stCondLst>
                                            <p:cond delay="499"/>
                                          </p:stCondLst>
                                        </p:cTn>
                                        <p:tgtEl>
                                          <p:spTgt spid="217095"/>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499"/>
                                          </p:stCondLst>
                                        </p:cTn>
                                        <p:tgtEl>
                                          <p:spTgt spid="21709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xit" presetSubtype="0" fill="hold" nodeType="clickEffect">
                                  <p:stCondLst>
                                    <p:cond delay="0"/>
                                  </p:stCondLst>
                                  <p:childTnLst>
                                    <p:animEffect transition="out" filter="fade">
                                      <p:cBhvr>
                                        <p:cTn id="29" dur="500"/>
                                        <p:tgtEl>
                                          <p:spTgt spid="217097"/>
                                        </p:tgtEl>
                                      </p:cBhvr>
                                    </p:animEffect>
                                    <p:set>
                                      <p:cBhvr>
                                        <p:cTn id="30" dur="1" fill="hold">
                                          <p:stCondLst>
                                            <p:cond delay="499"/>
                                          </p:stCondLst>
                                        </p:cTn>
                                        <p:tgtEl>
                                          <p:spTgt spid="217097"/>
                                        </p:tgtEl>
                                        <p:attrNameLst>
                                          <p:attrName>style.visibility</p:attrName>
                                        </p:attrNameLst>
                                      </p:cBhvr>
                                      <p:to>
                                        <p:strVal val="hidden"/>
                                      </p:to>
                                    </p:set>
                                  </p:childTnLst>
                                </p:cTn>
                              </p:par>
                            </p:childTnLst>
                          </p:cTn>
                        </p:par>
                        <p:par>
                          <p:cTn id="31" fill="hold" nodeType="afterGroup">
                            <p:stCondLst>
                              <p:cond delay="500"/>
                            </p:stCondLst>
                            <p:childTnLst>
                              <p:par>
                                <p:cTn id="32" presetID="22" presetClass="entr" presetSubtype="2" fill="hold" nodeType="afterEffect">
                                  <p:stCondLst>
                                    <p:cond delay="0"/>
                                  </p:stCondLst>
                                  <p:childTnLst>
                                    <p:set>
                                      <p:cBhvr>
                                        <p:cTn id="33" dur="1" fill="hold">
                                          <p:stCondLst>
                                            <p:cond delay="0"/>
                                          </p:stCondLst>
                                        </p:cTn>
                                        <p:tgtEl>
                                          <p:spTgt spid="217096"/>
                                        </p:tgtEl>
                                        <p:attrNameLst>
                                          <p:attrName>style.visibility</p:attrName>
                                        </p:attrNameLst>
                                      </p:cBhvr>
                                      <p:to>
                                        <p:strVal val="visible"/>
                                      </p:to>
                                    </p:set>
                                    <p:animEffect transition="in" filter="wipe(right)">
                                      <p:cBhvr>
                                        <p:cTn id="34" dur="500"/>
                                        <p:tgtEl>
                                          <p:spTgt spid="21709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xit" presetSubtype="0" fill="hold" nodeType="clickEffect">
                                  <p:stCondLst>
                                    <p:cond delay="0"/>
                                  </p:stCondLst>
                                  <p:childTnLst>
                                    <p:animEffect transition="out" filter="fade">
                                      <p:cBhvr>
                                        <p:cTn id="38" dur="500"/>
                                        <p:tgtEl>
                                          <p:spTgt spid="217096"/>
                                        </p:tgtEl>
                                      </p:cBhvr>
                                    </p:animEffect>
                                    <p:set>
                                      <p:cBhvr>
                                        <p:cTn id="39" dur="1" fill="hold">
                                          <p:stCondLst>
                                            <p:cond delay="499"/>
                                          </p:stCondLst>
                                        </p:cTn>
                                        <p:tgtEl>
                                          <p:spTgt spid="217096"/>
                                        </p:tgtEl>
                                        <p:attrNameLst>
                                          <p:attrName>style.visibility</p:attrName>
                                        </p:attrNameLst>
                                      </p:cBhvr>
                                      <p:to>
                                        <p:strVal val="hidden"/>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nodeType="clickEffect">
                                  <p:stCondLst>
                                    <p:cond delay="0"/>
                                  </p:stCondLst>
                                  <p:childTnLst>
                                    <p:set>
                                      <p:cBhvr>
                                        <p:cTn id="43" dur="1" fill="hold">
                                          <p:stCondLst>
                                            <p:cond delay="0"/>
                                          </p:stCondLst>
                                        </p:cTn>
                                        <p:tgtEl>
                                          <p:spTgt spid="217116"/>
                                        </p:tgtEl>
                                        <p:attrNameLst>
                                          <p:attrName>style.visibility</p:attrName>
                                        </p:attrNameLst>
                                      </p:cBhvr>
                                      <p:to>
                                        <p:strVal val="visible"/>
                                      </p:to>
                                    </p:set>
                                    <p:animEffect transition="in" filter="dissolve">
                                      <p:cBhvr>
                                        <p:cTn id="44" dur="500"/>
                                        <p:tgtEl>
                                          <p:spTgt spid="21711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500"/>
                                        <p:tgtEl>
                                          <p:spTgt spid="217116"/>
                                        </p:tgtEl>
                                      </p:cBhvr>
                                    </p:animEffect>
                                    <p:set>
                                      <p:cBhvr>
                                        <p:cTn id="49" dur="1" fill="hold">
                                          <p:stCondLst>
                                            <p:cond delay="499"/>
                                          </p:stCondLst>
                                        </p:cTn>
                                        <p:tgtEl>
                                          <p:spTgt spid="217116"/>
                                        </p:tgtEl>
                                        <p:attrNameLst>
                                          <p:attrName>style.visibility</p:attrName>
                                        </p:attrNameLst>
                                      </p:cBhvr>
                                      <p:to>
                                        <p:strVal val="hidden"/>
                                      </p:to>
                                    </p:set>
                                  </p:childTnLst>
                                </p:cTn>
                              </p:par>
                            </p:childTnLst>
                          </p:cTn>
                        </p:par>
                        <p:par>
                          <p:cTn id="50" fill="hold" nodeType="afterGroup">
                            <p:stCondLst>
                              <p:cond delay="500"/>
                            </p:stCondLst>
                            <p:childTnLst>
                              <p:par>
                                <p:cTn id="51" presetID="9" presetClass="entr" presetSubtype="0" fill="hold" nodeType="afterEffect">
                                  <p:stCondLst>
                                    <p:cond delay="0"/>
                                  </p:stCondLst>
                                  <p:childTnLst>
                                    <p:set>
                                      <p:cBhvr>
                                        <p:cTn id="52" dur="1" fill="hold">
                                          <p:stCondLst>
                                            <p:cond delay="0"/>
                                          </p:stCondLst>
                                        </p:cTn>
                                        <p:tgtEl>
                                          <p:spTgt spid="217117"/>
                                        </p:tgtEl>
                                        <p:attrNameLst>
                                          <p:attrName>style.visibility</p:attrName>
                                        </p:attrNameLst>
                                      </p:cBhvr>
                                      <p:to>
                                        <p:strVal val="visible"/>
                                      </p:to>
                                    </p:set>
                                    <p:animEffect transition="in" filter="dissolve">
                                      <p:cBhvr>
                                        <p:cTn id="53" dur="500"/>
                                        <p:tgtEl>
                                          <p:spTgt spid="21711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nodeType="clickEffect">
                                  <p:stCondLst>
                                    <p:cond delay="0"/>
                                  </p:stCondLst>
                                  <p:childTnLst>
                                    <p:animEffect transition="out" filter="fade">
                                      <p:cBhvr>
                                        <p:cTn id="57" dur="500"/>
                                        <p:tgtEl>
                                          <p:spTgt spid="217117"/>
                                        </p:tgtEl>
                                      </p:cBhvr>
                                    </p:animEffect>
                                    <p:set>
                                      <p:cBhvr>
                                        <p:cTn id="58" dur="1" fill="hold">
                                          <p:stCondLst>
                                            <p:cond delay="499"/>
                                          </p:stCondLst>
                                        </p:cTn>
                                        <p:tgtEl>
                                          <p:spTgt spid="2171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C3DCF03-4BB5-47E6-9920-C40D725FEF72}"/>
              </a:ext>
            </a:extLst>
          </p:cNvPr>
          <p:cNvSpPr txBox="1"/>
          <p:nvPr/>
        </p:nvSpPr>
        <p:spPr>
          <a:xfrm>
            <a:off x="597899" y="204181"/>
            <a:ext cx="5717135" cy="2169890"/>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60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لماذا بطرس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60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ويعقوب ويوحنا فقط؟</a:t>
            </a:r>
            <a:endParaRPr kumimoji="0" lang="en-US" sz="60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2AD4E8D0-A8AE-403D-A9D6-DF8E1E3B1E45}"/>
              </a:ext>
            </a:extLst>
          </p:cNvPr>
          <p:cNvSpPr txBox="1"/>
          <p:nvPr/>
        </p:nvSpPr>
        <p:spPr>
          <a:xfrm>
            <a:off x="216131" y="4725849"/>
            <a:ext cx="7398327" cy="1116282"/>
          </a:xfrm>
          <a:prstGeom prst="rect">
            <a:avLst/>
          </a:prstGeom>
        </p:spPr>
        <p:txBody>
          <a:bodyPr vert="horz" lIns="91440" tIns="45720" rIns="91440" bIns="45720" rtlCol="0" anchor="t">
            <a:no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 29-30</a:t>
            </a:r>
            <a:r>
              <a:rPr kumimoji="0" lang="en-US"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حماة بطرس</a:t>
            </a:r>
            <a:endParaRPr kumimoji="0" lang="en-US"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13: 3</a:t>
            </a:r>
            <a:r>
              <a:rPr kumimoji="0" lang="en-US"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خطاب جبل الزيتون</a:t>
            </a:r>
            <a:endParaRPr kumimoji="0" lang="en-US"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endParaRPr kumimoji="0" lang="en-US"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D2B32CF9-EC80-441B-87C6-2622E8BC2507}"/>
              </a:ext>
            </a:extLst>
          </p:cNvPr>
          <p:cNvSpPr txBox="1"/>
          <p:nvPr/>
        </p:nvSpPr>
        <p:spPr>
          <a:xfrm>
            <a:off x="597897" y="4148838"/>
            <a:ext cx="2605272" cy="577011"/>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3200" b="1" u="sng"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مع أندراوس</a:t>
            </a:r>
            <a:endParaRPr kumimoji="0" lang="en-US" sz="3200" b="1" u="sng"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234B9914-38C0-4651-B47A-2A9B75EE5D86}"/>
              </a:ext>
            </a:extLst>
          </p:cNvPr>
          <p:cNvSpPr txBox="1"/>
          <p:nvPr/>
        </p:nvSpPr>
        <p:spPr>
          <a:xfrm>
            <a:off x="216131" y="2008501"/>
            <a:ext cx="5717135" cy="1116282"/>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9: 2-13</a:t>
            </a:r>
            <a:r>
              <a:rPr kumimoji="0" lang="en-US"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التجلي</a:t>
            </a:r>
            <a:endParaRPr kumimoji="0" lang="en-US"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14: 33</a:t>
            </a:r>
            <a:r>
              <a:rPr kumimoji="0" lang="en-US"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جثسيماني</a:t>
            </a:r>
            <a:endParaRPr kumimoji="0" lang="en-US" sz="3200" b="1"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664981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1344ED-5A71-10D4-31F6-DF5D2B93CF05}"/>
            </a:ext>
          </a:extLst>
        </p:cNvPr>
        <p:cNvGrpSpPr/>
        <p:nvPr/>
      </p:nvGrpSpPr>
      <p:grpSpPr>
        <a:xfrm>
          <a:off x="0" y="0"/>
          <a:ext cx="0" cy="0"/>
          <a:chOff x="0" y="0"/>
          <a:chExt cx="0" cy="0"/>
        </a:xfrm>
      </p:grpSpPr>
      <p:pic>
        <p:nvPicPr>
          <p:cNvPr id="162817" name="Picture 2" descr="Passion Week0001">
            <a:extLst>
              <a:ext uri="{FF2B5EF4-FFF2-40B4-BE49-F238E27FC236}">
                <a16:creationId xmlns:a16="http://schemas.microsoft.com/office/drawing/2014/main" id="{FA3D0278-06C8-94BB-25CC-1B663D07E73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091" name="Picture 3" descr="Ascension">
            <a:extLst>
              <a:ext uri="{FF2B5EF4-FFF2-40B4-BE49-F238E27FC236}">
                <a16:creationId xmlns:a16="http://schemas.microsoft.com/office/drawing/2014/main" id="{3942ECA4-7475-B8CD-79B7-FBF04224CC94}"/>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92713" y="0"/>
            <a:ext cx="3951287"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Rectangle 4">
            <a:extLst>
              <a:ext uri="{FF2B5EF4-FFF2-40B4-BE49-F238E27FC236}">
                <a16:creationId xmlns:a16="http://schemas.microsoft.com/office/drawing/2014/main" id="{413CFC35-CC2F-24D5-3EC2-92D138BAFF25}"/>
              </a:ext>
            </a:extLst>
          </p:cNvPr>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20" name="Text Box 5">
            <a:extLst>
              <a:ext uri="{FF2B5EF4-FFF2-40B4-BE49-F238E27FC236}">
                <a16:creationId xmlns:a16="http://schemas.microsoft.com/office/drawing/2014/main" id="{268D8928-53A0-6FDB-7DD9-1ADC529999CE}"/>
              </a:ext>
            </a:extLst>
          </p:cNvPr>
          <p:cNvSpPr txBox="1">
            <a:spLocks noChangeArrowheads="1"/>
          </p:cNvSpPr>
          <p:nvPr/>
        </p:nvSpPr>
        <p:spPr bwMode="auto">
          <a:xfrm>
            <a:off x="8388424" y="44624"/>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656</a:t>
            </a:r>
            <a:endParaRPr kumimoji="0" lang="en-US" sz="2400" b="0"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pic>
        <p:nvPicPr>
          <p:cNvPr id="217100" name="Picture 12" descr="j0202092">
            <a:extLst>
              <a:ext uri="{FF2B5EF4-FFF2-40B4-BE49-F238E27FC236}">
                <a16:creationId xmlns:a16="http://schemas.microsoft.com/office/drawing/2014/main" id="{5EFFA03C-5124-4185-730F-2C3E0B76C122}"/>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334000" y="152400"/>
            <a:ext cx="1855788"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104" name="AutoShape 16">
            <a:extLst>
              <a:ext uri="{FF2B5EF4-FFF2-40B4-BE49-F238E27FC236}">
                <a16:creationId xmlns:a16="http://schemas.microsoft.com/office/drawing/2014/main" id="{A2C567D5-6002-8F8C-FD5E-1AB5C4AC7845}"/>
              </a:ext>
            </a:extLst>
          </p:cNvPr>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grpSp>
        <p:nvGrpSpPr>
          <p:cNvPr id="3" name="Group 18">
            <a:extLst>
              <a:ext uri="{FF2B5EF4-FFF2-40B4-BE49-F238E27FC236}">
                <a16:creationId xmlns:a16="http://schemas.microsoft.com/office/drawing/2014/main" id="{BD7BCFE4-EF36-83E3-4CA8-E55F6FAC3BC6}"/>
              </a:ext>
            </a:extLst>
          </p:cNvPr>
          <p:cNvGrpSpPr>
            <a:grpSpLocks/>
          </p:cNvGrpSpPr>
          <p:nvPr/>
        </p:nvGrpSpPr>
        <p:grpSpPr bwMode="auto">
          <a:xfrm>
            <a:off x="76200" y="4038600"/>
            <a:ext cx="4683133" cy="838200"/>
            <a:chOff x="48" y="2544"/>
            <a:chExt cx="2950" cy="528"/>
          </a:xfrm>
        </p:grpSpPr>
        <p:sp>
          <p:nvSpPr>
            <p:cNvPr id="140316" name="AutoShape 19">
              <a:extLst>
                <a:ext uri="{FF2B5EF4-FFF2-40B4-BE49-F238E27FC236}">
                  <a16:creationId xmlns:a16="http://schemas.microsoft.com/office/drawing/2014/main" id="{E3D112EE-0ED3-D05A-4430-C886256A5393}"/>
                </a:ext>
              </a:extLst>
            </p:cNvPr>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5" name="Text Box 20">
              <a:extLst>
                <a:ext uri="{FF2B5EF4-FFF2-40B4-BE49-F238E27FC236}">
                  <a16:creationId xmlns:a16="http://schemas.microsoft.com/office/drawing/2014/main" id="{6B270DD7-C3FC-87B7-54E7-85328C8679A2}"/>
                </a:ext>
              </a:extLst>
            </p:cNvPr>
            <p:cNvSpPr txBox="1">
              <a:spLocks noChangeArrowheads="1"/>
            </p:cNvSpPr>
            <p:nvPr/>
          </p:nvSpPr>
          <p:spPr bwMode="auto">
            <a:xfrm>
              <a:off x="576" y="2693"/>
              <a:ext cx="242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حزقيال ٨: ٤, ٩: ٣,١٠: ٤, ١٠: ١٨-١٩, ١١: ٢٣</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nvGrpSpPr>
          <p:cNvPr id="4" name="Group 21">
            <a:extLst>
              <a:ext uri="{FF2B5EF4-FFF2-40B4-BE49-F238E27FC236}">
                <a16:creationId xmlns:a16="http://schemas.microsoft.com/office/drawing/2014/main" id="{E46CA8CB-0CDC-D269-179A-859480D7837C}"/>
              </a:ext>
            </a:extLst>
          </p:cNvPr>
          <p:cNvGrpSpPr>
            <a:grpSpLocks/>
          </p:cNvGrpSpPr>
          <p:nvPr/>
        </p:nvGrpSpPr>
        <p:grpSpPr bwMode="auto">
          <a:xfrm>
            <a:off x="76200" y="4953000"/>
            <a:ext cx="3273428" cy="838200"/>
            <a:chOff x="48" y="3120"/>
            <a:chExt cx="2062" cy="528"/>
          </a:xfrm>
        </p:grpSpPr>
        <p:sp>
          <p:nvSpPr>
            <p:cNvPr id="140314" name="AutoShape 22">
              <a:extLst>
                <a:ext uri="{FF2B5EF4-FFF2-40B4-BE49-F238E27FC236}">
                  <a16:creationId xmlns:a16="http://schemas.microsoft.com/office/drawing/2014/main" id="{11745284-6EE4-EBA6-6F12-928F1FC8F10A}"/>
                </a:ext>
              </a:extLst>
            </p:cNvPr>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3" name="Text Box 23">
              <a:extLst>
                <a:ext uri="{FF2B5EF4-FFF2-40B4-BE49-F238E27FC236}">
                  <a16:creationId xmlns:a16="http://schemas.microsoft.com/office/drawing/2014/main" id="{F8B3B8D0-8EB4-A8A6-01B9-2B07FA516D07}"/>
                </a:ext>
              </a:extLst>
            </p:cNvPr>
            <p:cNvSpPr txBox="1">
              <a:spLocks noChangeArrowheads="1"/>
            </p:cNvSpPr>
            <p:nvPr/>
          </p:nvSpPr>
          <p:spPr bwMode="auto">
            <a:xfrm>
              <a:off x="576" y="3268"/>
              <a:ext cx="1534"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لو١٩: ٣٧، أعمال الرسل ١:  ١٠</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217118" name="AutoShape 30">
            <a:extLst>
              <a:ext uri="{FF2B5EF4-FFF2-40B4-BE49-F238E27FC236}">
                <a16:creationId xmlns:a16="http://schemas.microsoft.com/office/drawing/2014/main" id="{9C830ECC-2F79-B3B2-3BC4-3044460D2F0C}"/>
              </a:ext>
            </a:extLst>
          </p:cNvPr>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58743" name="Rectangle 32">
            <a:extLst>
              <a:ext uri="{FF2B5EF4-FFF2-40B4-BE49-F238E27FC236}">
                <a16:creationId xmlns:a16="http://schemas.microsoft.com/office/drawing/2014/main" id="{C71FCA27-3EAC-20BD-C0C2-FBE601718D35}"/>
              </a:ext>
            </a:extLst>
          </p:cNvPr>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ar-JO" sz="3200" dirty="0">
                <a:solidFill>
                  <a:srgbClr val="FFFFFF"/>
                </a:solidFill>
                <a:latin typeface="Traditional Arabic" panose="02020603050405020304" pitchFamily="18" charset="-78"/>
                <a:ea typeface="ＭＳ Ｐゴシック" charset="0"/>
                <a:cs typeface="Traditional Arabic" panose="02020603050405020304" pitchFamily="18" charset="-78"/>
              </a:rPr>
              <a:t>الروح القدس يغادر ويرجع</a:t>
            </a:r>
            <a:endParaRPr lang="en-US" sz="3200" dirty="0">
              <a:solidFill>
                <a:srgbClr val="FFFFFF"/>
              </a:solidFill>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33963044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217118"/>
                                        </p:tgtEl>
                                        <p:attrNameLst>
                                          <p:attrName>style.visibility</p:attrName>
                                        </p:attrNameLst>
                                      </p:cBhvr>
                                      <p:to>
                                        <p:strVal val="visible"/>
                                      </p:to>
                                    </p:set>
                                    <p:animEffect transition="in" filter="wipe(down)">
                                      <p:cBhvr>
                                        <p:cTn id="7" dur="500"/>
                                        <p:tgtEl>
                                          <p:spTgt spid="2171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217118"/>
                                        </p:tgtEl>
                                      </p:cBhvr>
                                    </p:animEffect>
                                    <p:set>
                                      <p:cBhvr>
                                        <p:cTn id="12" dur="1" fill="hold">
                                          <p:stCondLst>
                                            <p:cond delay="499"/>
                                          </p:stCondLst>
                                        </p:cTn>
                                        <p:tgtEl>
                                          <p:spTgt spid="217118"/>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5" fill="hold" nodeType="clickEffect">
                                  <p:stCondLst>
                                    <p:cond delay="0"/>
                                  </p:stCondLst>
                                  <p:childTnLst>
                                    <p:set>
                                      <p:cBhvr>
                                        <p:cTn id="16" dur="1" fill="hold">
                                          <p:stCondLst>
                                            <p:cond delay="0"/>
                                          </p:stCondLst>
                                        </p:cTn>
                                        <p:tgtEl>
                                          <p:spTgt spid="217091"/>
                                        </p:tgtEl>
                                        <p:attrNameLst>
                                          <p:attrName>style.visibility</p:attrName>
                                        </p:attrNameLst>
                                      </p:cBhvr>
                                      <p:to>
                                        <p:strVal val="visible"/>
                                      </p:to>
                                    </p:set>
                                    <p:animEffect transition="in" filter="checkerboard(down)">
                                      <p:cBhvr>
                                        <p:cTn id="17" dur="500"/>
                                        <p:tgtEl>
                                          <p:spTgt spid="21709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nodeType="clickEffect">
                                  <p:stCondLst>
                                    <p:cond delay="0"/>
                                  </p:stCondLst>
                                  <p:childTnLst>
                                    <p:set>
                                      <p:cBhvr>
                                        <p:cTn id="21" dur="1" fill="hold">
                                          <p:stCondLst>
                                            <p:cond delay="499"/>
                                          </p:stCondLst>
                                        </p:cTn>
                                        <p:tgtEl>
                                          <p:spTgt spid="217091"/>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4" fill="hold" nodeType="clickEffect">
                                  <p:stCondLst>
                                    <p:cond delay="0"/>
                                  </p:stCondLst>
                                  <p:childTnLst>
                                    <p:set>
                                      <p:cBhvr>
                                        <p:cTn id="25" dur="1" fill="hold">
                                          <p:stCondLst>
                                            <p:cond delay="0"/>
                                          </p:stCondLst>
                                        </p:cTn>
                                        <p:tgtEl>
                                          <p:spTgt spid="217104"/>
                                        </p:tgtEl>
                                        <p:attrNameLst>
                                          <p:attrName>style.visibility</p:attrName>
                                        </p:attrNameLst>
                                      </p:cBhvr>
                                      <p:to>
                                        <p:strVal val="visible"/>
                                      </p:to>
                                    </p:set>
                                    <p:animEffect transition="in" filter="wipe(down)">
                                      <p:cBhvr>
                                        <p:cTn id="26" dur="500"/>
                                        <p:tgtEl>
                                          <p:spTgt spid="21710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xit" presetSubtype="0" fill="hold" nodeType="clickEffect">
                                  <p:stCondLst>
                                    <p:cond delay="0"/>
                                  </p:stCondLst>
                                  <p:childTnLst>
                                    <p:animEffect transition="out" filter="fade">
                                      <p:cBhvr>
                                        <p:cTn id="30" dur="500"/>
                                        <p:tgtEl>
                                          <p:spTgt spid="217104"/>
                                        </p:tgtEl>
                                      </p:cBhvr>
                                    </p:animEffect>
                                    <p:set>
                                      <p:cBhvr>
                                        <p:cTn id="31" dur="1" fill="hold">
                                          <p:stCondLst>
                                            <p:cond delay="499"/>
                                          </p:stCondLst>
                                        </p:cTn>
                                        <p:tgtEl>
                                          <p:spTgt spid="217104"/>
                                        </p:tgtEl>
                                        <p:attrNameLst>
                                          <p:attrName>style.visibility</p:attrName>
                                        </p:attrNameLst>
                                      </p:cBhvr>
                                      <p:to>
                                        <p:strVal val="hidden"/>
                                      </p:to>
                                    </p:set>
                                  </p:childTnLst>
                                </p:cTn>
                              </p:par>
                            </p:childTnLst>
                          </p:cTn>
                        </p:par>
                        <p:par>
                          <p:cTn id="32" fill="hold" nodeType="afterGroup">
                            <p:stCondLst>
                              <p:cond delay="500"/>
                            </p:stCondLst>
                            <p:childTnLst>
                              <p:par>
                                <p:cTn id="33" presetID="9" presetClass="entr" presetSubtype="0" fill="hold" nodeType="afterEffect">
                                  <p:stCondLst>
                                    <p:cond delay="0"/>
                                  </p:stCondLst>
                                  <p:childTnLst>
                                    <p:set>
                                      <p:cBhvr>
                                        <p:cTn id="34" dur="1" fill="hold">
                                          <p:stCondLst>
                                            <p:cond delay="0"/>
                                          </p:stCondLst>
                                        </p:cTn>
                                        <p:tgtEl>
                                          <p:spTgt spid="217100"/>
                                        </p:tgtEl>
                                        <p:attrNameLst>
                                          <p:attrName>style.visibility</p:attrName>
                                        </p:attrNameLst>
                                      </p:cBhvr>
                                      <p:to>
                                        <p:strVal val="visible"/>
                                      </p:to>
                                    </p:set>
                                    <p:animEffect transition="in" filter="dissolve">
                                      <p:cBhvr>
                                        <p:cTn id="35" dur="500"/>
                                        <p:tgtEl>
                                          <p:spTgt spid="217100"/>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xit" presetSubtype="0" fill="hold" nodeType="clickEffect">
                                  <p:stCondLst>
                                    <p:cond delay="0"/>
                                  </p:stCondLst>
                                  <p:childTnLst>
                                    <p:animEffect transition="out" filter="fade">
                                      <p:cBhvr>
                                        <p:cTn id="39" dur="500"/>
                                        <p:tgtEl>
                                          <p:spTgt spid="217100"/>
                                        </p:tgtEl>
                                      </p:cBhvr>
                                    </p:animEffect>
                                    <p:set>
                                      <p:cBhvr>
                                        <p:cTn id="40" dur="1" fill="hold">
                                          <p:stCondLst>
                                            <p:cond delay="499"/>
                                          </p:stCondLst>
                                        </p:cTn>
                                        <p:tgtEl>
                                          <p:spTgt spid="21710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716933-5473-0165-A785-67ED78A4C2BE}"/>
            </a:ext>
          </a:extLst>
        </p:cNvPr>
        <p:cNvGrpSpPr/>
        <p:nvPr/>
      </p:nvGrpSpPr>
      <p:grpSpPr>
        <a:xfrm>
          <a:off x="0" y="0"/>
          <a:ext cx="0" cy="0"/>
          <a:chOff x="0" y="0"/>
          <a:chExt cx="0" cy="0"/>
        </a:xfrm>
      </p:grpSpPr>
      <p:pic>
        <p:nvPicPr>
          <p:cNvPr id="162817" name="Picture 2" descr="Passion Week0001">
            <a:extLst>
              <a:ext uri="{FF2B5EF4-FFF2-40B4-BE49-F238E27FC236}">
                <a16:creationId xmlns:a16="http://schemas.microsoft.com/office/drawing/2014/main" id="{A8543721-79DC-209E-348D-7D66C3664FB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9" name="Rectangle 4">
            <a:extLst>
              <a:ext uri="{FF2B5EF4-FFF2-40B4-BE49-F238E27FC236}">
                <a16:creationId xmlns:a16="http://schemas.microsoft.com/office/drawing/2014/main" id="{95762967-BBC5-51E7-993D-F5657F17FA89}"/>
              </a:ext>
            </a:extLst>
          </p:cNvPr>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20" name="Text Box 5">
            <a:extLst>
              <a:ext uri="{FF2B5EF4-FFF2-40B4-BE49-F238E27FC236}">
                <a16:creationId xmlns:a16="http://schemas.microsoft.com/office/drawing/2014/main" id="{D8BDC66A-3824-85A6-B1F5-A4EA55A33829}"/>
              </a:ext>
            </a:extLst>
          </p:cNvPr>
          <p:cNvSpPr txBox="1">
            <a:spLocks noChangeArrowheads="1"/>
          </p:cNvSpPr>
          <p:nvPr/>
        </p:nvSpPr>
        <p:spPr bwMode="auto">
          <a:xfrm>
            <a:off x="8388424" y="44624"/>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656</a:t>
            </a:r>
            <a:endParaRPr kumimoji="0" lang="en-US" sz="2400" b="0" i="0"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217105" name="AutoShape 17">
            <a:extLst>
              <a:ext uri="{FF2B5EF4-FFF2-40B4-BE49-F238E27FC236}">
                <a16:creationId xmlns:a16="http://schemas.microsoft.com/office/drawing/2014/main" id="{EA03603F-368B-E3A7-6125-68DF737E5EF0}"/>
              </a:ext>
            </a:extLst>
          </p:cNvPr>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66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nvGrpSpPr>
          <p:cNvPr id="3" name="Group 18">
            <a:extLst>
              <a:ext uri="{FF2B5EF4-FFF2-40B4-BE49-F238E27FC236}">
                <a16:creationId xmlns:a16="http://schemas.microsoft.com/office/drawing/2014/main" id="{3D8DA2B8-A7DF-A342-A0DE-C0077ECE974B}"/>
              </a:ext>
            </a:extLst>
          </p:cNvPr>
          <p:cNvGrpSpPr>
            <a:grpSpLocks/>
          </p:cNvGrpSpPr>
          <p:nvPr/>
        </p:nvGrpSpPr>
        <p:grpSpPr bwMode="auto">
          <a:xfrm>
            <a:off x="76200" y="4038600"/>
            <a:ext cx="4683133" cy="838200"/>
            <a:chOff x="48" y="2544"/>
            <a:chExt cx="2950" cy="528"/>
          </a:xfrm>
        </p:grpSpPr>
        <p:sp>
          <p:nvSpPr>
            <p:cNvPr id="140316" name="AutoShape 19">
              <a:extLst>
                <a:ext uri="{FF2B5EF4-FFF2-40B4-BE49-F238E27FC236}">
                  <a16:creationId xmlns:a16="http://schemas.microsoft.com/office/drawing/2014/main" id="{F938C5D1-B563-15E8-7D01-881D466C5D13}"/>
                </a:ext>
              </a:extLst>
            </p:cNvPr>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5" name="Text Box 20">
              <a:extLst>
                <a:ext uri="{FF2B5EF4-FFF2-40B4-BE49-F238E27FC236}">
                  <a16:creationId xmlns:a16="http://schemas.microsoft.com/office/drawing/2014/main" id="{C0C97CE2-0BB6-B0DF-02C3-D78A05CE5E16}"/>
                </a:ext>
              </a:extLst>
            </p:cNvPr>
            <p:cNvSpPr txBox="1">
              <a:spLocks noChangeArrowheads="1"/>
            </p:cNvSpPr>
            <p:nvPr/>
          </p:nvSpPr>
          <p:spPr bwMode="auto">
            <a:xfrm>
              <a:off x="576" y="2693"/>
              <a:ext cx="2422"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حزقيال ٨: ٤, ٩: ٣,١٠: ٤, ١٠: ١٨-١٩, ١١: ٢٣</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nvGrpSpPr>
          <p:cNvPr id="4" name="Group 21">
            <a:extLst>
              <a:ext uri="{FF2B5EF4-FFF2-40B4-BE49-F238E27FC236}">
                <a16:creationId xmlns:a16="http://schemas.microsoft.com/office/drawing/2014/main" id="{E70491EE-B0EC-4D14-E23D-FB2F98318F13}"/>
              </a:ext>
            </a:extLst>
          </p:cNvPr>
          <p:cNvGrpSpPr>
            <a:grpSpLocks/>
          </p:cNvGrpSpPr>
          <p:nvPr/>
        </p:nvGrpSpPr>
        <p:grpSpPr bwMode="auto">
          <a:xfrm>
            <a:off x="76200" y="4953000"/>
            <a:ext cx="3273428" cy="838200"/>
            <a:chOff x="48" y="3120"/>
            <a:chExt cx="2062" cy="528"/>
          </a:xfrm>
        </p:grpSpPr>
        <p:sp>
          <p:nvSpPr>
            <p:cNvPr id="140314" name="AutoShape 22">
              <a:extLst>
                <a:ext uri="{FF2B5EF4-FFF2-40B4-BE49-F238E27FC236}">
                  <a16:creationId xmlns:a16="http://schemas.microsoft.com/office/drawing/2014/main" id="{7200154D-4D29-DFEE-BB2B-73784F7D9A4B}"/>
                </a:ext>
              </a:extLst>
            </p:cNvPr>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3" name="Text Box 23">
              <a:extLst>
                <a:ext uri="{FF2B5EF4-FFF2-40B4-BE49-F238E27FC236}">
                  <a16:creationId xmlns:a16="http://schemas.microsoft.com/office/drawing/2014/main" id="{B2E6A27F-314F-19DD-60A0-D274ABC4149F}"/>
                </a:ext>
              </a:extLst>
            </p:cNvPr>
            <p:cNvSpPr txBox="1">
              <a:spLocks noChangeArrowheads="1"/>
            </p:cNvSpPr>
            <p:nvPr/>
          </p:nvSpPr>
          <p:spPr bwMode="auto">
            <a:xfrm>
              <a:off x="576" y="3268"/>
              <a:ext cx="1534"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لو١٩: ٣٧، أعمال الرسل ١:  ١٠</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nvGrpSpPr>
          <p:cNvPr id="5" name="Group 24">
            <a:extLst>
              <a:ext uri="{FF2B5EF4-FFF2-40B4-BE49-F238E27FC236}">
                <a16:creationId xmlns:a16="http://schemas.microsoft.com/office/drawing/2014/main" id="{C415A5AA-E28E-E72E-D12D-0C8C8D8E663D}"/>
              </a:ext>
            </a:extLst>
          </p:cNvPr>
          <p:cNvGrpSpPr>
            <a:grpSpLocks/>
          </p:cNvGrpSpPr>
          <p:nvPr/>
        </p:nvGrpSpPr>
        <p:grpSpPr bwMode="auto">
          <a:xfrm>
            <a:off x="76200" y="5867400"/>
            <a:ext cx="4635503" cy="838200"/>
            <a:chOff x="48" y="3696"/>
            <a:chExt cx="2920" cy="528"/>
          </a:xfrm>
        </p:grpSpPr>
        <p:sp>
          <p:nvSpPr>
            <p:cNvPr id="140312" name="AutoShape 25">
              <a:extLst>
                <a:ext uri="{FF2B5EF4-FFF2-40B4-BE49-F238E27FC236}">
                  <a16:creationId xmlns:a16="http://schemas.microsoft.com/office/drawing/2014/main" id="{370C9DC8-6545-A265-A314-D29926C50677}"/>
                </a:ext>
              </a:extLst>
            </p:cNvPr>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1" name="Text Box 26">
              <a:extLst>
                <a:ext uri="{FF2B5EF4-FFF2-40B4-BE49-F238E27FC236}">
                  <a16:creationId xmlns:a16="http://schemas.microsoft.com/office/drawing/2014/main" id="{0355DE75-5AC2-C046-11C8-DB7A67CB2B19}"/>
                </a:ext>
              </a:extLst>
            </p:cNvPr>
            <p:cNvSpPr txBox="1">
              <a:spLocks noChangeArrowheads="1"/>
            </p:cNvSpPr>
            <p:nvPr/>
          </p:nvSpPr>
          <p:spPr bwMode="auto">
            <a:xfrm>
              <a:off x="576" y="3844"/>
              <a:ext cx="2392"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أعمال الرسل ١: ١١، زكريَّا ١٤: ٤، حزقيال ٤٣: ١-٥</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217115" name="AutoShape 27">
            <a:extLst>
              <a:ext uri="{FF2B5EF4-FFF2-40B4-BE49-F238E27FC236}">
                <a16:creationId xmlns:a16="http://schemas.microsoft.com/office/drawing/2014/main" id="{D259A18E-0204-0ECA-EF9F-7C1AE177FE12}"/>
              </a:ext>
            </a:extLst>
          </p:cNvPr>
          <p:cNvSpPr>
            <a:spLocks noChangeArrowheads="1"/>
          </p:cNvSpPr>
          <p:nvPr/>
        </p:nvSpPr>
        <p:spPr bwMode="auto">
          <a:xfrm rot="-8655613">
            <a:off x="4191000" y="2819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119" name="AutoShape 31">
            <a:extLst>
              <a:ext uri="{FF2B5EF4-FFF2-40B4-BE49-F238E27FC236}">
                <a16:creationId xmlns:a16="http://schemas.microsoft.com/office/drawing/2014/main" id="{C92AD56D-A24D-D98D-951B-3F4EEDDC4EE6}"/>
              </a:ext>
            </a:extLst>
          </p:cNvPr>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58743" name="Rectangle 32">
            <a:extLst>
              <a:ext uri="{FF2B5EF4-FFF2-40B4-BE49-F238E27FC236}">
                <a16:creationId xmlns:a16="http://schemas.microsoft.com/office/drawing/2014/main" id="{40C0F372-40A1-4A6A-547A-5C2FF3AE157C}"/>
              </a:ext>
            </a:extLst>
          </p:cNvPr>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ar-JO" sz="3200" dirty="0">
                <a:solidFill>
                  <a:srgbClr val="FFFFFF"/>
                </a:solidFill>
                <a:latin typeface="Traditional Arabic" panose="02020603050405020304" pitchFamily="18" charset="-78"/>
                <a:ea typeface="ＭＳ Ｐゴシック" charset="0"/>
                <a:cs typeface="Traditional Arabic" panose="02020603050405020304" pitchFamily="18" charset="-78"/>
              </a:rPr>
              <a:t>الروح القدس يغادر ويرجع</a:t>
            </a:r>
            <a:endParaRPr lang="en-US" sz="3200" dirty="0">
              <a:solidFill>
                <a:srgbClr val="FFFFFF"/>
              </a:solidFill>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11466716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17119"/>
                                        </p:tgtEl>
                                        <p:attrNameLst>
                                          <p:attrName>style.visibility</p:attrName>
                                        </p:attrNameLst>
                                      </p:cBhvr>
                                      <p:to>
                                        <p:strVal val="visible"/>
                                      </p:to>
                                    </p:set>
                                    <p:animEffect transition="in" filter="wipe(up)">
                                      <p:cBhvr>
                                        <p:cTn id="7" dur="500"/>
                                        <p:tgtEl>
                                          <p:spTgt spid="2171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xit" presetSubtype="0" fill="hold" nodeType="clickEffect">
                                  <p:stCondLst>
                                    <p:cond delay="0"/>
                                  </p:stCondLst>
                                  <p:childTnLst>
                                    <p:set>
                                      <p:cBhvr>
                                        <p:cTn id="11" dur="1" fill="hold">
                                          <p:stCondLst>
                                            <p:cond delay="499"/>
                                          </p:stCondLst>
                                        </p:cTn>
                                        <p:tgtEl>
                                          <p:spTgt spid="217119"/>
                                        </p:tgtEl>
                                        <p:attrNameLst>
                                          <p:attrName>style.visibility</p:attrName>
                                        </p:attrNameLst>
                                      </p:cBhvr>
                                      <p:to>
                                        <p:strVal val="hidden"/>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0" presetClass="entr" presetSubtype="0" fill="hold" grpId="0" nodeType="clickEffect">
                                  <p:stCondLst>
                                    <p:cond delay="0"/>
                                  </p:stCondLst>
                                  <p:childTnLst>
                                    <p:set>
                                      <p:cBhvr>
                                        <p:cTn id="15" dur="1" fill="hold">
                                          <p:stCondLst>
                                            <p:cond delay="0"/>
                                          </p:stCondLst>
                                        </p:cTn>
                                        <p:tgtEl>
                                          <p:spTgt spid="217105"/>
                                        </p:tgtEl>
                                        <p:attrNameLst>
                                          <p:attrName>style.visibility</p:attrName>
                                        </p:attrNameLst>
                                      </p:cBhvr>
                                      <p:to>
                                        <p:strVal val="visible"/>
                                      </p:to>
                                    </p:set>
                                    <p:animEffect transition="in" filter="wedge">
                                      <p:cBhvr>
                                        <p:cTn id="16" dur="500"/>
                                        <p:tgtEl>
                                          <p:spTgt spid="21710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grpId="1" nodeType="clickEffect">
                                  <p:stCondLst>
                                    <p:cond delay="0"/>
                                  </p:stCondLst>
                                  <p:childTnLst>
                                    <p:animEffect transition="out" filter="fade">
                                      <p:cBhvr>
                                        <p:cTn id="20" dur="500"/>
                                        <p:tgtEl>
                                          <p:spTgt spid="217105"/>
                                        </p:tgtEl>
                                      </p:cBhvr>
                                    </p:animEffect>
                                    <p:set>
                                      <p:cBhvr>
                                        <p:cTn id="21" dur="1" fill="hold">
                                          <p:stCondLst>
                                            <p:cond delay="499"/>
                                          </p:stCondLst>
                                        </p:cTn>
                                        <p:tgtEl>
                                          <p:spTgt spid="217105"/>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4" fill="hold" nodeType="clickEffect">
                                  <p:stCondLst>
                                    <p:cond delay="0"/>
                                  </p:stCondLst>
                                  <p:childTnLst>
                                    <p:set>
                                      <p:cBhvr>
                                        <p:cTn id="25" dur="1" fill="hold">
                                          <p:stCondLst>
                                            <p:cond delay="0"/>
                                          </p:stCondLst>
                                        </p:cTn>
                                        <p:tgtEl>
                                          <p:spTgt spid="217115"/>
                                        </p:tgtEl>
                                        <p:attrNameLst>
                                          <p:attrName>style.visibility</p:attrName>
                                        </p:attrNameLst>
                                      </p:cBhvr>
                                      <p:to>
                                        <p:strVal val="visible"/>
                                      </p:to>
                                    </p:set>
                                    <p:animEffect transition="in" filter="wipe(down)">
                                      <p:cBhvr>
                                        <p:cTn id="26" dur="500"/>
                                        <p:tgtEl>
                                          <p:spTgt spid="2171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nodeType="clickEffect">
                                  <p:stCondLst>
                                    <p:cond delay="0"/>
                                  </p:stCondLst>
                                  <p:childTnLst>
                                    <p:set>
                                      <p:cBhvr>
                                        <p:cTn id="30" dur="1" fill="hold">
                                          <p:stCondLst>
                                            <p:cond delay="499"/>
                                          </p:stCondLst>
                                        </p:cTn>
                                        <p:tgtEl>
                                          <p:spTgt spid="217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05" grpId="0" animBg="1"/>
      <p:bldP spid="217105" grpId="1"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923255"/>
          </a:xfrm>
          <a:prstGeom prst="rect">
            <a:avLst/>
          </a:prstGeom>
          <a:noFill/>
        </p:spPr>
        <p:txBody>
          <a:bodyPr lIns="91365" tIns="45683" rIns="91365" bIns="45683">
            <a:spAutoFit/>
          </a:bodyPr>
          <a:lstStyle/>
          <a:p>
            <a:pPr marL="0" marR="0" lvl="0" indent="0" algn="r" defTabSz="914085"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تطهير الهيكل</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7"/>
            <a:ext cx="5284787" cy="2431360"/>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21: 12-17</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11: 15-19</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19: 45-48</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2: 13-24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9" name="TextBox 8"/>
          <p:cNvSpPr txBox="1"/>
          <p:nvPr/>
        </p:nvSpPr>
        <p:spPr>
          <a:xfrm>
            <a:off x="217689" y="3833692"/>
            <a:ext cx="4282873" cy="418829"/>
          </a:xfrm>
          <a:prstGeom prst="rect">
            <a:avLst/>
          </a:prstGeom>
          <a:noFill/>
        </p:spPr>
        <p:txBody>
          <a:bodyPr wrap="square" lIns="64258" tIns="32129" rIns="64258" bIns="32129">
            <a:spAutoFit/>
          </a:bodyPr>
          <a:lstStyle/>
          <a:p>
            <a:pPr marL="0" marR="0" lvl="0" indent="0" algn="r" defTabSz="321487" rtl="0" eaLnBrk="0" fontAlgn="base" latinLnBrk="0" hangingPunct="0">
              <a:lnSpc>
                <a:spcPct val="100000"/>
              </a:lnSpc>
              <a:spcBef>
                <a:spcPct val="0"/>
              </a:spcBef>
              <a:spcAft>
                <a:spcPct val="0"/>
              </a:spcAft>
              <a:buClrTx/>
              <a:buSzTx/>
              <a:buFontTx/>
              <a:buNone/>
              <a:tabLst/>
              <a:defRPr/>
            </a:pPr>
            <a:r>
              <a:rPr kumimoji="0" lang="ar-JO"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الفصح</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2" name="Picture 1">
            <a:extLst>
              <a:ext uri="{FF2B5EF4-FFF2-40B4-BE49-F238E27FC236}">
                <a16:creationId xmlns:a16="http://schemas.microsoft.com/office/drawing/2014/main" id="{3AC0F7C4-9C69-414B-4542-64CC16B2B5E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76256" y="4797152"/>
            <a:ext cx="2030171" cy="1047037"/>
          </a:xfrm>
          <a:prstGeom prst="rect">
            <a:avLst/>
          </a:prstGeom>
        </p:spPr>
      </p:pic>
    </p:spTree>
    <p:extLst>
      <p:ext uri="{BB962C8B-B14F-4D97-AF65-F5344CB8AC3E}">
        <p14:creationId xmlns:p14="http://schemas.microsoft.com/office/powerpoint/2010/main" val="339111523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6512" y="5993904"/>
            <a:ext cx="471601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١٣</a:t>
            </a:r>
          </a:p>
        </p:txBody>
      </p:sp>
      <p:sp>
        <p:nvSpPr>
          <p:cNvPr id="2" name="Rectangle 2">
            <a:extLst>
              <a:ext uri="{FF2B5EF4-FFF2-40B4-BE49-F238E27FC236}">
                <a16:creationId xmlns:a16="http://schemas.microsoft.com/office/drawing/2014/main" id="{708AFF32-97E6-048F-9B9C-40615C9A71B8}"/>
              </a:ext>
            </a:extLst>
          </p:cNvPr>
          <p:cNvSpPr txBox="1">
            <a:spLocks noChangeArrowheads="1"/>
          </p:cNvSpPr>
          <p:nvPr/>
        </p:nvSpPr>
        <p:spPr bwMode="auto">
          <a:xfrm>
            <a:off x="4139952" y="476672"/>
            <a:ext cx="4716016" cy="13130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وَكَانَ فِصْحُ الْيَهُودِ قَرِيباً فَصَعِدَ يَسُوعُ إِلَى أُورُشَلِيمَ </a:t>
            </a:r>
          </a:p>
        </p:txBody>
      </p:sp>
    </p:spTree>
    <p:extLst>
      <p:ext uri="{BB962C8B-B14F-4D97-AF65-F5344CB8AC3E}">
        <p14:creationId xmlns:p14="http://schemas.microsoft.com/office/powerpoint/2010/main" val="32164811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27382"/>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9104" y="5921896"/>
            <a:ext cx="4256560" cy="9361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١٤ا</a:t>
            </a:r>
            <a:endParaRPr kumimoji="0" lang="en-US"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6589F4E-775D-DAD7-4B1F-2F726DA8DEF9}"/>
              </a:ext>
            </a:extLst>
          </p:cNvPr>
          <p:cNvSpPr txBox="1">
            <a:spLocks noChangeArrowheads="1"/>
          </p:cNvSpPr>
          <p:nvPr/>
        </p:nvSpPr>
        <p:spPr bwMode="auto">
          <a:xfrm>
            <a:off x="4247456" y="188640"/>
            <a:ext cx="4716016" cy="20445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وَوَجَدَ فِي الْهَيْكَلِ الَّذِينَ كَانُوا يَبِيعُونَ بَقَراً وَغَنَماً وَحَمَاماً</a:t>
            </a:r>
          </a:p>
        </p:txBody>
      </p:sp>
    </p:spTree>
    <p:extLst>
      <p:ext uri="{BB962C8B-B14F-4D97-AF65-F5344CB8AC3E}">
        <p14:creationId xmlns:p14="http://schemas.microsoft.com/office/powerpoint/2010/main" val="46423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2008" y="5993904"/>
            <a:ext cx="363589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١٤ب</a:t>
            </a:r>
            <a:endParaRPr kumimoji="0" lang="en-US"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70B09F10-3789-1630-F6E1-175BC622EBD6}"/>
              </a:ext>
            </a:extLst>
          </p:cNvPr>
          <p:cNvSpPr txBox="1">
            <a:spLocks noChangeArrowheads="1"/>
          </p:cNvSpPr>
          <p:nvPr/>
        </p:nvSpPr>
        <p:spPr bwMode="auto">
          <a:xfrm>
            <a:off x="4788024" y="476672"/>
            <a:ext cx="4355976"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وَالصَّيَارِفَ جُلُوساً. </a:t>
            </a:r>
          </a:p>
        </p:txBody>
      </p:sp>
    </p:spTree>
    <p:extLst>
      <p:ext uri="{BB962C8B-B14F-4D97-AF65-F5344CB8AC3E}">
        <p14:creationId xmlns:p14="http://schemas.microsoft.com/office/powerpoint/2010/main" val="35220489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9574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99170"/>
            <a:ext cx="4499992" cy="8978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١٥ا</a:t>
            </a:r>
            <a:endParaRPr kumimoji="0" lang="en-US"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6915D243-C70C-05EB-0495-8EBC1DA08E6C}"/>
              </a:ext>
            </a:extLst>
          </p:cNvPr>
          <p:cNvSpPr txBox="1">
            <a:spLocks noChangeArrowheads="1"/>
          </p:cNvSpPr>
          <p:nvPr/>
        </p:nvSpPr>
        <p:spPr bwMode="auto">
          <a:xfrm>
            <a:off x="5220071" y="332656"/>
            <a:ext cx="3940757" cy="2520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فَصَنَعَ سَوْطاً مِنْ حِبَالٍ وَطَرَدَ الْجَمِيعَ مِنَ الْهَيْكَلِ اَلْغَنَمَ</a:t>
            </a:r>
          </a:p>
        </p:txBody>
      </p:sp>
    </p:spTree>
    <p:extLst>
      <p:ext uri="{BB962C8B-B14F-4D97-AF65-F5344CB8AC3E}">
        <p14:creationId xmlns:p14="http://schemas.microsoft.com/office/powerpoint/2010/main" val="2505213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25199" y="5949067"/>
            <a:ext cx="4716016" cy="9035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١٥ت</a:t>
            </a:r>
            <a:endParaRPr kumimoji="0" lang="en-US"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053BE394-B446-959D-4D67-63C26897EA83}"/>
              </a:ext>
            </a:extLst>
          </p:cNvPr>
          <p:cNvSpPr txBox="1">
            <a:spLocks noChangeArrowheads="1"/>
          </p:cNvSpPr>
          <p:nvPr/>
        </p:nvSpPr>
        <p:spPr bwMode="auto">
          <a:xfrm>
            <a:off x="0" y="908720"/>
            <a:ext cx="4716016" cy="10493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وَالْبَقَرَ وَكَبَّ دَرَاهِمَ الصَّيَارِفِ</a:t>
            </a:r>
          </a:p>
        </p:txBody>
      </p:sp>
    </p:spTree>
    <p:extLst>
      <p:ext uri="{BB962C8B-B14F-4D97-AF65-F5344CB8AC3E}">
        <p14:creationId xmlns:p14="http://schemas.microsoft.com/office/powerpoint/2010/main" val="33082550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93904"/>
            <a:ext cx="4567448"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١٥</a:t>
            </a:r>
            <a:endParaRPr kumimoji="0" lang="en-US"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22C70DF7-2DA2-B47B-1508-91C668D0A535}"/>
              </a:ext>
            </a:extLst>
          </p:cNvPr>
          <p:cNvSpPr txBox="1">
            <a:spLocks noChangeArrowheads="1"/>
          </p:cNvSpPr>
          <p:nvPr/>
        </p:nvSpPr>
        <p:spPr bwMode="auto">
          <a:xfrm>
            <a:off x="4427984" y="369477"/>
            <a:ext cx="4716016" cy="17728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وَقَلَّبَ مَوَائِدَهُمْ. </a:t>
            </a:r>
          </a:p>
        </p:txBody>
      </p:sp>
    </p:spTree>
    <p:extLst>
      <p:ext uri="{BB962C8B-B14F-4D97-AF65-F5344CB8AC3E}">
        <p14:creationId xmlns:p14="http://schemas.microsoft.com/office/powerpoint/2010/main" val="1917195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156966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a:t>
            </a:r>
            <a:r>
              <a:rPr kumimoji="0" lang="ar-JO" sz="3200" b="1"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وصعد بهم إلى جبل عالٍ منفردين وحدهم</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45240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2">
            <a:extLst>
              <a:ext uri="{FF2B5EF4-FFF2-40B4-BE49-F238E27FC236}">
                <a16:creationId xmlns:a16="http://schemas.microsoft.com/office/drawing/2014/main" id="{49E19824-10CA-5DC4-3A92-66BE212CC076}"/>
              </a:ext>
            </a:extLst>
          </p:cNvPr>
          <p:cNvSpPr txBox="1">
            <a:spLocks noChangeArrowheads="1"/>
          </p:cNvSpPr>
          <p:nvPr/>
        </p:nvSpPr>
        <p:spPr bwMode="auto">
          <a:xfrm>
            <a:off x="4442146" y="476672"/>
            <a:ext cx="4716016" cy="7660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وَقَالَ لِبَاعَةِ الْحَمَامِ:</a:t>
            </a:r>
          </a:p>
        </p:txBody>
      </p:sp>
      <p:sp>
        <p:nvSpPr>
          <p:cNvPr id="4" name="Rectangle 2">
            <a:extLst>
              <a:ext uri="{FF2B5EF4-FFF2-40B4-BE49-F238E27FC236}">
                <a16:creationId xmlns:a16="http://schemas.microsoft.com/office/drawing/2014/main" id="{89624CCF-5CC7-8710-3A1F-850F77EB9278}"/>
              </a:ext>
            </a:extLst>
          </p:cNvPr>
          <p:cNvSpPr txBox="1">
            <a:spLocks noChangeArrowheads="1"/>
          </p:cNvSpPr>
          <p:nvPr/>
        </p:nvSpPr>
        <p:spPr bwMode="auto">
          <a:xfrm>
            <a:off x="-122864" y="5819701"/>
            <a:ext cx="4716016" cy="11204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١٦ا</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3570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5567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«ارْفَعُوا هَذِهِ مِنْ هَهُنَا. لاَ تَجْعَلُوا بَيْتَ أَبِي بَيْتَ تِجَارَةٍ». </a:t>
            </a:r>
          </a:p>
        </p:txBody>
      </p:sp>
      <p:sp>
        <p:nvSpPr>
          <p:cNvPr id="2" name="Rectangle 2">
            <a:extLst>
              <a:ext uri="{FF2B5EF4-FFF2-40B4-BE49-F238E27FC236}">
                <a16:creationId xmlns:a16="http://schemas.microsoft.com/office/drawing/2014/main" id="{43667F59-7588-F8AB-AA7D-A90ED03D3984}"/>
              </a:ext>
            </a:extLst>
          </p:cNvPr>
          <p:cNvSpPr txBox="1">
            <a:spLocks noChangeArrowheads="1"/>
          </p:cNvSpPr>
          <p:nvPr/>
        </p:nvSpPr>
        <p:spPr bwMode="auto">
          <a:xfrm>
            <a:off x="0" y="6021287"/>
            <a:ext cx="4067944" cy="80464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١٦ت</a:t>
            </a:r>
          </a:p>
        </p:txBody>
      </p:sp>
    </p:spTree>
    <p:extLst>
      <p:ext uri="{BB962C8B-B14F-4D97-AF65-F5344CB8AC3E}">
        <p14:creationId xmlns:p14="http://schemas.microsoft.com/office/powerpoint/2010/main" val="37814806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26298" y="260648"/>
            <a:ext cx="5256584" cy="7920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١٧</a:t>
            </a:r>
          </a:p>
        </p:txBody>
      </p:sp>
      <p:sp>
        <p:nvSpPr>
          <p:cNvPr id="2" name="Rectangle 2">
            <a:extLst>
              <a:ext uri="{FF2B5EF4-FFF2-40B4-BE49-F238E27FC236}">
                <a16:creationId xmlns:a16="http://schemas.microsoft.com/office/drawing/2014/main" id="{2EA761D0-692B-EF3E-5D98-39F31A2ECBA9}"/>
              </a:ext>
            </a:extLst>
          </p:cNvPr>
          <p:cNvSpPr txBox="1">
            <a:spLocks noChangeArrowheads="1"/>
          </p:cNvSpPr>
          <p:nvPr/>
        </p:nvSpPr>
        <p:spPr bwMode="auto">
          <a:xfrm>
            <a:off x="17287" y="5517232"/>
            <a:ext cx="9144000" cy="133129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فَتَذَكَّرَ تلاَمِيذُهُ أَنَّهُ مَكْتُوبٌ: «غَيْرَةُ بَيْتِكَ أَكَلَتْنِي». </a:t>
            </a:r>
          </a:p>
        </p:txBody>
      </p:sp>
    </p:spTree>
    <p:extLst>
      <p:ext uri="{BB962C8B-B14F-4D97-AF65-F5344CB8AC3E}">
        <p14:creationId xmlns:p14="http://schemas.microsoft.com/office/powerpoint/2010/main" val="4574985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90817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68560" y="6028965"/>
            <a:ext cx="471601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١٨</a:t>
            </a:r>
          </a:p>
        </p:txBody>
      </p:sp>
      <p:sp>
        <p:nvSpPr>
          <p:cNvPr id="2" name="Rectangle 2">
            <a:extLst>
              <a:ext uri="{FF2B5EF4-FFF2-40B4-BE49-F238E27FC236}">
                <a16:creationId xmlns:a16="http://schemas.microsoft.com/office/drawing/2014/main" id="{C6DD86EA-3A7D-2025-26F8-389763123535}"/>
              </a:ext>
            </a:extLst>
          </p:cNvPr>
          <p:cNvSpPr txBox="1">
            <a:spLocks noChangeArrowheads="1"/>
          </p:cNvSpPr>
          <p:nvPr/>
        </p:nvSpPr>
        <p:spPr bwMode="auto">
          <a:xfrm>
            <a:off x="12323" y="3068960"/>
            <a:ext cx="9144000" cy="119204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فَسَأَلَهُ الْيَهُودُ: «أَيَّةَ آيَةٍ تُرِينَا حَتَّى تَفْعَلَ هَذَا؟» </a:t>
            </a:r>
          </a:p>
        </p:txBody>
      </p:sp>
    </p:spTree>
    <p:extLst>
      <p:ext uri="{BB962C8B-B14F-4D97-AF65-F5344CB8AC3E}">
        <p14:creationId xmlns:p14="http://schemas.microsoft.com/office/powerpoint/2010/main" val="14582574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34068" y="5877272"/>
            <a:ext cx="4464496" cy="10232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١٩</a:t>
            </a:r>
          </a:p>
        </p:txBody>
      </p:sp>
      <p:sp>
        <p:nvSpPr>
          <p:cNvPr id="2" name="Rectangle 2">
            <a:extLst>
              <a:ext uri="{FF2B5EF4-FFF2-40B4-BE49-F238E27FC236}">
                <a16:creationId xmlns:a16="http://schemas.microsoft.com/office/drawing/2014/main" id="{FB7BBD40-7543-8C76-3CA2-1E7C28EA2D9A}"/>
              </a:ext>
            </a:extLst>
          </p:cNvPr>
          <p:cNvSpPr txBox="1">
            <a:spLocks noChangeArrowheads="1"/>
          </p:cNvSpPr>
          <p:nvPr/>
        </p:nvSpPr>
        <p:spPr bwMode="auto">
          <a:xfrm>
            <a:off x="434068" y="404664"/>
            <a:ext cx="4464496" cy="21861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أَجَابَ يَسُوعُ:</a:t>
            </a:r>
            <a:br>
              <a:rPr kumimoji="0" lang="en-US"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«انْقُضُوا هَذَا الْهَيْكَلَ وَفِي ثلاَثَةِ أَيَّامٍ أُقِيمُهُ». </a:t>
            </a:r>
          </a:p>
        </p:txBody>
      </p:sp>
    </p:spTree>
    <p:extLst>
      <p:ext uri="{BB962C8B-B14F-4D97-AF65-F5344CB8AC3E}">
        <p14:creationId xmlns:p14="http://schemas.microsoft.com/office/powerpoint/2010/main" val="185944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83290"/>
            <a:ext cx="4464496" cy="87925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٢٠</a:t>
            </a:r>
          </a:p>
        </p:txBody>
      </p:sp>
      <p:sp>
        <p:nvSpPr>
          <p:cNvPr id="2" name="Rectangle 2">
            <a:extLst>
              <a:ext uri="{FF2B5EF4-FFF2-40B4-BE49-F238E27FC236}">
                <a16:creationId xmlns:a16="http://schemas.microsoft.com/office/drawing/2014/main" id="{2C5E70C4-0409-663C-F605-DF99A99B376F}"/>
              </a:ext>
            </a:extLst>
          </p:cNvPr>
          <p:cNvSpPr txBox="1">
            <a:spLocks noChangeArrowheads="1"/>
          </p:cNvSpPr>
          <p:nvPr/>
        </p:nvSpPr>
        <p:spPr bwMode="auto">
          <a:xfrm>
            <a:off x="0" y="1412776"/>
            <a:ext cx="4464496" cy="29215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فَقَالَ الْيَهُودُ:</a:t>
            </a:r>
            <a:br>
              <a:rPr kumimoji="0" lang="en-US"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سِتٍّ وَأَرْبَعِينَ سَنَةً بُنِيَ هَذَا الْهَيْكَلُ أَفَأَنْتَ فِي ثلاَثَةِ أَيَّامٍ تُقِيمُهُ؟» </a:t>
            </a:r>
          </a:p>
        </p:txBody>
      </p:sp>
    </p:spTree>
    <p:extLst>
      <p:ext uri="{BB962C8B-B14F-4D97-AF65-F5344CB8AC3E}">
        <p14:creationId xmlns:p14="http://schemas.microsoft.com/office/powerpoint/2010/main" val="14419632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0528" y="6013597"/>
            <a:ext cx="4464496" cy="9087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٢١</a:t>
            </a:r>
          </a:p>
        </p:txBody>
      </p:sp>
      <p:sp>
        <p:nvSpPr>
          <p:cNvPr id="2" name="Rectangle 2">
            <a:extLst>
              <a:ext uri="{FF2B5EF4-FFF2-40B4-BE49-F238E27FC236}">
                <a16:creationId xmlns:a16="http://schemas.microsoft.com/office/drawing/2014/main" id="{455C588F-6AA5-4B0A-0B4B-282F72D2A26F}"/>
              </a:ext>
            </a:extLst>
          </p:cNvPr>
          <p:cNvSpPr txBox="1">
            <a:spLocks noChangeArrowheads="1"/>
          </p:cNvSpPr>
          <p:nvPr/>
        </p:nvSpPr>
        <p:spPr bwMode="auto">
          <a:xfrm>
            <a:off x="611560" y="764704"/>
            <a:ext cx="4464496" cy="20608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وَأَمَّا هُوَ فَكَانَ يَقُولُ عَنْ هَيْكَلِ جَسَدِهِ. </a:t>
            </a:r>
          </a:p>
        </p:txBody>
      </p:sp>
    </p:spTree>
    <p:extLst>
      <p:ext uri="{BB962C8B-B14F-4D97-AF65-F5344CB8AC3E}">
        <p14:creationId xmlns:p14="http://schemas.microsoft.com/office/powerpoint/2010/main" val="82675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5508104" y="116632"/>
            <a:ext cx="3600400" cy="8194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٢٢</a:t>
            </a:r>
          </a:p>
        </p:txBody>
      </p:sp>
      <p:sp>
        <p:nvSpPr>
          <p:cNvPr id="2" name="Rectangle 2">
            <a:extLst>
              <a:ext uri="{FF2B5EF4-FFF2-40B4-BE49-F238E27FC236}">
                <a16:creationId xmlns:a16="http://schemas.microsoft.com/office/drawing/2014/main" id="{5899900A-0C69-47D7-F9A4-8BA058D703DA}"/>
              </a:ext>
            </a:extLst>
          </p:cNvPr>
          <p:cNvSpPr txBox="1">
            <a:spLocks noChangeArrowheads="1"/>
          </p:cNvSpPr>
          <p:nvPr/>
        </p:nvSpPr>
        <p:spPr bwMode="auto">
          <a:xfrm>
            <a:off x="971600" y="4437112"/>
            <a:ext cx="7200800" cy="20184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فَلَمَّا قَامَ مِنَ الأَمْوَاتِ تَذَكَّرَ تلاَمِيذُهُ أَنَّهُ قَالَ هَذَا فَآمَنُوا بِالْكِتَابِ وَالْكلاَمِ الَّذِي قَالَهُ يَسُوعُ. </a:t>
            </a:r>
          </a:p>
        </p:txBody>
      </p:sp>
    </p:spTree>
    <p:extLst>
      <p:ext uri="{BB962C8B-B14F-4D97-AF65-F5344CB8AC3E}">
        <p14:creationId xmlns:p14="http://schemas.microsoft.com/office/powerpoint/2010/main" val="1154949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C3DED820-4F16-8A65-2455-502FF6372B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347478835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FB33E7D-6FD0-4D4B-B90C-C5CDC0119300}"/>
              </a:ext>
            </a:extLst>
          </p:cNvPr>
          <p:cNvSpPr txBox="1"/>
          <p:nvPr/>
        </p:nvSpPr>
        <p:spPr>
          <a:xfrm>
            <a:off x="3752494" y="668104"/>
            <a:ext cx="4939867" cy="919655"/>
          </a:xfrm>
          <a:prstGeom prst="rect">
            <a:avLst/>
          </a:prstGeom>
        </p:spPr>
        <p:txBody>
          <a:bodyPr vert="horz" lIns="91440" tIns="45720" rIns="91440" bIns="45720" rtlCol="0">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ar-JO"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كيف تقوم بإعادة الشحن؟</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6FB016F4-C2EB-470E-ACFF-7AFCA88AB6A7}"/>
              </a:ext>
            </a:extLst>
          </p:cNvPr>
          <p:cNvPicPr>
            <a:picLocks noChangeAspect="1"/>
          </p:cNvPicPr>
          <p:nvPr/>
        </p:nvPicPr>
        <p:blipFill rotWithShape="1">
          <a:blip r:embed="rId2" cstate="email">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20" y="10"/>
            <a:ext cx="3476673" cy="6857990"/>
          </a:xfrm>
          <a:prstGeom prst="rect">
            <a:avLst/>
          </a:prstGeom>
          <a:effectLst/>
        </p:spPr>
      </p:pic>
      <p:sp>
        <p:nvSpPr>
          <p:cNvPr id="5" name="Rectangle 4">
            <a:extLst>
              <a:ext uri="{FF2B5EF4-FFF2-40B4-BE49-F238E27FC236}">
                <a16:creationId xmlns:a16="http://schemas.microsoft.com/office/drawing/2014/main" id="{6975AD3C-99E7-43FE-B487-4AC72628F910}"/>
              </a:ext>
            </a:extLst>
          </p:cNvPr>
          <p:cNvSpPr/>
          <p:nvPr/>
        </p:nvSpPr>
        <p:spPr>
          <a:xfrm rot="5400000">
            <a:off x="6199569" y="-732531"/>
            <a:ext cx="45719" cy="4640580"/>
          </a:xfrm>
          <a:prstGeom prst="rect">
            <a:avLst/>
          </a:prstGeom>
          <a:solidFill>
            <a:srgbClr val="667A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C399CFF7-6FDB-4E50-8B66-0332A1B51053}"/>
              </a:ext>
            </a:extLst>
          </p:cNvPr>
          <p:cNvSpPr txBox="1"/>
          <p:nvPr/>
        </p:nvSpPr>
        <p:spPr>
          <a:xfrm>
            <a:off x="3722918" y="1784041"/>
            <a:ext cx="4999018"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مرقس 6: 30-32</a:t>
            </a:r>
            <a:endParaRPr kumimoji="0" lang="en-US" sz="2800" b="1"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 واجتمع الرسل إلى يسوع وأخبروه بكل شيء كل ما فعلوا وكل ما علموا 31 فقال لهم تعالوا أنتم منفردين إلى موضع خلاء واستريحوا قليلاً لأن القادمين والذاهبين كانوا كثيرين ولم تتيسر لهم فرصة للأكل 32 فمضوا في السفينة إلى موضع خلاء منفردين</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78830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78423" y="-1679215"/>
            <a:ext cx="7772400" cy="1470025"/>
          </a:xfrm>
        </p:spPr>
        <p:txBody>
          <a:bodyPr/>
          <a:lstStyle/>
          <a:p>
            <a:r>
              <a:rPr lang="en-US" b="1" dirty="0">
                <a:latin typeface="Arial" panose="020B0604020202020204" pitchFamily="34" charset="0"/>
                <a:cs typeface="Arial" panose="020B0604020202020204" pitchFamily="34" charset="0"/>
              </a:rPr>
              <a:t>Palm Sunday</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38" y="0"/>
            <a:ext cx="9127520" cy="6858000"/>
          </a:xfrm>
          <a:prstGeom prst="rect">
            <a:avLst/>
          </a:prstGeom>
        </p:spPr>
      </p:pic>
      <p:sp>
        <p:nvSpPr>
          <p:cNvPr id="11" name="TextBox 10"/>
          <p:cNvSpPr txBox="1"/>
          <p:nvPr/>
        </p:nvSpPr>
        <p:spPr>
          <a:xfrm>
            <a:off x="323528" y="348913"/>
            <a:ext cx="5472608" cy="221599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13800" b="1" u="none" strike="noStrike" kern="1200" cap="none" spc="0" normalizeH="0" baseline="0" noProof="0" dirty="0">
                <a:ln>
                  <a:noFill/>
                </a:ln>
                <a:solidFill>
                  <a:srgbClr val="1F497D">
                    <a:lumMod val="75000"/>
                  </a:srgbClr>
                </a:solidFill>
                <a:effectLst/>
                <a:uLnTx/>
                <a:uFillTx/>
                <a:latin typeface="Arial" panose="020B0604020202020204" pitchFamily="34" charset="0"/>
                <a:ea typeface="KaiTi" panose="02010609060101010101" pitchFamily="49" charset="-122"/>
                <a:cs typeface="Arial" panose="020B0604020202020204" pitchFamily="34" charset="0"/>
              </a:rPr>
              <a:t>مزمور</a:t>
            </a:r>
            <a:endParaRPr kumimoji="0" lang="en-SG" sz="166900" b="1" u="none" strike="noStrike" kern="1200" cap="none" spc="0" normalizeH="0" baseline="0" noProof="0" dirty="0">
              <a:ln>
                <a:noFill/>
              </a:ln>
              <a:solidFill>
                <a:srgbClr val="1F497D">
                  <a:lumMod val="75000"/>
                </a:srgbClr>
              </a:solidFill>
              <a:effectLst/>
              <a:uLnTx/>
              <a:uFillTx/>
              <a:latin typeface="Arial" panose="020B0604020202020204" pitchFamily="34" charset="0"/>
              <a:ea typeface="KaiTi" panose="02010609060101010101" pitchFamily="49" charset="-122"/>
              <a:cs typeface="Arial" panose="020B0604020202020204" pitchFamily="34" charset="0"/>
            </a:endParaRPr>
          </a:p>
        </p:txBody>
      </p:sp>
      <p:grpSp>
        <p:nvGrpSpPr>
          <p:cNvPr id="3" name="Group 2">
            <a:extLst>
              <a:ext uri="{FF2B5EF4-FFF2-40B4-BE49-F238E27FC236}">
                <a16:creationId xmlns:a16="http://schemas.microsoft.com/office/drawing/2014/main" id="{3BCBF2A8-2A91-3147-B7EF-53EA070D8937}"/>
              </a:ext>
            </a:extLst>
          </p:cNvPr>
          <p:cNvGrpSpPr/>
          <p:nvPr/>
        </p:nvGrpSpPr>
        <p:grpSpPr>
          <a:xfrm>
            <a:off x="-24756" y="2276872"/>
            <a:ext cx="9205268" cy="2123658"/>
            <a:chOff x="-24756" y="2276872"/>
            <a:chExt cx="9205268" cy="2123658"/>
          </a:xfrm>
        </p:grpSpPr>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493911" y="1070994"/>
              <a:ext cx="1800199" cy="4788026"/>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6029908" y="1251013"/>
              <a:ext cx="1800199" cy="4427984"/>
            </a:xfrm>
            <a:prstGeom prst="rect">
              <a:avLst/>
            </a:prstGeom>
          </p:spPr>
        </p:pic>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1961967" y="1539041"/>
              <a:ext cx="864093" cy="4788026"/>
            </a:xfrm>
            <a:prstGeom prst="rect">
              <a:avLst/>
            </a:prstGeom>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6354452" y="1539042"/>
              <a:ext cx="864093" cy="4788026"/>
            </a:xfrm>
            <a:prstGeom prst="rect">
              <a:avLst/>
            </a:prstGeom>
          </p:spPr>
        </p:pic>
        <p:sp>
          <p:nvSpPr>
            <p:cNvPr id="16" name="Rectangle 15"/>
            <p:cNvSpPr/>
            <p:nvPr/>
          </p:nvSpPr>
          <p:spPr>
            <a:xfrm>
              <a:off x="-24756" y="2276872"/>
              <a:ext cx="9168756" cy="2123658"/>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3800" b="1" u="none" strike="noStrike" kern="1200" cap="none" spc="0" normalizeH="0" baseline="0" noProof="0" dirty="0">
                  <a:ln>
                    <a:noFill/>
                  </a:ln>
                  <a:solidFill>
                    <a:srgbClr val="006E00"/>
                  </a:solidFill>
                  <a:effectLst/>
                  <a:uLnTx/>
                  <a:uFillTx/>
                  <a:latin typeface="Arial" panose="020B0604020202020204" pitchFamily="34" charset="0"/>
                  <a:ea typeface="宋体"/>
                  <a:cs typeface="Arial" panose="020B0604020202020204" pitchFamily="34" charset="0"/>
                </a:rPr>
                <a:t>الأحد</a:t>
              </a:r>
              <a:endParaRPr kumimoji="0" lang="en-SG" sz="13800" b="1" u="none" strike="noStrike" kern="1200" cap="none" spc="0" normalizeH="0" baseline="0" noProof="0" dirty="0">
                <a:ln>
                  <a:noFill/>
                </a:ln>
                <a:solidFill>
                  <a:srgbClr val="006E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425127524"/>
      </p:ext>
    </p:extLst>
  </p:cSld>
  <p:clrMapOvr>
    <a:masterClrMapping/>
  </p:clrMapOvr>
  <p:transition spd="slow">
    <p:fade/>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a:xfrm>
            <a:off x="228600" y="-1245512"/>
            <a:ext cx="6858000" cy="914400"/>
          </a:xfrm>
        </p:spPr>
        <p:txBody>
          <a:bodyPr/>
          <a:lstStyle/>
          <a:p>
            <a:r>
              <a:rPr lang="en-US" b="1" dirty="0">
                <a:latin typeface="Arial" panose="020B0604020202020204" pitchFamily="34" charset="0"/>
                <a:cs typeface="Arial" panose="020B0604020202020204" pitchFamily="34" charset="0"/>
              </a:rPr>
              <a:t>Palm Sunday</a:t>
            </a:r>
          </a:p>
        </p:txBody>
      </p:sp>
      <p:pic>
        <p:nvPicPr>
          <p:cNvPr id="2" name="Picture 1" descr="Palm Sunday-Palm Branche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45038"/>
            <a:ext cx="4271369" cy="5582383"/>
          </a:xfrm>
          <a:prstGeom prst="rect">
            <a:avLst/>
          </a:prstGeom>
        </p:spPr>
      </p:pic>
      <p:pic>
        <p:nvPicPr>
          <p:cNvPr id="3" name="Picture 2"/>
          <p:cNvPicPr>
            <a:picLocks noChangeAspect="1"/>
          </p:cNvPicPr>
          <p:nvPr/>
        </p:nvPicPr>
        <p:blipFill>
          <a:blip r:embed="rId4"/>
          <a:stretch>
            <a:fillRect/>
          </a:stretch>
        </p:blipFill>
        <p:spPr>
          <a:xfrm>
            <a:off x="3578017" y="2080473"/>
            <a:ext cx="5565983" cy="4116021"/>
          </a:xfrm>
          <a:prstGeom prst="rect">
            <a:avLst/>
          </a:prstGeom>
        </p:spPr>
      </p:pic>
    </p:spTree>
    <p:extLst>
      <p:ext uri="{BB962C8B-B14F-4D97-AF65-F5344CB8AC3E}">
        <p14:creationId xmlns:p14="http://schemas.microsoft.com/office/powerpoint/2010/main" val="4103726174"/>
      </p:ext>
    </p:extLst>
  </p:cSld>
  <p:clrMapOvr>
    <a:masterClrMapping/>
  </p:clrMapOvr>
  <p:transition spd="slow">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37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3746" name="Picture 3"/>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983288" y="5695950"/>
            <a:ext cx="3160712" cy="116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4724435"/>
            <a:ext cx="9144000" cy="2016125"/>
          </a:xfrm>
          <a:effectLst>
            <a:outerShdw blurRad="63500" dist="35921" dir="2700000" algn="ctr" rotWithShape="0">
              <a:schemeClr val="tx2">
                <a:alpha val="74998"/>
              </a:schemeClr>
            </a:outerShdw>
          </a:effectLst>
        </p:spPr>
        <p:txBody>
          <a:bodyPr/>
          <a:lstStyle/>
          <a:p>
            <a:pPr>
              <a:defRPr/>
            </a:pPr>
            <a:r>
              <a:rPr lang="ar-JO" sz="6000" dirty="0">
                <a:effectLst>
                  <a:glow rad="127000">
                    <a:schemeClr val="tx1"/>
                  </a:glow>
                </a:effectLst>
                <a:ea typeface="ＭＳ Ｐゴシック" charset="0"/>
              </a:rPr>
              <a:t>أشجار النخيل للعبور</a:t>
            </a:r>
            <a:endParaRPr lang="en-US" sz="6000" dirty="0">
              <a:effectLst>
                <a:glow rad="127000">
                  <a:schemeClr val="tx1"/>
                </a:glow>
              </a:effectLst>
              <a:ea typeface="ＭＳ Ｐゴシック" charset="0"/>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5" name="Picture 2" descr="sf_triumphant_0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5793" name="Picture 3" descr="sf_triumphant_03.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287" y="-20242"/>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5794" name="Title 1"/>
          <p:cNvSpPr>
            <a:spLocks noGrp="1"/>
          </p:cNvSpPr>
          <p:nvPr>
            <p:ph type="ctrTitle"/>
          </p:nvPr>
        </p:nvSpPr>
        <p:spPr>
          <a:xfrm>
            <a:off x="685800" y="524306"/>
            <a:ext cx="7772400" cy="1000125"/>
          </a:xfrm>
          <a:solidFill>
            <a:srgbClr val="800000"/>
          </a:solidFill>
        </p:spPr>
        <p:txBody>
          <a:bodyPr/>
          <a:lstStyle/>
          <a:p>
            <a:pPr eaLnBrk="1" hangingPunct="1"/>
            <a:r>
              <a:rPr lang="ar-SA" b="1" dirty="0">
                <a:solidFill>
                  <a:schemeClr val="bg1"/>
                </a:solidFill>
                <a:latin typeface="Arial" panose="020B0604020202020204" pitchFamily="34" charset="0"/>
                <a:cs typeface="Arial" panose="020B0604020202020204" pitchFamily="34" charset="0"/>
              </a:rPr>
              <a:t>انتصار الدخول</a:t>
            </a:r>
          </a:p>
        </p:txBody>
      </p:sp>
      <p:sp>
        <p:nvSpPr>
          <p:cNvPr id="545796" name="Title 1"/>
          <p:cNvSpPr txBox="1">
            <a:spLocks/>
          </p:cNvSpPr>
          <p:nvPr/>
        </p:nvSpPr>
        <p:spPr bwMode="auto">
          <a:xfrm>
            <a:off x="685800" y="1486331"/>
            <a:ext cx="7772400" cy="1000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275" tIns="45638" rIns="91275" bIns="45638" anchor="ct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متى ٢١ : ٩</a:t>
            </a:r>
          </a:p>
        </p:txBody>
      </p:sp>
    </p:spTree>
  </p:cSld>
  <p:clrMapOvr>
    <a:masterClrMapping/>
  </p:clrMapOvr>
  <p:transition spd="slow">
    <p:fade/>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35"/>
            <a:ext cx="9144000" cy="2016125"/>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انتصار الدخول</a:t>
            </a:r>
          </a:p>
        </p:txBody>
      </p:sp>
      <p:pic>
        <p:nvPicPr>
          <p:cNvPr id="5478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89" y="35"/>
            <a:ext cx="9172575" cy="4608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889" name="Picture 6" descr="sf_triumphant_08.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9890" name="Title 1"/>
          <p:cNvSpPr>
            <a:spLocks noGrp="1"/>
          </p:cNvSpPr>
          <p:nvPr>
            <p:ph type="ctrTitle"/>
          </p:nvPr>
        </p:nvSpPr>
        <p:spPr>
          <a:xfrm>
            <a:off x="755576" y="5877272"/>
            <a:ext cx="7772400" cy="648072"/>
          </a:xfrm>
          <a:solidFill>
            <a:srgbClr val="800000"/>
          </a:solidFill>
        </p:spPr>
        <p:txBody>
          <a:bodyPr/>
          <a:lstStyle/>
          <a:p>
            <a:pPr rtl="1" eaLnBrk="1" hangingPunct="1"/>
            <a:r>
              <a:rPr lang="ar-SA" sz="4800" b="1" dirty="0">
                <a:solidFill>
                  <a:schemeClr val="bg1"/>
                </a:solidFill>
                <a:latin typeface="Arial" panose="020B0604020202020204" pitchFamily="34" charset="0"/>
                <a:cs typeface="Arial" panose="020B0604020202020204" pitchFamily="34" charset="0"/>
              </a:rPr>
              <a:t>الدخول</a:t>
            </a:r>
            <a:r>
              <a:rPr lang="ar-JO" sz="4800" b="1" dirty="0">
                <a:solidFill>
                  <a:schemeClr val="bg1"/>
                </a:solidFill>
                <a:latin typeface="Arial" panose="020B0604020202020204" pitchFamily="34" charset="0"/>
                <a:cs typeface="Arial" panose="020B0604020202020204" pitchFamily="34" charset="0"/>
              </a:rPr>
              <a:t> الإ</a:t>
            </a:r>
            <a:r>
              <a:rPr lang="ar-SA" sz="4800" b="1" dirty="0">
                <a:solidFill>
                  <a:schemeClr val="bg1"/>
                </a:solidFill>
                <a:latin typeface="Arial" panose="020B0604020202020204" pitchFamily="34" charset="0"/>
                <a:cs typeface="Arial" panose="020B0604020202020204" pitchFamily="34" charset="0"/>
              </a:rPr>
              <a:t>نتصار</a:t>
            </a:r>
            <a:r>
              <a:rPr lang="ar-JO" sz="4800" b="1" dirty="0">
                <a:solidFill>
                  <a:schemeClr val="bg1"/>
                </a:solidFill>
                <a:latin typeface="Arial" panose="020B0604020202020204" pitchFamily="34" charset="0"/>
                <a:cs typeface="Arial" panose="020B0604020202020204" pitchFamily="34" charset="0"/>
              </a:rPr>
              <a:t>يّ</a:t>
            </a:r>
            <a:endParaRPr lang="ar-SA" sz="4800" b="1" dirty="0">
              <a:solidFill>
                <a:schemeClr val="bg1"/>
              </a:solidFill>
              <a:latin typeface="Arial" panose="020B0604020202020204" pitchFamily="34" charset="0"/>
              <a:cs typeface="Arial" panose="020B0604020202020204" pitchFamily="34" charset="0"/>
            </a:endParaRPr>
          </a:p>
        </p:txBody>
      </p:sp>
      <p:sp>
        <p:nvSpPr>
          <p:cNvPr id="549891" name="Title 1"/>
          <p:cNvSpPr txBox="1">
            <a:spLocks/>
          </p:cNvSpPr>
          <p:nvPr/>
        </p:nvSpPr>
        <p:spPr bwMode="auto">
          <a:xfrm>
            <a:off x="767982" y="4797152"/>
            <a:ext cx="7772400" cy="6400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275" tIns="45638" rIns="91275" bIns="45638" anchor="ct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مت</a:t>
            </a:r>
            <a:r>
              <a:rPr kumimoji="0" lang="ar-JO" sz="44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SA" sz="44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ى ٢١ : ٩</a:t>
            </a:r>
            <a:endParaRPr kumimoji="0" lang="en-US" sz="44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C83953C3-92BB-884A-BD60-4909CF231F05}"/>
              </a:ext>
            </a:extLst>
          </p:cNvPr>
          <p:cNvSpPr txBox="1">
            <a:spLocks/>
          </p:cNvSpPr>
          <p:nvPr/>
        </p:nvSpPr>
        <p:spPr bwMode="auto">
          <a:xfrm>
            <a:off x="644352" y="1707456"/>
            <a:ext cx="7772400" cy="30896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275" tIns="45638" rIns="91275" bIns="45638" anchor="ctr"/>
          <a:lstStyle>
            <a:defPPr>
              <a:defRPr lang="en-US"/>
            </a:defPPr>
            <a:lvl1pPr algn="ctr" defTabSz="457200" eaLnBrk="1" hangingPunct="1">
              <a:defRPr sz="3600">
                <a:solidFill>
                  <a:srgbClr val="800000"/>
                </a:solidFill>
                <a:latin typeface="Capitals" charset="0"/>
                <a:cs typeface="Capitals" charset="0"/>
              </a:defRPr>
            </a:lvl1pPr>
            <a:lvl2pPr marL="742950" indent="-285750" defTabSz="457200" eaLnBrk="0" hangingPunct="0"/>
            <a:lvl3pPr marL="1143000" indent="-228600" defTabSz="457200" eaLnBrk="0" hangingPunct="0"/>
            <a:lvl4pPr marL="1600200" indent="-228600" defTabSz="457200" eaLnBrk="0" hangingPunct="0"/>
            <a:lvl5pPr marL="2057400" indent="-228600" defTabSz="4572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٩ وَالْجُمُوعُ الَّذِينَ تَقَدَّمُوا وَالَّذِينَ تَبِعُوا كَانُوا يَصْرَخُونَ: «أُوصَنَّا لاِبْنِ دَاوُدَ! مُبَارَكٌ الآتِي بِاسْمِ الرَّبِّ! أُوصَنَّا فِي </a:t>
            </a:r>
            <a:r>
              <a:rPr kumimoji="0" lang="ar-SA" sz="4400" b="1" u="none" strike="noStrike" kern="1200" cap="none" spc="0" normalizeH="0" baseline="0" noProof="0" dirty="0" err="1">
                <a:ln>
                  <a:noFill/>
                </a:ln>
                <a:solidFill>
                  <a:srgbClr val="800000"/>
                </a:solidFill>
                <a:effectLst/>
                <a:uLnTx/>
                <a:uFillTx/>
                <a:latin typeface="Arial" panose="020B0604020202020204" pitchFamily="34" charset="0"/>
                <a:cs typeface="Arial" panose="020B0604020202020204" pitchFamily="34" charset="0"/>
              </a:rPr>
              <a:t>الأَعَالِي</a:t>
            </a:r>
            <a:r>
              <a:rPr kumimoji="0" lang="ar-SA" sz="44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 </a:t>
            </a:r>
          </a:p>
        </p:txBody>
      </p:sp>
    </p:spTree>
  </p:cSld>
  <p:clrMapOvr>
    <a:masterClrMapping/>
  </p:clrMapOvr>
  <p:transition spd="slow">
    <p:fade/>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stretch>
            <a:fillRect/>
          </a:stretch>
        </p:blipFill>
        <p:spPr>
          <a:xfrm>
            <a:off x="0" y="-16565"/>
            <a:ext cx="9144000" cy="685800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الشعانين إلى الصليب</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83821533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print"/>
          <a:stretch>
            <a:fillRect/>
          </a:stretch>
        </p:blipFill>
        <p:spPr>
          <a:xfrm>
            <a:off x="21341" y="16004"/>
            <a:ext cx="9122659" cy="6841995"/>
          </a:xfrm>
          <a:prstGeom prst="rect">
            <a:avLst/>
          </a:prstGeom>
        </p:spPr>
      </p:pic>
      <p:sp>
        <p:nvSpPr>
          <p:cNvPr id="2" name="Title 1"/>
          <p:cNvSpPr>
            <a:spLocks noGrp="1"/>
          </p:cNvSpPr>
          <p:nvPr>
            <p:ph type="title"/>
          </p:nvPr>
        </p:nvSpPr>
        <p:spPr/>
        <p:txBody>
          <a:bodyPr>
            <a:normAutofit fontScale="90000"/>
          </a:bodyPr>
          <a:lstStyle/>
          <a:p>
            <a:pPr rtl="0" eaLnBrk="1" latinLnBrk="0" hangingPunct="1"/>
            <a:br>
              <a:rPr lang="en-US" sz="6600" kern="12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br>
            <a:r>
              <a:rPr lang="ar-JO"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ما هو الأمر الجيد بخصوص الجمعة العظيمة؟</a:t>
            </a:r>
            <a:endParaRPr lang="en-US" dirty="0">
              <a:cs typeface="Arial" panose="020B0604020202020204" pitchFamily="34" charset="0"/>
            </a:endParaRPr>
          </a:p>
        </p:txBody>
      </p:sp>
    </p:spTree>
    <p:extLst>
      <p:ext uri="{BB962C8B-B14F-4D97-AF65-F5344CB8AC3E}">
        <p14:creationId xmlns:p14="http://schemas.microsoft.com/office/powerpoint/2010/main" val="240219569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print"/>
          <a:stretch>
            <a:fillRect/>
          </a:stretch>
        </p:blipFill>
        <p:spPr>
          <a:xfrm>
            <a:off x="0" y="1"/>
            <a:ext cx="9144000" cy="6858000"/>
          </a:xfrm>
          <a:prstGeom prst="rect">
            <a:avLst/>
          </a:prstGeom>
        </p:spPr>
      </p:pic>
      <p:sp>
        <p:nvSpPr>
          <p:cNvPr id="2" name="Title 1"/>
          <p:cNvSpPr>
            <a:spLocks noGrp="1"/>
          </p:cNvSpPr>
          <p:nvPr>
            <p:ph type="title"/>
          </p:nvPr>
        </p:nvSpPr>
        <p:spPr>
          <a:xfrm>
            <a:off x="0" y="3560095"/>
            <a:ext cx="9144000" cy="2990001"/>
          </a:xfrm>
        </p:spPr>
        <p:txBody>
          <a:bodyPr>
            <a:normAutofit fontScale="90000"/>
          </a:bodyPr>
          <a:lstStyle/>
          <a:p>
            <a:b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br>
            <a:r>
              <a:rPr lang="ar-JO"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كيف يكون موت المسيح أفضل من أي </a:t>
            </a:r>
            <a:r>
              <a:rPr lang="ar-JO" sz="6600" dirty="0">
                <a:solidFill>
                  <a:srgbClr val="FFFF00"/>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ذبيحة</a:t>
            </a:r>
            <a:r>
              <a:rPr lang="ar-JO"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a:t>
            </a:r>
            <a:endParaRPr lang="en-US" dirty="0">
              <a:cs typeface="Arial" panose="020B0604020202020204" pitchFamily="34" charset="0"/>
            </a:endParaRPr>
          </a:p>
        </p:txBody>
      </p:sp>
    </p:spTree>
    <p:extLst>
      <p:ext uri="{BB962C8B-B14F-4D97-AF65-F5344CB8AC3E}">
        <p14:creationId xmlns:p14="http://schemas.microsoft.com/office/powerpoint/2010/main" val="3918726267"/>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22</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6151594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وتغيرت هيئته قدامهم 3 وصارت ثيابه تلمع بيضاء جداً كالثلج لا يقدر قصار على الأرض أن يبيض مثل ذلك 4 وظهر لهم إيليا مع موسى وكانا يتكلمان مع يسوع </a:t>
            </a: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77840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4"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0"/>
            <a:ext cx="9169400" cy="6858000"/>
          </a:xfrm>
          <a:prstGeom prst="rect">
            <a:avLst/>
          </a:prstGeom>
          <a:noFill/>
          <a:ln w="76200">
            <a:solidFill>
              <a:srgbClr val="FF0000"/>
            </a:solidFill>
            <a:miter lim="800000"/>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pic>
      <p:sp>
        <p:nvSpPr>
          <p:cNvPr id="572418" name="Rectangle 2"/>
          <p:cNvSpPr>
            <a:spLocks noGrp="1" noRot="1" noChangeArrowheads="1"/>
          </p:cNvSpPr>
          <p:nvPr>
            <p:ph type="title"/>
          </p:nvPr>
        </p:nvSpPr>
        <p:spPr>
          <a:xfrm>
            <a:off x="0" y="35"/>
            <a:ext cx="2209800" cy="1173163"/>
          </a:xfrm>
          <a:solidFill>
            <a:schemeClr val="bg2"/>
          </a:solidFill>
        </p:spPr>
        <p:txBody>
          <a:bodyPr/>
          <a:lstStyle/>
          <a:p>
            <a:pPr eaLnBrk="1" hangingPunct="1"/>
            <a:r>
              <a:rPr lang="ar-JO" sz="3600" dirty="0">
                <a:solidFill>
                  <a:schemeClr val="tx1"/>
                </a:solidFill>
                <a:effectLst/>
                <a:ea typeface="ＭＳ Ｐゴシック" charset="0"/>
                <a:cs typeface="Arial" panose="020B0604020202020204" pitchFamily="34" charset="0"/>
              </a:rPr>
              <a:t>أسبوع</a:t>
            </a:r>
            <a:br>
              <a:rPr lang="ar-JO" sz="3600" dirty="0">
                <a:solidFill>
                  <a:schemeClr val="tx1"/>
                </a:solidFill>
                <a:effectLst/>
                <a:ea typeface="ＭＳ Ｐゴシック" charset="0"/>
                <a:cs typeface="Arial" panose="020B0604020202020204" pitchFamily="34" charset="0"/>
              </a:rPr>
            </a:br>
            <a:r>
              <a:rPr lang="ar-JO" sz="3600" dirty="0">
                <a:solidFill>
                  <a:schemeClr val="tx1"/>
                </a:solidFill>
                <a:effectLst/>
                <a:ea typeface="ＭＳ Ｐゴシック" charset="0"/>
                <a:cs typeface="Arial" panose="020B0604020202020204" pitchFamily="34" charset="0"/>
              </a:rPr>
              <a:t>الآلام</a:t>
            </a:r>
            <a:endParaRPr lang="en-US" sz="4000" dirty="0">
              <a:solidFill>
                <a:schemeClr val="tx1"/>
              </a:solidFill>
              <a:effectLst/>
              <a:ea typeface="ＭＳ Ｐゴシック" charset="0"/>
              <a:cs typeface="Arial" panose="020B0604020202020204" pitchFamily="34" charset="0"/>
            </a:endParaRPr>
          </a:p>
        </p:txBody>
      </p:sp>
      <p:sp>
        <p:nvSpPr>
          <p:cNvPr id="269317" name="Freeform 5"/>
          <p:cNvSpPr>
            <a:spLocks/>
          </p:cNvSpPr>
          <p:nvPr/>
        </p:nvSpPr>
        <p:spPr bwMode="auto">
          <a:xfrm>
            <a:off x="5791200" y="4646659"/>
            <a:ext cx="1447800" cy="460283"/>
          </a:xfrm>
          <a:custGeom>
            <a:avLst/>
            <a:gdLst>
              <a:gd name="T0" fmla="*/ 2147483647 w 832"/>
              <a:gd name="T1" fmla="*/ 2147483647 h 1600"/>
              <a:gd name="T2" fmla="*/ 2147483647 w 832"/>
              <a:gd name="T3" fmla="*/ 2147483647 h 1600"/>
              <a:gd name="T4" fmla="*/ 2147483647 w 832"/>
              <a:gd name="T5" fmla="*/ 2147483647 h 1600"/>
              <a:gd name="T6" fmla="*/ 2147483647 w 832"/>
              <a:gd name="T7" fmla="*/ 2147483647 h 1600"/>
              <a:gd name="T8" fmla="*/ 2147483647 w 832"/>
              <a:gd name="T9" fmla="*/ 2147483647 h 1600"/>
              <a:gd name="T10" fmla="*/ 2147483647 w 832"/>
              <a:gd name="T11" fmla="*/ 2147483647 h 1600"/>
              <a:gd name="T12" fmla="*/ 2147483647 w 832"/>
              <a:gd name="T13" fmla="*/ 2147483647 h 1600"/>
              <a:gd name="T14" fmla="*/ 2147483647 w 832"/>
              <a:gd name="T15" fmla="*/ 2147483647 h 1600"/>
              <a:gd name="T16" fmla="*/ 2147483647 w 832"/>
              <a:gd name="T17" fmla="*/ 2147483647 h 1600"/>
              <a:gd name="T18" fmla="*/ 2147483647 w 832"/>
              <a:gd name="T19" fmla="*/ 2147483647 h 1600"/>
              <a:gd name="T20" fmla="*/ 2147483647 w 832"/>
              <a:gd name="T21" fmla="*/ 2147483647 h 1600"/>
              <a:gd name="T22" fmla="*/ 2147483647 w 832"/>
              <a:gd name="T23" fmla="*/ 2147483647 h 1600"/>
              <a:gd name="T24" fmla="*/ 2147483647 w 832"/>
              <a:gd name="T25" fmla="*/ 2147483647 h 1600"/>
              <a:gd name="T26" fmla="*/ 0 w 832"/>
              <a:gd name="T27" fmla="*/ 0 h 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2"/>
              <a:gd name="T43" fmla="*/ 0 h 1600"/>
              <a:gd name="T44" fmla="*/ 832 w 832"/>
              <a:gd name="T45" fmla="*/ 1600 h 16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2" h="1600">
                <a:moveTo>
                  <a:pt x="832" y="1600"/>
                </a:moveTo>
                <a:cubicBezTo>
                  <a:pt x="817" y="1556"/>
                  <a:pt x="798" y="1513"/>
                  <a:pt x="753" y="1498"/>
                </a:cubicBezTo>
                <a:cubicBezTo>
                  <a:pt x="704" y="1449"/>
                  <a:pt x="654" y="1402"/>
                  <a:pt x="588" y="1380"/>
                </a:cubicBezTo>
                <a:cubicBezTo>
                  <a:pt x="549" y="1321"/>
                  <a:pt x="508" y="1266"/>
                  <a:pt x="471" y="1208"/>
                </a:cubicBezTo>
                <a:cubicBezTo>
                  <a:pt x="462" y="1168"/>
                  <a:pt x="457" y="1128"/>
                  <a:pt x="447" y="1090"/>
                </a:cubicBezTo>
                <a:cubicBezTo>
                  <a:pt x="428" y="945"/>
                  <a:pt x="425" y="681"/>
                  <a:pt x="361" y="533"/>
                </a:cubicBezTo>
                <a:cubicBezTo>
                  <a:pt x="353" y="515"/>
                  <a:pt x="337" y="503"/>
                  <a:pt x="330" y="486"/>
                </a:cubicBezTo>
                <a:cubicBezTo>
                  <a:pt x="320" y="463"/>
                  <a:pt x="323" y="433"/>
                  <a:pt x="306" y="416"/>
                </a:cubicBezTo>
                <a:cubicBezTo>
                  <a:pt x="287" y="397"/>
                  <a:pt x="264" y="382"/>
                  <a:pt x="251" y="361"/>
                </a:cubicBezTo>
                <a:cubicBezTo>
                  <a:pt x="232" y="332"/>
                  <a:pt x="214" y="303"/>
                  <a:pt x="196" y="274"/>
                </a:cubicBezTo>
                <a:cubicBezTo>
                  <a:pt x="188" y="261"/>
                  <a:pt x="173" y="235"/>
                  <a:pt x="173" y="235"/>
                </a:cubicBezTo>
                <a:cubicBezTo>
                  <a:pt x="161" y="188"/>
                  <a:pt x="135" y="135"/>
                  <a:pt x="94" y="110"/>
                </a:cubicBezTo>
                <a:cubicBezTo>
                  <a:pt x="76" y="82"/>
                  <a:pt x="66" y="65"/>
                  <a:pt x="39" y="47"/>
                </a:cubicBezTo>
                <a:cubicBezTo>
                  <a:pt x="28" y="11"/>
                  <a:pt x="23" y="23"/>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69318" name="Freeform 6"/>
          <p:cNvSpPr>
            <a:spLocks/>
          </p:cNvSpPr>
          <p:nvPr/>
        </p:nvSpPr>
        <p:spPr bwMode="auto">
          <a:xfrm>
            <a:off x="3897348" y="2855959"/>
            <a:ext cx="1741487" cy="460283"/>
          </a:xfrm>
          <a:custGeom>
            <a:avLst/>
            <a:gdLst>
              <a:gd name="T0" fmla="*/ 2147483647 w 1145"/>
              <a:gd name="T1" fmla="*/ 2147483647 h 860"/>
              <a:gd name="T2" fmla="*/ 2147483647 w 1145"/>
              <a:gd name="T3" fmla="*/ 2147483647 h 860"/>
              <a:gd name="T4" fmla="*/ 2147483647 w 1145"/>
              <a:gd name="T5" fmla="*/ 2147483647 h 860"/>
              <a:gd name="T6" fmla="*/ 2147483647 w 1145"/>
              <a:gd name="T7" fmla="*/ 2147483647 h 860"/>
              <a:gd name="T8" fmla="*/ 2147483647 w 1145"/>
              <a:gd name="T9" fmla="*/ 2147483647 h 860"/>
              <a:gd name="T10" fmla="*/ 2147483647 w 1145"/>
              <a:gd name="T11" fmla="*/ 2147483647 h 860"/>
              <a:gd name="T12" fmla="*/ 2147483647 w 1145"/>
              <a:gd name="T13" fmla="*/ 2147483647 h 860"/>
              <a:gd name="T14" fmla="*/ 2147483647 w 1145"/>
              <a:gd name="T15" fmla="*/ 2147483647 h 860"/>
              <a:gd name="T16" fmla="*/ 2147483647 w 1145"/>
              <a:gd name="T17" fmla="*/ 2147483647 h 860"/>
              <a:gd name="T18" fmla="*/ 2147483647 w 1145"/>
              <a:gd name="T19" fmla="*/ 2147483647 h 860"/>
              <a:gd name="T20" fmla="*/ 2147483647 w 1145"/>
              <a:gd name="T21" fmla="*/ 2147483647 h 860"/>
              <a:gd name="T22" fmla="*/ 2147483647 w 1145"/>
              <a:gd name="T23" fmla="*/ 2147483647 h 860"/>
              <a:gd name="T24" fmla="*/ 2147483647 w 1145"/>
              <a:gd name="T25" fmla="*/ 2147483647 h 860"/>
              <a:gd name="T26" fmla="*/ 2147483647 w 1145"/>
              <a:gd name="T27" fmla="*/ 2147483647 h 860"/>
              <a:gd name="T28" fmla="*/ 0 w 1145"/>
              <a:gd name="T29" fmla="*/ 0 h 8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5"/>
              <a:gd name="T46" fmla="*/ 0 h 860"/>
              <a:gd name="T47" fmla="*/ 1145 w 1145"/>
              <a:gd name="T48" fmla="*/ 860 h 8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5" h="860">
                <a:moveTo>
                  <a:pt x="1145" y="847"/>
                </a:moveTo>
                <a:cubicBezTo>
                  <a:pt x="1091" y="860"/>
                  <a:pt x="1079" y="833"/>
                  <a:pt x="1027" y="823"/>
                </a:cubicBezTo>
                <a:cubicBezTo>
                  <a:pt x="1011" y="812"/>
                  <a:pt x="993" y="805"/>
                  <a:pt x="980" y="792"/>
                </a:cubicBezTo>
                <a:cubicBezTo>
                  <a:pt x="966" y="778"/>
                  <a:pt x="962" y="758"/>
                  <a:pt x="949" y="745"/>
                </a:cubicBezTo>
                <a:cubicBezTo>
                  <a:pt x="934" y="730"/>
                  <a:pt x="916" y="720"/>
                  <a:pt x="902" y="706"/>
                </a:cubicBezTo>
                <a:cubicBezTo>
                  <a:pt x="888" y="651"/>
                  <a:pt x="848" y="615"/>
                  <a:pt x="816" y="572"/>
                </a:cubicBezTo>
                <a:cubicBezTo>
                  <a:pt x="809" y="563"/>
                  <a:pt x="763" y="490"/>
                  <a:pt x="745" y="470"/>
                </a:cubicBezTo>
                <a:cubicBezTo>
                  <a:pt x="730" y="453"/>
                  <a:pt x="709" y="442"/>
                  <a:pt x="698" y="423"/>
                </a:cubicBezTo>
                <a:cubicBezTo>
                  <a:pt x="657" y="354"/>
                  <a:pt x="617" y="284"/>
                  <a:pt x="573" y="219"/>
                </a:cubicBezTo>
                <a:cubicBezTo>
                  <a:pt x="558" y="198"/>
                  <a:pt x="529" y="140"/>
                  <a:pt x="502" y="125"/>
                </a:cubicBezTo>
                <a:cubicBezTo>
                  <a:pt x="468" y="105"/>
                  <a:pt x="428" y="106"/>
                  <a:pt x="392" y="102"/>
                </a:cubicBezTo>
                <a:cubicBezTo>
                  <a:pt x="366" y="93"/>
                  <a:pt x="337" y="90"/>
                  <a:pt x="314" y="78"/>
                </a:cubicBezTo>
                <a:cubicBezTo>
                  <a:pt x="305" y="73"/>
                  <a:pt x="299" y="63"/>
                  <a:pt x="290" y="62"/>
                </a:cubicBezTo>
                <a:cubicBezTo>
                  <a:pt x="256" y="55"/>
                  <a:pt x="222" y="56"/>
                  <a:pt x="188" y="54"/>
                </a:cubicBezTo>
                <a:cubicBezTo>
                  <a:pt x="125" y="39"/>
                  <a:pt x="65" y="0"/>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69319" name="Freeform 7"/>
          <p:cNvSpPr>
            <a:spLocks/>
          </p:cNvSpPr>
          <p:nvPr/>
        </p:nvSpPr>
        <p:spPr bwMode="auto">
          <a:xfrm>
            <a:off x="3884613" y="4037058"/>
            <a:ext cx="3430587"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69320" name="Freeform 8"/>
          <p:cNvSpPr>
            <a:spLocks/>
          </p:cNvSpPr>
          <p:nvPr/>
        </p:nvSpPr>
        <p:spPr bwMode="auto">
          <a:xfrm>
            <a:off x="3848100" y="3922759"/>
            <a:ext cx="3390900" cy="460283"/>
          </a:xfrm>
          <a:custGeom>
            <a:avLst/>
            <a:gdLst>
              <a:gd name="T0" fmla="*/ 2147483647 w 2211"/>
              <a:gd name="T1" fmla="*/ 2147483647 h 2510"/>
              <a:gd name="T2" fmla="*/ 2147483647 w 2211"/>
              <a:gd name="T3" fmla="*/ 2147483647 h 2510"/>
              <a:gd name="T4" fmla="*/ 2147483647 w 2211"/>
              <a:gd name="T5" fmla="*/ 2147483647 h 2510"/>
              <a:gd name="T6" fmla="*/ 2147483647 w 2211"/>
              <a:gd name="T7" fmla="*/ 2147483647 h 2510"/>
              <a:gd name="T8" fmla="*/ 2147483647 w 2211"/>
              <a:gd name="T9" fmla="*/ 2147483647 h 2510"/>
              <a:gd name="T10" fmla="*/ 2147483647 w 2211"/>
              <a:gd name="T11" fmla="*/ 2147483647 h 2510"/>
              <a:gd name="T12" fmla="*/ 2147483647 w 2211"/>
              <a:gd name="T13" fmla="*/ 2147483647 h 2510"/>
              <a:gd name="T14" fmla="*/ 2147483647 w 2211"/>
              <a:gd name="T15" fmla="*/ 2147483647 h 2510"/>
              <a:gd name="T16" fmla="*/ 2147483647 w 2211"/>
              <a:gd name="T17" fmla="*/ 2147483647 h 2510"/>
              <a:gd name="T18" fmla="*/ 2147483647 w 2211"/>
              <a:gd name="T19" fmla="*/ 2147483647 h 2510"/>
              <a:gd name="T20" fmla="*/ 2147483647 w 2211"/>
              <a:gd name="T21" fmla="*/ 2147483647 h 2510"/>
              <a:gd name="T22" fmla="*/ 2147483647 w 2211"/>
              <a:gd name="T23" fmla="*/ 2147483647 h 2510"/>
              <a:gd name="T24" fmla="*/ 2147483647 w 2211"/>
              <a:gd name="T25" fmla="*/ 2147483647 h 2510"/>
              <a:gd name="T26" fmla="*/ 2147483647 w 2211"/>
              <a:gd name="T27" fmla="*/ 2147483647 h 2510"/>
              <a:gd name="T28" fmla="*/ 2147483647 w 2211"/>
              <a:gd name="T29" fmla="*/ 2147483647 h 2510"/>
              <a:gd name="T30" fmla="*/ 2147483647 w 2211"/>
              <a:gd name="T31" fmla="*/ 2147483647 h 2510"/>
              <a:gd name="T32" fmla="*/ 2147483647 w 2211"/>
              <a:gd name="T33" fmla="*/ 2147483647 h 2510"/>
              <a:gd name="T34" fmla="*/ 2147483647 w 2211"/>
              <a:gd name="T35" fmla="*/ 2147483647 h 2510"/>
              <a:gd name="T36" fmla="*/ 2147483647 w 2211"/>
              <a:gd name="T37" fmla="*/ 2147483647 h 2510"/>
              <a:gd name="T38" fmla="*/ 2147483647 w 2211"/>
              <a:gd name="T39" fmla="*/ 2147483647 h 2510"/>
              <a:gd name="T40" fmla="*/ 2147483647 w 2211"/>
              <a:gd name="T41" fmla="*/ 2147483647 h 2510"/>
              <a:gd name="T42" fmla="*/ 2147483647 w 2211"/>
              <a:gd name="T43" fmla="*/ 2147483647 h 2510"/>
              <a:gd name="T44" fmla="*/ 2147483647 w 2211"/>
              <a:gd name="T45" fmla="*/ 2147483647 h 2510"/>
              <a:gd name="T46" fmla="*/ 2147483647 w 2211"/>
              <a:gd name="T47" fmla="*/ 2147483647 h 2510"/>
              <a:gd name="T48" fmla="*/ 2147483647 w 2211"/>
              <a:gd name="T49" fmla="*/ 2147483647 h 2510"/>
              <a:gd name="T50" fmla="*/ 2147483647 w 2211"/>
              <a:gd name="T51" fmla="*/ 2147483647 h 2510"/>
              <a:gd name="T52" fmla="*/ 2147483647 w 2211"/>
              <a:gd name="T53" fmla="*/ 2147483647 h 2510"/>
              <a:gd name="T54" fmla="*/ 2147483647 w 2211"/>
              <a:gd name="T55" fmla="*/ 2147483647 h 2510"/>
              <a:gd name="T56" fmla="*/ 2147483647 w 2211"/>
              <a:gd name="T57" fmla="*/ 2147483647 h 2510"/>
              <a:gd name="T58" fmla="*/ 2147483647 w 2211"/>
              <a:gd name="T59" fmla="*/ 2147483647 h 2510"/>
              <a:gd name="T60" fmla="*/ 0 w 2211"/>
              <a:gd name="T61" fmla="*/ 2147483647 h 25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11"/>
              <a:gd name="T94" fmla="*/ 0 h 2510"/>
              <a:gd name="T95" fmla="*/ 2211 w 2211"/>
              <a:gd name="T96" fmla="*/ 2510 h 25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11" h="2510">
                <a:moveTo>
                  <a:pt x="2211" y="2510"/>
                </a:moveTo>
                <a:cubicBezTo>
                  <a:pt x="2177" y="2499"/>
                  <a:pt x="2176" y="2477"/>
                  <a:pt x="2149" y="2456"/>
                </a:cubicBezTo>
                <a:cubicBezTo>
                  <a:pt x="2134" y="2444"/>
                  <a:pt x="2102" y="2424"/>
                  <a:pt x="2102" y="2424"/>
                </a:cubicBezTo>
                <a:cubicBezTo>
                  <a:pt x="2090" y="2407"/>
                  <a:pt x="2073" y="2394"/>
                  <a:pt x="2062" y="2377"/>
                </a:cubicBezTo>
                <a:cubicBezTo>
                  <a:pt x="2057" y="2370"/>
                  <a:pt x="2058" y="2361"/>
                  <a:pt x="2055" y="2354"/>
                </a:cubicBezTo>
                <a:cubicBezTo>
                  <a:pt x="2037" y="2317"/>
                  <a:pt x="2018" y="2279"/>
                  <a:pt x="2000" y="2244"/>
                </a:cubicBezTo>
                <a:cubicBezTo>
                  <a:pt x="1972" y="2190"/>
                  <a:pt x="1949" y="2146"/>
                  <a:pt x="1937" y="2087"/>
                </a:cubicBezTo>
                <a:cubicBezTo>
                  <a:pt x="1926" y="1970"/>
                  <a:pt x="1920" y="1904"/>
                  <a:pt x="1913" y="1773"/>
                </a:cubicBezTo>
                <a:cubicBezTo>
                  <a:pt x="1911" y="1752"/>
                  <a:pt x="1896" y="1648"/>
                  <a:pt x="1890" y="1640"/>
                </a:cubicBezTo>
                <a:cubicBezTo>
                  <a:pt x="1864" y="1606"/>
                  <a:pt x="1844" y="1571"/>
                  <a:pt x="1819" y="1538"/>
                </a:cubicBezTo>
                <a:cubicBezTo>
                  <a:pt x="1812" y="1522"/>
                  <a:pt x="1790" y="1466"/>
                  <a:pt x="1788" y="1452"/>
                </a:cubicBezTo>
                <a:cubicBezTo>
                  <a:pt x="1787" y="1448"/>
                  <a:pt x="1779" y="1398"/>
                  <a:pt x="1772" y="1389"/>
                </a:cubicBezTo>
                <a:cubicBezTo>
                  <a:pt x="1758" y="1371"/>
                  <a:pt x="1725" y="1342"/>
                  <a:pt x="1725" y="1342"/>
                </a:cubicBezTo>
                <a:cubicBezTo>
                  <a:pt x="1709" y="1296"/>
                  <a:pt x="1673" y="1266"/>
                  <a:pt x="1655" y="1224"/>
                </a:cubicBezTo>
                <a:cubicBezTo>
                  <a:pt x="1635" y="1180"/>
                  <a:pt x="1619" y="1135"/>
                  <a:pt x="1600" y="1091"/>
                </a:cubicBezTo>
                <a:cubicBezTo>
                  <a:pt x="1595" y="1080"/>
                  <a:pt x="1591" y="1068"/>
                  <a:pt x="1584" y="1059"/>
                </a:cubicBezTo>
                <a:cubicBezTo>
                  <a:pt x="1570" y="1041"/>
                  <a:pt x="1537" y="1012"/>
                  <a:pt x="1537" y="1012"/>
                </a:cubicBezTo>
                <a:cubicBezTo>
                  <a:pt x="1521" y="966"/>
                  <a:pt x="1489" y="975"/>
                  <a:pt x="1451" y="957"/>
                </a:cubicBezTo>
                <a:cubicBezTo>
                  <a:pt x="1399" y="931"/>
                  <a:pt x="1364" y="884"/>
                  <a:pt x="1317" y="855"/>
                </a:cubicBezTo>
                <a:cubicBezTo>
                  <a:pt x="1295" y="841"/>
                  <a:pt x="1222" y="805"/>
                  <a:pt x="1207" y="785"/>
                </a:cubicBezTo>
                <a:cubicBezTo>
                  <a:pt x="1177" y="745"/>
                  <a:pt x="1130" y="658"/>
                  <a:pt x="1082" y="644"/>
                </a:cubicBezTo>
                <a:cubicBezTo>
                  <a:pt x="1060" y="615"/>
                  <a:pt x="1028" y="595"/>
                  <a:pt x="1011" y="565"/>
                </a:cubicBezTo>
                <a:cubicBezTo>
                  <a:pt x="990" y="529"/>
                  <a:pt x="964" y="484"/>
                  <a:pt x="925" y="471"/>
                </a:cubicBezTo>
                <a:cubicBezTo>
                  <a:pt x="889" y="442"/>
                  <a:pt x="851" y="419"/>
                  <a:pt x="815" y="393"/>
                </a:cubicBezTo>
                <a:cubicBezTo>
                  <a:pt x="801" y="353"/>
                  <a:pt x="784" y="352"/>
                  <a:pt x="753" y="330"/>
                </a:cubicBezTo>
                <a:cubicBezTo>
                  <a:pt x="679" y="276"/>
                  <a:pt x="620" y="187"/>
                  <a:pt x="533" y="157"/>
                </a:cubicBezTo>
                <a:cubicBezTo>
                  <a:pt x="490" y="126"/>
                  <a:pt x="464" y="105"/>
                  <a:pt x="415" y="95"/>
                </a:cubicBezTo>
                <a:cubicBezTo>
                  <a:pt x="399" y="87"/>
                  <a:pt x="384" y="77"/>
                  <a:pt x="368" y="71"/>
                </a:cubicBezTo>
                <a:cubicBezTo>
                  <a:pt x="358" y="66"/>
                  <a:pt x="346" y="67"/>
                  <a:pt x="337" y="63"/>
                </a:cubicBezTo>
                <a:cubicBezTo>
                  <a:pt x="319" y="55"/>
                  <a:pt x="307" y="38"/>
                  <a:pt x="290" y="32"/>
                </a:cubicBezTo>
                <a:cubicBezTo>
                  <a:pt x="208" y="0"/>
                  <a:pt x="79" y="8"/>
                  <a:pt x="0" y="8"/>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69321" name="Freeform 9"/>
          <p:cNvSpPr>
            <a:spLocks/>
          </p:cNvSpPr>
          <p:nvPr/>
        </p:nvSpPr>
        <p:spPr bwMode="auto">
          <a:xfrm>
            <a:off x="3897348" y="3009946"/>
            <a:ext cx="1741487" cy="460283"/>
          </a:xfrm>
          <a:custGeom>
            <a:avLst/>
            <a:gdLst>
              <a:gd name="T0" fmla="*/ 0 w 1176"/>
              <a:gd name="T1" fmla="*/ 0 h 816"/>
              <a:gd name="T2" fmla="*/ 2147483647 w 1176"/>
              <a:gd name="T3" fmla="*/ 2147483647 h 816"/>
              <a:gd name="T4" fmla="*/ 2147483647 w 1176"/>
              <a:gd name="T5" fmla="*/ 2147483647 h 816"/>
              <a:gd name="T6" fmla="*/ 2147483647 w 1176"/>
              <a:gd name="T7" fmla="*/ 2147483647 h 816"/>
              <a:gd name="T8" fmla="*/ 2147483647 w 1176"/>
              <a:gd name="T9" fmla="*/ 2147483647 h 816"/>
              <a:gd name="T10" fmla="*/ 2147483647 w 1176"/>
              <a:gd name="T11" fmla="*/ 2147483647 h 816"/>
              <a:gd name="T12" fmla="*/ 2147483647 w 1176"/>
              <a:gd name="T13" fmla="*/ 2147483647 h 816"/>
              <a:gd name="T14" fmla="*/ 2147483647 w 1176"/>
              <a:gd name="T15" fmla="*/ 2147483647 h 816"/>
              <a:gd name="T16" fmla="*/ 2147483647 w 1176"/>
              <a:gd name="T17" fmla="*/ 2147483647 h 816"/>
              <a:gd name="T18" fmla="*/ 2147483647 w 1176"/>
              <a:gd name="T19" fmla="*/ 2147483647 h 816"/>
              <a:gd name="T20" fmla="*/ 2147483647 w 1176"/>
              <a:gd name="T21" fmla="*/ 2147483647 h 816"/>
              <a:gd name="T22" fmla="*/ 2147483647 w 1176"/>
              <a:gd name="T23" fmla="*/ 2147483647 h 816"/>
              <a:gd name="T24" fmla="*/ 2147483647 w 1176"/>
              <a:gd name="T25" fmla="*/ 2147483647 h 816"/>
              <a:gd name="T26" fmla="*/ 2147483647 w 1176"/>
              <a:gd name="T27" fmla="*/ 2147483647 h 816"/>
              <a:gd name="T28" fmla="*/ 2147483647 w 1176"/>
              <a:gd name="T29" fmla="*/ 2147483647 h 816"/>
              <a:gd name="T30" fmla="*/ 2147483647 w 1176"/>
              <a:gd name="T31" fmla="*/ 2147483647 h 816"/>
              <a:gd name="T32" fmla="*/ 2147483647 w 1176"/>
              <a:gd name="T33" fmla="*/ 2147483647 h 816"/>
              <a:gd name="T34" fmla="*/ 2147483647 w 1176"/>
              <a:gd name="T35" fmla="*/ 2147483647 h 816"/>
              <a:gd name="T36" fmla="*/ 2147483647 w 1176"/>
              <a:gd name="T37" fmla="*/ 2147483647 h 816"/>
              <a:gd name="T38" fmla="*/ 2147483647 w 1176"/>
              <a:gd name="T39" fmla="*/ 2147483647 h 816"/>
              <a:gd name="T40" fmla="*/ 2147483647 w 1176"/>
              <a:gd name="T41" fmla="*/ 2147483647 h 8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6"/>
              <a:gd name="T64" fmla="*/ 0 h 816"/>
              <a:gd name="T65" fmla="*/ 1176 w 1176"/>
              <a:gd name="T66" fmla="*/ 816 h 8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6" h="816">
                <a:moveTo>
                  <a:pt x="0" y="0"/>
                </a:moveTo>
                <a:cubicBezTo>
                  <a:pt x="101" y="20"/>
                  <a:pt x="205" y="1"/>
                  <a:pt x="306" y="31"/>
                </a:cubicBezTo>
                <a:cubicBezTo>
                  <a:pt x="343" y="56"/>
                  <a:pt x="390" y="68"/>
                  <a:pt x="424" y="102"/>
                </a:cubicBezTo>
                <a:cubicBezTo>
                  <a:pt x="460" y="138"/>
                  <a:pt x="441" y="128"/>
                  <a:pt x="478" y="141"/>
                </a:cubicBezTo>
                <a:cubicBezTo>
                  <a:pt x="486" y="149"/>
                  <a:pt x="492" y="158"/>
                  <a:pt x="502" y="165"/>
                </a:cubicBezTo>
                <a:cubicBezTo>
                  <a:pt x="508" y="169"/>
                  <a:pt x="519" y="166"/>
                  <a:pt x="525" y="173"/>
                </a:cubicBezTo>
                <a:cubicBezTo>
                  <a:pt x="533" y="183"/>
                  <a:pt x="533" y="200"/>
                  <a:pt x="541" y="212"/>
                </a:cubicBezTo>
                <a:cubicBezTo>
                  <a:pt x="549" y="224"/>
                  <a:pt x="564" y="231"/>
                  <a:pt x="573" y="243"/>
                </a:cubicBezTo>
                <a:cubicBezTo>
                  <a:pt x="587" y="262"/>
                  <a:pt x="592" y="291"/>
                  <a:pt x="612" y="306"/>
                </a:cubicBezTo>
                <a:cubicBezTo>
                  <a:pt x="633" y="321"/>
                  <a:pt x="675" y="353"/>
                  <a:pt x="675" y="353"/>
                </a:cubicBezTo>
                <a:cubicBezTo>
                  <a:pt x="679" y="359"/>
                  <a:pt x="700" y="394"/>
                  <a:pt x="706" y="400"/>
                </a:cubicBezTo>
                <a:cubicBezTo>
                  <a:pt x="725" y="419"/>
                  <a:pt x="755" y="428"/>
                  <a:pt x="776" y="447"/>
                </a:cubicBezTo>
                <a:cubicBezTo>
                  <a:pt x="834" y="498"/>
                  <a:pt x="817" y="504"/>
                  <a:pt x="902" y="533"/>
                </a:cubicBezTo>
                <a:cubicBezTo>
                  <a:pt x="917" y="538"/>
                  <a:pt x="935" y="539"/>
                  <a:pt x="949" y="549"/>
                </a:cubicBezTo>
                <a:cubicBezTo>
                  <a:pt x="964" y="559"/>
                  <a:pt x="996" y="580"/>
                  <a:pt x="996" y="580"/>
                </a:cubicBezTo>
                <a:cubicBezTo>
                  <a:pt x="1006" y="596"/>
                  <a:pt x="1013" y="614"/>
                  <a:pt x="1027" y="628"/>
                </a:cubicBezTo>
                <a:cubicBezTo>
                  <a:pt x="1035" y="635"/>
                  <a:pt x="1044" y="642"/>
                  <a:pt x="1051" y="651"/>
                </a:cubicBezTo>
                <a:cubicBezTo>
                  <a:pt x="1062" y="665"/>
                  <a:pt x="1076" y="680"/>
                  <a:pt x="1082" y="698"/>
                </a:cubicBezTo>
                <a:cubicBezTo>
                  <a:pt x="1084" y="706"/>
                  <a:pt x="1084" y="715"/>
                  <a:pt x="1090" y="722"/>
                </a:cubicBezTo>
                <a:cubicBezTo>
                  <a:pt x="1120" y="761"/>
                  <a:pt x="1128" y="763"/>
                  <a:pt x="1161" y="784"/>
                </a:cubicBezTo>
                <a:cubicBezTo>
                  <a:pt x="1170" y="811"/>
                  <a:pt x="1163" y="801"/>
                  <a:pt x="1176" y="816"/>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69322" name="Freeform 10"/>
          <p:cNvSpPr>
            <a:spLocks/>
          </p:cNvSpPr>
          <p:nvPr/>
        </p:nvSpPr>
        <p:spPr bwMode="auto">
          <a:xfrm>
            <a:off x="6019800" y="4799058"/>
            <a:ext cx="1143000" cy="460283"/>
          </a:xfrm>
          <a:custGeom>
            <a:avLst/>
            <a:gdLst>
              <a:gd name="T0" fmla="*/ 0 w 682"/>
              <a:gd name="T1" fmla="*/ 0 h 1310"/>
              <a:gd name="T2" fmla="*/ 2147483647 w 682"/>
              <a:gd name="T3" fmla="*/ 2147483647 h 1310"/>
              <a:gd name="T4" fmla="*/ 2147483647 w 682"/>
              <a:gd name="T5" fmla="*/ 2147483647 h 1310"/>
              <a:gd name="T6" fmla="*/ 2147483647 w 682"/>
              <a:gd name="T7" fmla="*/ 2147483647 h 1310"/>
              <a:gd name="T8" fmla="*/ 2147483647 w 682"/>
              <a:gd name="T9" fmla="*/ 2147483647 h 1310"/>
              <a:gd name="T10" fmla="*/ 2147483647 w 682"/>
              <a:gd name="T11" fmla="*/ 2147483647 h 1310"/>
              <a:gd name="T12" fmla="*/ 2147483647 w 682"/>
              <a:gd name="T13" fmla="*/ 2147483647 h 1310"/>
              <a:gd name="T14" fmla="*/ 2147483647 w 682"/>
              <a:gd name="T15" fmla="*/ 2147483647 h 1310"/>
              <a:gd name="T16" fmla="*/ 2147483647 w 682"/>
              <a:gd name="T17" fmla="*/ 2147483647 h 1310"/>
              <a:gd name="T18" fmla="*/ 2147483647 w 682"/>
              <a:gd name="T19" fmla="*/ 2147483647 h 1310"/>
              <a:gd name="T20" fmla="*/ 2147483647 w 682"/>
              <a:gd name="T21" fmla="*/ 2147483647 h 1310"/>
              <a:gd name="T22" fmla="*/ 2147483647 w 682"/>
              <a:gd name="T23" fmla="*/ 2147483647 h 1310"/>
              <a:gd name="T24" fmla="*/ 2147483647 w 682"/>
              <a:gd name="T25" fmla="*/ 2147483647 h 1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2"/>
              <a:gd name="T40" fmla="*/ 0 h 1310"/>
              <a:gd name="T41" fmla="*/ 682 w 682"/>
              <a:gd name="T42" fmla="*/ 1310 h 1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2" h="1310">
                <a:moveTo>
                  <a:pt x="0" y="0"/>
                </a:moveTo>
                <a:cubicBezTo>
                  <a:pt x="9" y="71"/>
                  <a:pt x="1" y="97"/>
                  <a:pt x="55" y="142"/>
                </a:cubicBezTo>
                <a:cubicBezTo>
                  <a:pt x="80" y="162"/>
                  <a:pt x="93" y="178"/>
                  <a:pt x="125" y="189"/>
                </a:cubicBezTo>
                <a:cubicBezTo>
                  <a:pt x="151" y="240"/>
                  <a:pt x="162" y="296"/>
                  <a:pt x="196" y="345"/>
                </a:cubicBezTo>
                <a:cubicBezTo>
                  <a:pt x="208" y="394"/>
                  <a:pt x="235" y="447"/>
                  <a:pt x="259" y="494"/>
                </a:cubicBezTo>
                <a:cubicBezTo>
                  <a:pt x="267" y="536"/>
                  <a:pt x="278" y="585"/>
                  <a:pt x="306" y="620"/>
                </a:cubicBezTo>
                <a:cubicBezTo>
                  <a:pt x="321" y="640"/>
                  <a:pt x="346" y="653"/>
                  <a:pt x="361" y="675"/>
                </a:cubicBezTo>
                <a:cubicBezTo>
                  <a:pt x="403" y="734"/>
                  <a:pt x="451" y="786"/>
                  <a:pt x="494" y="847"/>
                </a:cubicBezTo>
                <a:cubicBezTo>
                  <a:pt x="515" y="911"/>
                  <a:pt x="532" y="978"/>
                  <a:pt x="549" y="1044"/>
                </a:cubicBezTo>
                <a:cubicBezTo>
                  <a:pt x="554" y="1064"/>
                  <a:pt x="560" y="1103"/>
                  <a:pt x="572" y="1122"/>
                </a:cubicBezTo>
                <a:cubicBezTo>
                  <a:pt x="585" y="1142"/>
                  <a:pt x="605" y="1157"/>
                  <a:pt x="620" y="1177"/>
                </a:cubicBezTo>
                <a:cubicBezTo>
                  <a:pt x="632" y="1215"/>
                  <a:pt x="639" y="1238"/>
                  <a:pt x="659" y="1271"/>
                </a:cubicBezTo>
                <a:cubicBezTo>
                  <a:pt x="666" y="1283"/>
                  <a:pt x="682" y="1310"/>
                  <a:pt x="682" y="1310"/>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 name="Group 1068"/>
          <p:cNvGrpSpPr>
            <a:grpSpLocks/>
          </p:cNvGrpSpPr>
          <p:nvPr/>
        </p:nvGrpSpPr>
        <p:grpSpPr bwMode="auto">
          <a:xfrm>
            <a:off x="7162800" y="3830011"/>
            <a:ext cx="1981200" cy="536576"/>
            <a:chOff x="4512" y="2316"/>
            <a:chExt cx="1056" cy="260"/>
          </a:xfrm>
        </p:grpSpPr>
        <p:sp>
          <p:nvSpPr>
            <p:cNvPr id="2" name="AutoShape 11"/>
            <p:cNvSpPr>
              <a:spLocks noChangeArrowheads="1"/>
            </p:cNvSpPr>
            <p:nvPr/>
          </p:nvSpPr>
          <p:spPr bwMode="auto">
            <a:xfrm>
              <a:off x="4512" y="2328"/>
              <a:ext cx="1056" cy="248"/>
            </a:xfrm>
            <a:prstGeom prst="roundRect">
              <a:avLst>
                <a:gd name="adj" fmla="val 16667"/>
              </a:avLst>
            </a:prstGeom>
            <a:noFill/>
            <a:ln w="76200">
              <a:solidFill>
                <a:srgbClr val="FF505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505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 name="Text Box 12"/>
            <p:cNvSpPr txBox="1">
              <a:spLocks noChangeArrowheads="1"/>
            </p:cNvSpPr>
            <p:nvPr/>
          </p:nvSpPr>
          <p:spPr bwMode="auto">
            <a:xfrm>
              <a:off x="4512" y="2316"/>
              <a:ext cx="458" cy="224"/>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505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الجمعة</a:t>
              </a:r>
              <a:endParaRPr kumimoji="0" lang="en-US" sz="2400" b="1" u="none" strike="noStrike" kern="1200" cap="none" spc="0" normalizeH="0" baseline="0" noProof="0" dirty="0">
                <a:ln>
                  <a:noFill/>
                </a:ln>
                <a:solidFill>
                  <a:srgbClr val="FF505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4" name="Group 1067"/>
          <p:cNvGrpSpPr>
            <a:grpSpLocks/>
          </p:cNvGrpSpPr>
          <p:nvPr/>
        </p:nvGrpSpPr>
        <p:grpSpPr bwMode="auto">
          <a:xfrm>
            <a:off x="457201" y="4119565"/>
            <a:ext cx="2133600" cy="517525"/>
            <a:chOff x="288" y="2528"/>
            <a:chExt cx="1200" cy="326"/>
          </a:xfrm>
        </p:grpSpPr>
        <p:sp>
          <p:nvSpPr>
            <p:cNvPr id="370732" name="AutoShape 11"/>
            <p:cNvSpPr>
              <a:spLocks noChangeArrowheads="1"/>
            </p:cNvSpPr>
            <p:nvPr/>
          </p:nvSpPr>
          <p:spPr bwMode="auto">
            <a:xfrm>
              <a:off x="288" y="2532"/>
              <a:ext cx="1200" cy="322"/>
            </a:xfrm>
            <a:prstGeom prst="roundRect">
              <a:avLst>
                <a:gd name="adj" fmla="val 16667"/>
              </a:avLst>
            </a:prstGeom>
            <a:noFill/>
            <a:ln w="76200">
              <a:solidFill>
                <a:schemeClr val="bg1">
                  <a:lumMod val="50000"/>
                </a:schemeClr>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 Box 12"/>
            <p:cNvSpPr txBox="1">
              <a:spLocks noChangeArrowheads="1"/>
            </p:cNvSpPr>
            <p:nvPr/>
          </p:nvSpPr>
          <p:spPr bwMode="auto">
            <a:xfrm>
              <a:off x="293" y="2528"/>
              <a:ext cx="1051" cy="291"/>
            </a:xfrm>
            <a:prstGeom prst="rect">
              <a:avLst/>
            </a:prstGeom>
            <a:noFill/>
            <a:ln w="9525">
              <a:solidFill>
                <a:schemeClr val="bg1">
                  <a:lumMod val="50000"/>
                </a:schemeClr>
              </a:solid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7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الخميس</a:t>
              </a:r>
              <a:endParaRPr kumimoji="0" lang="en-US" sz="2400" b="1" u="none" strike="noStrike" kern="1200" cap="none" spc="0" normalizeH="0" baseline="0" noProof="0" dirty="0">
                <a:ln>
                  <a:noFill/>
                </a:ln>
                <a:solidFill>
                  <a:srgbClr val="0000FF">
                    <a:lumMod val="50000"/>
                  </a:srgbClr>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5" name="Group 1064"/>
          <p:cNvGrpSpPr>
            <a:grpSpLocks/>
          </p:cNvGrpSpPr>
          <p:nvPr/>
        </p:nvGrpSpPr>
        <p:grpSpPr bwMode="auto">
          <a:xfrm>
            <a:off x="457200" y="6093036"/>
            <a:ext cx="3962400" cy="543672"/>
            <a:chOff x="384" y="3731"/>
            <a:chExt cx="2352" cy="469"/>
          </a:xfrm>
        </p:grpSpPr>
        <p:sp>
          <p:nvSpPr>
            <p:cNvPr id="572459" name="AutoShape 11"/>
            <p:cNvSpPr>
              <a:spLocks noChangeArrowheads="1"/>
            </p:cNvSpPr>
            <p:nvPr/>
          </p:nvSpPr>
          <p:spPr bwMode="auto">
            <a:xfrm>
              <a:off x="384" y="3759"/>
              <a:ext cx="2352" cy="441"/>
            </a:xfrm>
            <a:prstGeom prst="roundRect">
              <a:avLst>
                <a:gd name="adj" fmla="val 16667"/>
              </a:avLst>
            </a:prstGeom>
            <a:noFill/>
            <a:ln w="76200">
              <a:solidFill>
                <a:srgbClr val="00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8000"/>
                </a:solidFill>
                <a:effectLst/>
                <a:uLnTx/>
                <a:uFillTx/>
                <a:latin typeface="Arial" panose="020B0604020202020204" pitchFamily="34" charset="0"/>
                <a:cs typeface="Arial" panose="020B0604020202020204" pitchFamily="34" charset="0"/>
              </a:endParaRPr>
            </a:p>
          </p:txBody>
        </p:sp>
        <p:sp>
          <p:nvSpPr>
            <p:cNvPr id="40" name="Text Box 12"/>
            <p:cNvSpPr txBox="1">
              <a:spLocks noChangeArrowheads="1"/>
            </p:cNvSpPr>
            <p:nvPr/>
          </p:nvSpPr>
          <p:spPr bwMode="auto">
            <a:xfrm>
              <a:off x="384" y="3731"/>
              <a:ext cx="624" cy="398"/>
            </a:xfrm>
            <a:prstGeom prst="rect">
              <a:avLst/>
            </a:prstGeom>
            <a:noFill/>
            <a:ln w="9525">
              <a:noFill/>
              <a:miter lim="800000"/>
              <a:headEnd/>
              <a:tailEnd/>
            </a:ln>
            <a:effectLst>
              <a:outerShdw dist="35921" dir="2700000" algn="ctr" rotWithShape="0">
                <a:schemeClr val="bg2">
                  <a:alpha val="50000"/>
                </a:schemeClr>
              </a:outerShdw>
            </a:effec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80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الأحد</a:t>
              </a:r>
              <a:endParaRPr kumimoji="0" lang="en-US" sz="2400" b="1" u="none" strike="noStrike" kern="1200" cap="none" spc="0" normalizeH="0" baseline="0" noProof="0" dirty="0">
                <a:ln>
                  <a:noFill/>
                </a:ln>
                <a:solidFill>
                  <a:srgbClr val="00800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8" name="Group 23"/>
          <p:cNvGrpSpPr>
            <a:grpSpLocks/>
          </p:cNvGrpSpPr>
          <p:nvPr/>
        </p:nvGrpSpPr>
        <p:grpSpPr bwMode="auto">
          <a:xfrm>
            <a:off x="4800634" y="4911729"/>
            <a:ext cx="1752599" cy="525463"/>
            <a:chOff x="3216" y="3094"/>
            <a:chExt cx="1104" cy="331"/>
          </a:xfrm>
        </p:grpSpPr>
        <p:sp>
          <p:nvSpPr>
            <p:cNvPr id="572457" name="AutoShape 15"/>
            <p:cNvSpPr>
              <a:spLocks noChangeArrowheads="1"/>
            </p:cNvSpPr>
            <p:nvPr/>
          </p:nvSpPr>
          <p:spPr bwMode="auto">
            <a:xfrm>
              <a:off x="3216" y="3103"/>
              <a:ext cx="1104" cy="322"/>
            </a:xfrm>
            <a:prstGeom prst="roundRect">
              <a:avLst>
                <a:gd name="adj" fmla="val 16667"/>
              </a:avLst>
            </a:prstGeom>
            <a:noFill/>
            <a:ln w="76200">
              <a:solidFill>
                <a:srgbClr val="80008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69328" name="Text Box 16"/>
            <p:cNvSpPr txBox="1">
              <a:spLocks noChangeArrowheads="1"/>
            </p:cNvSpPr>
            <p:nvPr/>
          </p:nvSpPr>
          <p:spPr bwMode="auto">
            <a:xfrm>
              <a:off x="3248" y="3094"/>
              <a:ext cx="434"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80008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الأحد</a:t>
              </a:r>
              <a:endParaRPr kumimoji="0" lang="en-US" sz="2400" b="1"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1" name="Group 21"/>
          <p:cNvGrpSpPr>
            <a:grpSpLocks/>
          </p:cNvGrpSpPr>
          <p:nvPr/>
        </p:nvGrpSpPr>
        <p:grpSpPr bwMode="auto">
          <a:xfrm>
            <a:off x="2362201" y="274639"/>
            <a:ext cx="2438400" cy="511175"/>
            <a:chOff x="1488" y="221"/>
            <a:chExt cx="1536" cy="322"/>
          </a:xfrm>
        </p:grpSpPr>
        <p:sp>
          <p:nvSpPr>
            <p:cNvPr id="572455" name="AutoShape 19"/>
            <p:cNvSpPr>
              <a:spLocks noChangeArrowheads="1"/>
            </p:cNvSpPr>
            <p:nvPr/>
          </p:nvSpPr>
          <p:spPr bwMode="auto">
            <a:xfrm>
              <a:off x="1488" y="221"/>
              <a:ext cx="1536" cy="322"/>
            </a:xfrm>
            <a:prstGeom prst="roundRect">
              <a:avLst>
                <a:gd name="adj" fmla="val 16667"/>
              </a:avLst>
            </a:prstGeom>
            <a:noFill/>
            <a:ln w="76200">
              <a:solidFill>
                <a:srgbClr val="FF0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69332" name="Text Box 20"/>
            <p:cNvSpPr txBox="1">
              <a:spLocks noChangeArrowheads="1"/>
            </p:cNvSpPr>
            <p:nvPr/>
          </p:nvSpPr>
          <p:spPr bwMode="auto">
            <a:xfrm>
              <a:off x="1615" y="239"/>
              <a:ext cx="515"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الإثنين</a:t>
              </a:r>
              <a:endParaRPr kumimoji="0" lang="en-US" sz="2400" b="1"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2" name="Group 27"/>
          <p:cNvGrpSpPr>
            <a:grpSpLocks/>
          </p:cNvGrpSpPr>
          <p:nvPr/>
        </p:nvGrpSpPr>
        <p:grpSpPr bwMode="auto">
          <a:xfrm>
            <a:off x="5334000" y="696948"/>
            <a:ext cx="1905000" cy="511175"/>
            <a:chOff x="3360" y="487"/>
            <a:chExt cx="1200" cy="322"/>
          </a:xfrm>
        </p:grpSpPr>
        <p:sp>
          <p:nvSpPr>
            <p:cNvPr id="572453" name="AutoShape 25"/>
            <p:cNvSpPr>
              <a:spLocks noChangeArrowheads="1"/>
            </p:cNvSpPr>
            <p:nvPr/>
          </p:nvSpPr>
          <p:spPr bwMode="auto">
            <a:xfrm>
              <a:off x="3360" y="487"/>
              <a:ext cx="1200" cy="322"/>
            </a:xfrm>
            <a:prstGeom prst="roundRect">
              <a:avLst>
                <a:gd name="adj" fmla="val 16667"/>
              </a:avLst>
            </a:prstGeom>
            <a:noFill/>
            <a:ln w="76200">
              <a:solidFill>
                <a:srgbClr val="FF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69338" name="Text Box 26"/>
            <p:cNvSpPr txBox="1">
              <a:spLocks noChangeArrowheads="1"/>
            </p:cNvSpPr>
            <p:nvPr/>
          </p:nvSpPr>
          <p:spPr bwMode="auto">
            <a:xfrm>
              <a:off x="3360" y="511"/>
              <a:ext cx="55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80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الثلاثاء</a:t>
              </a:r>
              <a:endParaRPr kumimoji="0" lang="en-US" sz="24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sp>
        <p:nvSpPr>
          <p:cNvPr id="269340" name="Freeform 28"/>
          <p:cNvSpPr>
            <a:spLocks/>
          </p:cNvSpPr>
          <p:nvPr/>
        </p:nvSpPr>
        <p:spPr bwMode="auto">
          <a:xfrm>
            <a:off x="3889375" y="4151359"/>
            <a:ext cx="3425825"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69341" name="Freeform 29"/>
          <p:cNvSpPr>
            <a:spLocks/>
          </p:cNvSpPr>
          <p:nvPr/>
        </p:nvSpPr>
        <p:spPr bwMode="auto">
          <a:xfrm>
            <a:off x="4114801" y="4189459"/>
            <a:ext cx="3200400"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8000"/>
            </a:solidFill>
            <a:round/>
            <a:headEnd type="triangle" w="med" len="me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3999" name="Freeform 1055"/>
          <p:cNvSpPr>
            <a:spLocks/>
          </p:cNvSpPr>
          <p:nvPr/>
        </p:nvSpPr>
        <p:spPr bwMode="auto">
          <a:xfrm>
            <a:off x="1628741" y="4131106"/>
            <a:ext cx="6105559" cy="461499"/>
          </a:xfrm>
          <a:custGeom>
            <a:avLst/>
            <a:gdLst>
              <a:gd name="T0" fmla="*/ 2147483647 w 3336"/>
              <a:gd name="T1" fmla="*/ 2147483647 h 2061"/>
              <a:gd name="T2" fmla="*/ 2147483647 w 3336"/>
              <a:gd name="T3" fmla="*/ 2147483647 h 2061"/>
              <a:gd name="T4" fmla="*/ 2147483647 w 3336"/>
              <a:gd name="T5" fmla="*/ 2147483647 h 2061"/>
              <a:gd name="T6" fmla="*/ 2147483647 w 3336"/>
              <a:gd name="T7" fmla="*/ 2147483647 h 2061"/>
              <a:gd name="T8" fmla="*/ 2147483647 w 3336"/>
              <a:gd name="T9" fmla="*/ 2147483647 h 2061"/>
              <a:gd name="T10" fmla="*/ 2147483647 w 3336"/>
              <a:gd name="T11" fmla="*/ 2147483647 h 2061"/>
              <a:gd name="T12" fmla="*/ 2147483647 w 3336"/>
              <a:gd name="T13" fmla="*/ 2147483647 h 2061"/>
              <a:gd name="T14" fmla="*/ 2147483647 w 3336"/>
              <a:gd name="T15" fmla="*/ 2147483647 h 2061"/>
              <a:gd name="T16" fmla="*/ 2147483647 w 3336"/>
              <a:gd name="T17" fmla="*/ 2147483647 h 2061"/>
              <a:gd name="T18" fmla="*/ 2147483647 w 3336"/>
              <a:gd name="T19" fmla="*/ 2147483647 h 2061"/>
              <a:gd name="T20" fmla="*/ 2147483647 w 3336"/>
              <a:gd name="T21" fmla="*/ 2147483647 h 2061"/>
              <a:gd name="T22" fmla="*/ 2147483647 w 3336"/>
              <a:gd name="T23" fmla="*/ 2147483647 h 2061"/>
              <a:gd name="T24" fmla="*/ 2147483647 w 3336"/>
              <a:gd name="T25" fmla="*/ 2147483647 h 2061"/>
              <a:gd name="T26" fmla="*/ 2147483647 w 3336"/>
              <a:gd name="T27" fmla="*/ 2147483647 h 2061"/>
              <a:gd name="T28" fmla="*/ 2147483647 w 3336"/>
              <a:gd name="T29" fmla="*/ 2147483647 h 2061"/>
              <a:gd name="T30" fmla="*/ 2147483647 w 3336"/>
              <a:gd name="T31" fmla="*/ 2147483647 h 2061"/>
              <a:gd name="T32" fmla="*/ 2147483647 w 3336"/>
              <a:gd name="T33" fmla="*/ 2147483647 h 2061"/>
              <a:gd name="T34" fmla="*/ 2147483647 w 3336"/>
              <a:gd name="T35" fmla="*/ 2147483647 h 2061"/>
              <a:gd name="T36" fmla="*/ 2147483647 w 3336"/>
              <a:gd name="T37" fmla="*/ 2147483647 h 2061"/>
              <a:gd name="T38" fmla="*/ 2147483647 w 3336"/>
              <a:gd name="T39" fmla="*/ 2147483647 h 2061"/>
              <a:gd name="T40" fmla="*/ 2147483647 w 3336"/>
              <a:gd name="T41" fmla="*/ 2147483647 h 2061"/>
              <a:gd name="T42" fmla="*/ 2147483647 w 3336"/>
              <a:gd name="T43" fmla="*/ 2147483647 h 2061"/>
              <a:gd name="T44" fmla="*/ 2147483647 w 3336"/>
              <a:gd name="T45" fmla="*/ 2147483647 h 2061"/>
              <a:gd name="T46" fmla="*/ 2147483647 w 3336"/>
              <a:gd name="T47" fmla="*/ 2147483647 h 2061"/>
              <a:gd name="T48" fmla="*/ 2147483647 w 3336"/>
              <a:gd name="T49" fmla="*/ 2147483647 h 2061"/>
              <a:gd name="T50" fmla="*/ 2147483647 w 3336"/>
              <a:gd name="T51" fmla="*/ 2147483647 h 2061"/>
              <a:gd name="T52" fmla="*/ 2147483647 w 3336"/>
              <a:gd name="T53" fmla="*/ 2147483647 h 2061"/>
              <a:gd name="T54" fmla="*/ 2147483647 w 3336"/>
              <a:gd name="T55" fmla="*/ 2147483647 h 2061"/>
              <a:gd name="T56" fmla="*/ 2147483647 w 3336"/>
              <a:gd name="T57" fmla="*/ 2147483647 h 2061"/>
              <a:gd name="T58" fmla="*/ 2147483647 w 3336"/>
              <a:gd name="T59" fmla="*/ 2147483647 h 2061"/>
              <a:gd name="T60" fmla="*/ 2147483647 w 3336"/>
              <a:gd name="T61" fmla="*/ 2147483647 h 2061"/>
              <a:gd name="T62" fmla="*/ 2147483647 w 3336"/>
              <a:gd name="T63" fmla="*/ 2147483647 h 2061"/>
              <a:gd name="T64" fmla="*/ 2147483647 w 3336"/>
              <a:gd name="T65" fmla="*/ 2147483647 h 2061"/>
              <a:gd name="T66" fmla="*/ 2147483647 w 3336"/>
              <a:gd name="T67" fmla="*/ 2147483647 h 2061"/>
              <a:gd name="T68" fmla="*/ 2147483647 w 3336"/>
              <a:gd name="T69" fmla="*/ 2147483647 h 2061"/>
              <a:gd name="T70" fmla="*/ 2147483647 w 3336"/>
              <a:gd name="T71" fmla="*/ 2147483647 h 2061"/>
              <a:gd name="T72" fmla="*/ 2147483647 w 3336"/>
              <a:gd name="T73" fmla="*/ 2147483647 h 2061"/>
              <a:gd name="T74" fmla="*/ 2147483647 w 3336"/>
              <a:gd name="T75" fmla="*/ 2147483647 h 2061"/>
              <a:gd name="T76" fmla="*/ 2147483647 w 3336"/>
              <a:gd name="T77" fmla="*/ 2147483647 h 2061"/>
              <a:gd name="T78" fmla="*/ 2147483647 w 3336"/>
              <a:gd name="T79" fmla="*/ 2147483647 h 2061"/>
              <a:gd name="T80" fmla="*/ 2147483647 w 3336"/>
              <a:gd name="T81" fmla="*/ 2147483647 h 2061"/>
              <a:gd name="T82" fmla="*/ 2147483647 w 3336"/>
              <a:gd name="T83" fmla="*/ 2147483647 h 2061"/>
              <a:gd name="T84" fmla="*/ 2147483647 w 3336"/>
              <a:gd name="T85" fmla="*/ 2147483647 h 2061"/>
              <a:gd name="T86" fmla="*/ 2147483647 w 3336"/>
              <a:gd name="T87" fmla="*/ 2147483647 h 2061"/>
              <a:gd name="T88" fmla="*/ 0 w 3336"/>
              <a:gd name="T89" fmla="*/ 0 h 20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6"/>
              <a:gd name="T136" fmla="*/ 0 h 2061"/>
              <a:gd name="T137" fmla="*/ 3336 w 3336"/>
              <a:gd name="T138" fmla="*/ 2061 h 20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6" h="2061">
                <a:moveTo>
                  <a:pt x="3336" y="2061"/>
                </a:moveTo>
                <a:cubicBezTo>
                  <a:pt x="3320" y="2003"/>
                  <a:pt x="3280" y="1942"/>
                  <a:pt x="3237" y="1902"/>
                </a:cubicBezTo>
                <a:cubicBezTo>
                  <a:pt x="3226" y="1856"/>
                  <a:pt x="3236" y="1849"/>
                  <a:pt x="3192" y="1827"/>
                </a:cubicBezTo>
                <a:cubicBezTo>
                  <a:pt x="3187" y="1819"/>
                  <a:pt x="3182" y="1810"/>
                  <a:pt x="3177" y="1804"/>
                </a:cubicBezTo>
                <a:cubicBezTo>
                  <a:pt x="3170" y="1795"/>
                  <a:pt x="3160" y="1790"/>
                  <a:pt x="3154" y="1782"/>
                </a:cubicBezTo>
                <a:cubicBezTo>
                  <a:pt x="3142" y="1765"/>
                  <a:pt x="3135" y="1745"/>
                  <a:pt x="3124" y="1729"/>
                </a:cubicBezTo>
                <a:cubicBezTo>
                  <a:pt x="3110" y="1686"/>
                  <a:pt x="3062" y="1615"/>
                  <a:pt x="3019" y="1600"/>
                </a:cubicBezTo>
                <a:cubicBezTo>
                  <a:pt x="3004" y="1581"/>
                  <a:pt x="2985" y="1567"/>
                  <a:pt x="2973" y="1548"/>
                </a:cubicBezTo>
                <a:cubicBezTo>
                  <a:pt x="2936" y="1487"/>
                  <a:pt x="2931" y="1445"/>
                  <a:pt x="2913" y="1382"/>
                </a:cubicBezTo>
                <a:cubicBezTo>
                  <a:pt x="2897" y="1330"/>
                  <a:pt x="2868" y="1284"/>
                  <a:pt x="2853" y="1231"/>
                </a:cubicBezTo>
                <a:cubicBezTo>
                  <a:pt x="2840" y="1185"/>
                  <a:pt x="2840" y="1139"/>
                  <a:pt x="2822" y="1095"/>
                </a:cubicBezTo>
                <a:cubicBezTo>
                  <a:pt x="2800" y="1044"/>
                  <a:pt x="2781" y="1025"/>
                  <a:pt x="2754" y="982"/>
                </a:cubicBezTo>
                <a:cubicBezTo>
                  <a:pt x="2710" y="912"/>
                  <a:pt x="2713" y="878"/>
                  <a:pt x="2634" y="846"/>
                </a:cubicBezTo>
                <a:cubicBezTo>
                  <a:pt x="2623" y="829"/>
                  <a:pt x="2605" y="817"/>
                  <a:pt x="2596" y="800"/>
                </a:cubicBezTo>
                <a:cubicBezTo>
                  <a:pt x="2577" y="764"/>
                  <a:pt x="2581" y="686"/>
                  <a:pt x="2558" y="657"/>
                </a:cubicBezTo>
                <a:cubicBezTo>
                  <a:pt x="2543" y="638"/>
                  <a:pt x="2461" y="612"/>
                  <a:pt x="2438" y="604"/>
                </a:cubicBezTo>
                <a:cubicBezTo>
                  <a:pt x="2429" y="564"/>
                  <a:pt x="2426" y="527"/>
                  <a:pt x="2385" y="514"/>
                </a:cubicBezTo>
                <a:cubicBezTo>
                  <a:pt x="2376" y="500"/>
                  <a:pt x="2362" y="489"/>
                  <a:pt x="2354" y="476"/>
                </a:cubicBezTo>
                <a:cubicBezTo>
                  <a:pt x="2337" y="449"/>
                  <a:pt x="2335" y="430"/>
                  <a:pt x="2309" y="408"/>
                </a:cubicBezTo>
                <a:cubicBezTo>
                  <a:pt x="2292" y="393"/>
                  <a:pt x="2268" y="373"/>
                  <a:pt x="2249" y="363"/>
                </a:cubicBezTo>
                <a:cubicBezTo>
                  <a:pt x="2227" y="352"/>
                  <a:pt x="2221" y="359"/>
                  <a:pt x="2204" y="340"/>
                </a:cubicBezTo>
                <a:cubicBezTo>
                  <a:pt x="2176" y="309"/>
                  <a:pt x="2163" y="287"/>
                  <a:pt x="2143" y="257"/>
                </a:cubicBezTo>
                <a:cubicBezTo>
                  <a:pt x="2108" y="280"/>
                  <a:pt x="2089" y="281"/>
                  <a:pt x="2045" y="287"/>
                </a:cubicBezTo>
                <a:cubicBezTo>
                  <a:pt x="2037" y="289"/>
                  <a:pt x="2030" y="294"/>
                  <a:pt x="2022" y="295"/>
                </a:cubicBezTo>
                <a:cubicBezTo>
                  <a:pt x="1946" y="299"/>
                  <a:pt x="1870" y="291"/>
                  <a:pt x="1796" y="302"/>
                </a:cubicBezTo>
                <a:cubicBezTo>
                  <a:pt x="1780" y="304"/>
                  <a:pt x="1681" y="385"/>
                  <a:pt x="1660" y="393"/>
                </a:cubicBezTo>
                <a:cubicBezTo>
                  <a:pt x="1627" y="403"/>
                  <a:pt x="1584" y="411"/>
                  <a:pt x="1555" y="431"/>
                </a:cubicBezTo>
                <a:cubicBezTo>
                  <a:pt x="1537" y="442"/>
                  <a:pt x="1538" y="453"/>
                  <a:pt x="1517" y="461"/>
                </a:cubicBezTo>
                <a:cubicBezTo>
                  <a:pt x="1474" y="475"/>
                  <a:pt x="1432" y="477"/>
                  <a:pt x="1389" y="483"/>
                </a:cubicBezTo>
                <a:cubicBezTo>
                  <a:pt x="1339" y="504"/>
                  <a:pt x="1283" y="524"/>
                  <a:pt x="1230" y="536"/>
                </a:cubicBezTo>
                <a:cubicBezTo>
                  <a:pt x="1162" y="550"/>
                  <a:pt x="1066" y="551"/>
                  <a:pt x="1004" y="589"/>
                </a:cubicBezTo>
                <a:cubicBezTo>
                  <a:pt x="953" y="619"/>
                  <a:pt x="972" y="618"/>
                  <a:pt x="936" y="665"/>
                </a:cubicBezTo>
                <a:cubicBezTo>
                  <a:pt x="896" y="715"/>
                  <a:pt x="846" y="765"/>
                  <a:pt x="785" y="785"/>
                </a:cubicBezTo>
                <a:cubicBezTo>
                  <a:pt x="741" y="813"/>
                  <a:pt x="749" y="815"/>
                  <a:pt x="687" y="831"/>
                </a:cubicBezTo>
                <a:cubicBezTo>
                  <a:pt x="600" y="823"/>
                  <a:pt x="502" y="820"/>
                  <a:pt x="415" y="800"/>
                </a:cubicBezTo>
                <a:cubicBezTo>
                  <a:pt x="359" y="787"/>
                  <a:pt x="317" y="754"/>
                  <a:pt x="264" y="740"/>
                </a:cubicBezTo>
                <a:cubicBezTo>
                  <a:pt x="255" y="723"/>
                  <a:pt x="245" y="705"/>
                  <a:pt x="241" y="687"/>
                </a:cubicBezTo>
                <a:cubicBezTo>
                  <a:pt x="235" y="660"/>
                  <a:pt x="234" y="606"/>
                  <a:pt x="219" y="582"/>
                </a:cubicBezTo>
                <a:cubicBezTo>
                  <a:pt x="213" y="574"/>
                  <a:pt x="203" y="571"/>
                  <a:pt x="196" y="566"/>
                </a:cubicBezTo>
                <a:cubicBezTo>
                  <a:pt x="158" y="452"/>
                  <a:pt x="201" y="567"/>
                  <a:pt x="166" y="499"/>
                </a:cubicBezTo>
                <a:cubicBezTo>
                  <a:pt x="133" y="435"/>
                  <a:pt x="110" y="321"/>
                  <a:pt x="98" y="249"/>
                </a:cubicBezTo>
                <a:cubicBezTo>
                  <a:pt x="95" y="196"/>
                  <a:pt x="104" y="141"/>
                  <a:pt x="90" y="91"/>
                </a:cubicBezTo>
                <a:cubicBezTo>
                  <a:pt x="85" y="73"/>
                  <a:pt x="45" y="61"/>
                  <a:pt x="45" y="61"/>
                </a:cubicBezTo>
                <a:cubicBezTo>
                  <a:pt x="39" y="42"/>
                  <a:pt x="37" y="29"/>
                  <a:pt x="23" y="15"/>
                </a:cubicBezTo>
                <a:cubicBezTo>
                  <a:pt x="16" y="8"/>
                  <a:pt x="0" y="0"/>
                  <a:pt x="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4000" name="Freeform 1056"/>
          <p:cNvSpPr>
            <a:spLocks/>
          </p:cNvSpPr>
          <p:nvPr/>
        </p:nvSpPr>
        <p:spPr bwMode="auto">
          <a:xfrm>
            <a:off x="1964567" y="2832963"/>
            <a:ext cx="3084512" cy="461499"/>
          </a:xfrm>
          <a:custGeom>
            <a:avLst/>
            <a:gdLst>
              <a:gd name="T0" fmla="*/ 0 w 1770"/>
              <a:gd name="T1" fmla="*/ 2147483647 h 1022"/>
              <a:gd name="T2" fmla="*/ 2147483647 w 1770"/>
              <a:gd name="T3" fmla="*/ 2147483647 h 1022"/>
              <a:gd name="T4" fmla="*/ 2147483647 w 1770"/>
              <a:gd name="T5" fmla="*/ 2147483647 h 1022"/>
              <a:gd name="T6" fmla="*/ 2147483647 w 1770"/>
              <a:gd name="T7" fmla="*/ 2147483647 h 1022"/>
              <a:gd name="T8" fmla="*/ 2147483647 w 1770"/>
              <a:gd name="T9" fmla="*/ 2147483647 h 1022"/>
              <a:gd name="T10" fmla="*/ 2147483647 w 1770"/>
              <a:gd name="T11" fmla="*/ 2147483647 h 1022"/>
              <a:gd name="T12" fmla="*/ 2147483647 w 1770"/>
              <a:gd name="T13" fmla="*/ 2147483647 h 1022"/>
              <a:gd name="T14" fmla="*/ 2147483647 w 1770"/>
              <a:gd name="T15" fmla="*/ 2147483647 h 1022"/>
              <a:gd name="T16" fmla="*/ 2147483647 w 1770"/>
              <a:gd name="T17" fmla="*/ 2147483647 h 1022"/>
              <a:gd name="T18" fmla="*/ 2147483647 w 1770"/>
              <a:gd name="T19" fmla="*/ 2147483647 h 1022"/>
              <a:gd name="T20" fmla="*/ 2147483647 w 1770"/>
              <a:gd name="T21" fmla="*/ 2147483647 h 1022"/>
              <a:gd name="T22" fmla="*/ 2147483647 w 1770"/>
              <a:gd name="T23" fmla="*/ 2147483647 h 1022"/>
              <a:gd name="T24" fmla="*/ 2147483647 w 1770"/>
              <a:gd name="T25" fmla="*/ 2147483647 h 1022"/>
              <a:gd name="T26" fmla="*/ 2147483647 w 1770"/>
              <a:gd name="T27" fmla="*/ 2147483647 h 1022"/>
              <a:gd name="T28" fmla="*/ 2147483647 w 1770"/>
              <a:gd name="T29" fmla="*/ 2147483647 h 1022"/>
              <a:gd name="T30" fmla="*/ 2147483647 w 1770"/>
              <a:gd name="T31" fmla="*/ 2147483647 h 1022"/>
              <a:gd name="T32" fmla="*/ 2147483647 w 1770"/>
              <a:gd name="T33" fmla="*/ 2147483647 h 1022"/>
              <a:gd name="T34" fmla="*/ 2147483647 w 1770"/>
              <a:gd name="T35" fmla="*/ 2147483647 h 1022"/>
              <a:gd name="T36" fmla="*/ 2147483647 w 1770"/>
              <a:gd name="T37" fmla="*/ 2147483647 h 1022"/>
              <a:gd name="T38" fmla="*/ 2147483647 w 1770"/>
              <a:gd name="T39" fmla="*/ 2147483647 h 1022"/>
              <a:gd name="T40" fmla="*/ 2147483647 w 1770"/>
              <a:gd name="T41" fmla="*/ 2147483647 h 1022"/>
              <a:gd name="T42" fmla="*/ 2147483647 w 1770"/>
              <a:gd name="T43" fmla="*/ 2147483647 h 1022"/>
              <a:gd name="T44" fmla="*/ 2147483647 w 1770"/>
              <a:gd name="T45" fmla="*/ 0 h 10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0"/>
              <a:gd name="T70" fmla="*/ 0 h 1022"/>
              <a:gd name="T71" fmla="*/ 1770 w 1770"/>
              <a:gd name="T72" fmla="*/ 1022 h 10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0" h="1022">
                <a:moveTo>
                  <a:pt x="0" y="323"/>
                </a:moveTo>
                <a:cubicBezTo>
                  <a:pt x="8" y="377"/>
                  <a:pt x="3" y="466"/>
                  <a:pt x="56" y="501"/>
                </a:cubicBezTo>
                <a:cubicBezTo>
                  <a:pt x="79" y="536"/>
                  <a:pt x="85" y="575"/>
                  <a:pt x="105" y="614"/>
                </a:cubicBezTo>
                <a:cubicBezTo>
                  <a:pt x="96" y="697"/>
                  <a:pt x="102" y="718"/>
                  <a:pt x="121" y="792"/>
                </a:cubicBezTo>
                <a:cubicBezTo>
                  <a:pt x="127" y="843"/>
                  <a:pt x="121" y="902"/>
                  <a:pt x="178" y="921"/>
                </a:cubicBezTo>
                <a:cubicBezTo>
                  <a:pt x="208" y="967"/>
                  <a:pt x="229" y="992"/>
                  <a:pt x="283" y="1010"/>
                </a:cubicBezTo>
                <a:cubicBezTo>
                  <a:pt x="328" y="1006"/>
                  <a:pt x="384" y="1022"/>
                  <a:pt x="420" y="994"/>
                </a:cubicBezTo>
                <a:cubicBezTo>
                  <a:pt x="436" y="980"/>
                  <a:pt x="443" y="958"/>
                  <a:pt x="460" y="945"/>
                </a:cubicBezTo>
                <a:cubicBezTo>
                  <a:pt x="489" y="920"/>
                  <a:pt x="538" y="900"/>
                  <a:pt x="574" y="889"/>
                </a:cubicBezTo>
                <a:cubicBezTo>
                  <a:pt x="609" y="853"/>
                  <a:pt x="654" y="829"/>
                  <a:pt x="687" y="792"/>
                </a:cubicBezTo>
                <a:cubicBezTo>
                  <a:pt x="707" y="768"/>
                  <a:pt x="696" y="765"/>
                  <a:pt x="727" y="752"/>
                </a:cubicBezTo>
                <a:cubicBezTo>
                  <a:pt x="775" y="731"/>
                  <a:pt x="829" y="715"/>
                  <a:pt x="881" y="703"/>
                </a:cubicBezTo>
                <a:cubicBezTo>
                  <a:pt x="899" y="692"/>
                  <a:pt x="921" y="685"/>
                  <a:pt x="937" y="671"/>
                </a:cubicBezTo>
                <a:cubicBezTo>
                  <a:pt x="972" y="638"/>
                  <a:pt x="962" y="604"/>
                  <a:pt x="1002" y="582"/>
                </a:cubicBezTo>
                <a:cubicBezTo>
                  <a:pt x="1030" y="565"/>
                  <a:pt x="1059" y="560"/>
                  <a:pt x="1091" y="550"/>
                </a:cubicBezTo>
                <a:cubicBezTo>
                  <a:pt x="1159" y="526"/>
                  <a:pt x="1228" y="500"/>
                  <a:pt x="1293" y="469"/>
                </a:cubicBezTo>
                <a:cubicBezTo>
                  <a:pt x="1315" y="433"/>
                  <a:pt x="1408" y="351"/>
                  <a:pt x="1446" y="339"/>
                </a:cubicBezTo>
                <a:cubicBezTo>
                  <a:pt x="1505" y="319"/>
                  <a:pt x="1529" y="316"/>
                  <a:pt x="1568" y="267"/>
                </a:cubicBezTo>
                <a:cubicBezTo>
                  <a:pt x="1575" y="234"/>
                  <a:pt x="1568" y="231"/>
                  <a:pt x="1600" y="218"/>
                </a:cubicBezTo>
                <a:cubicBezTo>
                  <a:pt x="1615" y="211"/>
                  <a:pt x="1648" y="202"/>
                  <a:pt x="1648" y="202"/>
                </a:cubicBezTo>
                <a:cubicBezTo>
                  <a:pt x="1680" y="153"/>
                  <a:pt x="1654" y="114"/>
                  <a:pt x="1705" y="81"/>
                </a:cubicBezTo>
                <a:cubicBezTo>
                  <a:pt x="1712" y="57"/>
                  <a:pt x="1709" y="56"/>
                  <a:pt x="1729" y="40"/>
                </a:cubicBezTo>
                <a:cubicBezTo>
                  <a:pt x="1742" y="29"/>
                  <a:pt x="1770" y="20"/>
                  <a:pt x="177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13" name="Group 1065"/>
          <p:cNvGrpSpPr>
            <a:grpSpLocks/>
          </p:cNvGrpSpPr>
          <p:nvPr/>
        </p:nvGrpSpPr>
        <p:grpSpPr bwMode="auto">
          <a:xfrm>
            <a:off x="457200" y="5526082"/>
            <a:ext cx="3962400" cy="531296"/>
            <a:chOff x="384" y="3264"/>
            <a:chExt cx="2352" cy="472"/>
          </a:xfrm>
        </p:grpSpPr>
        <p:sp>
          <p:nvSpPr>
            <p:cNvPr id="9" name="Text Box 12"/>
            <p:cNvSpPr txBox="1">
              <a:spLocks noChangeArrowheads="1"/>
            </p:cNvSpPr>
            <p:nvPr/>
          </p:nvSpPr>
          <p:spPr bwMode="auto">
            <a:xfrm>
              <a:off x="384" y="3264"/>
              <a:ext cx="1051" cy="410"/>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633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السبت</a:t>
              </a:r>
              <a:endParaRPr kumimoji="0" lang="en-US" sz="2400" b="1" u="none" strike="noStrike" kern="1200" cap="none" spc="0" normalizeH="0" baseline="0" noProof="0" dirty="0">
                <a:ln>
                  <a:noFill/>
                </a:ln>
                <a:solidFill>
                  <a:srgbClr val="66330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 name="AutoShape 11"/>
            <p:cNvSpPr>
              <a:spLocks noChangeArrowheads="1"/>
            </p:cNvSpPr>
            <p:nvPr/>
          </p:nvSpPr>
          <p:spPr bwMode="auto">
            <a:xfrm>
              <a:off x="384" y="3282"/>
              <a:ext cx="2352" cy="454"/>
            </a:xfrm>
            <a:prstGeom prst="roundRect">
              <a:avLst>
                <a:gd name="adj" fmla="val 16667"/>
              </a:avLst>
            </a:prstGeom>
            <a:noFill/>
            <a:ln w="76200">
              <a:solidFill>
                <a:srgbClr val="66330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66330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grpSp>
      <p:grpSp>
        <p:nvGrpSpPr>
          <p:cNvPr id="14" name="Group 1066"/>
          <p:cNvGrpSpPr>
            <a:grpSpLocks/>
          </p:cNvGrpSpPr>
          <p:nvPr/>
        </p:nvGrpSpPr>
        <p:grpSpPr bwMode="auto">
          <a:xfrm>
            <a:off x="457200" y="4954262"/>
            <a:ext cx="3962400" cy="529098"/>
            <a:chOff x="288" y="2977"/>
            <a:chExt cx="2352" cy="472"/>
          </a:xfrm>
        </p:grpSpPr>
        <p:sp>
          <p:nvSpPr>
            <p:cNvPr id="38" name="Text Box 12"/>
            <p:cNvSpPr txBox="1">
              <a:spLocks noChangeArrowheads="1"/>
            </p:cNvSpPr>
            <p:nvPr/>
          </p:nvSpPr>
          <p:spPr bwMode="auto">
            <a:xfrm>
              <a:off x="288" y="2977"/>
              <a:ext cx="1051" cy="412"/>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rPr>
                <a:t>الجمعة</a:t>
              </a:r>
              <a:endParaRPr kumimoji="0" lang="en-US" sz="2400" b="1" u="none" strike="noStrike" kern="1200" cap="none" spc="0" normalizeH="0" baseline="0" noProof="0" dirty="0">
                <a:ln>
                  <a:noFill/>
                </a:ln>
                <a:solidFill>
                  <a:srgbClr val="000079"/>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72450" name="AutoShape 11"/>
            <p:cNvSpPr>
              <a:spLocks noChangeArrowheads="1"/>
            </p:cNvSpPr>
            <p:nvPr/>
          </p:nvSpPr>
          <p:spPr bwMode="auto">
            <a:xfrm>
              <a:off x="288" y="2993"/>
              <a:ext cx="2352" cy="456"/>
            </a:xfrm>
            <a:prstGeom prst="roundRect">
              <a:avLst>
                <a:gd name="adj" fmla="val 16667"/>
              </a:avLst>
            </a:prstGeom>
            <a:noFill/>
            <a:ln w="76200">
              <a:solidFill>
                <a:schemeClr val="bg2"/>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8000"/>
                </a:solidFill>
                <a:effectLst/>
                <a:uLnTx/>
                <a:uFillTx/>
                <a:latin typeface="Arial" panose="020B0604020202020204" pitchFamily="34" charset="0"/>
                <a:cs typeface="Arial" panose="020B0604020202020204" pitchFamily="34" charset="0"/>
              </a:endParaRPr>
            </a:p>
          </p:txBody>
        </p:sp>
      </p:grpSp>
      <p:grpSp>
        <p:nvGrpSpPr>
          <p:cNvPr id="15" name="Group 1074"/>
          <p:cNvGrpSpPr>
            <a:grpSpLocks/>
          </p:cNvGrpSpPr>
          <p:nvPr/>
        </p:nvGrpSpPr>
        <p:grpSpPr bwMode="auto">
          <a:xfrm>
            <a:off x="7162800" y="5486301"/>
            <a:ext cx="1676400" cy="534987"/>
            <a:chOff x="4512" y="3237"/>
            <a:chExt cx="1056" cy="337"/>
          </a:xfrm>
        </p:grpSpPr>
        <p:sp>
          <p:nvSpPr>
            <p:cNvPr id="269323" name="AutoShape 11"/>
            <p:cNvSpPr>
              <a:spLocks noChangeArrowheads="1"/>
            </p:cNvSpPr>
            <p:nvPr/>
          </p:nvSpPr>
          <p:spPr bwMode="auto">
            <a:xfrm>
              <a:off x="4512" y="3252"/>
              <a:ext cx="1056" cy="322"/>
            </a:xfrm>
            <a:prstGeom prst="roundRect">
              <a:avLst>
                <a:gd name="adj" fmla="val 16667"/>
              </a:avLst>
            </a:prstGeom>
            <a:noFill/>
            <a:ln w="76200">
              <a:solidFill>
                <a:srgbClr val="0099CC"/>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99CC"/>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269324" name="Text Box 12"/>
            <p:cNvSpPr txBox="1">
              <a:spLocks noChangeArrowheads="1"/>
            </p:cNvSpPr>
            <p:nvPr/>
          </p:nvSpPr>
          <p:spPr bwMode="auto">
            <a:xfrm>
              <a:off x="4560" y="3237"/>
              <a:ext cx="50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99CC"/>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السبت</a:t>
              </a:r>
              <a:endParaRPr kumimoji="0" lang="en-US" sz="2400" b="1" u="none" strike="noStrike" kern="1200" cap="none" spc="0" normalizeH="0" baseline="0" noProof="0" dirty="0">
                <a:ln>
                  <a:noFill/>
                </a:ln>
                <a:solidFill>
                  <a:srgbClr val="0099CC"/>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84014" name="Freeform 1070"/>
          <p:cNvSpPr>
            <a:spLocks/>
          </p:cNvSpPr>
          <p:nvPr/>
        </p:nvSpPr>
        <p:spPr bwMode="auto">
          <a:xfrm>
            <a:off x="2277095" y="2348191"/>
            <a:ext cx="2726670" cy="461499"/>
          </a:xfrm>
          <a:custGeom>
            <a:avLst/>
            <a:gdLst>
              <a:gd name="T0" fmla="*/ 2147483647 w 2271"/>
              <a:gd name="T1" fmla="*/ 0 h 1002"/>
              <a:gd name="T2" fmla="*/ 2147483647 w 2271"/>
              <a:gd name="T3" fmla="*/ 2147483647 h 1002"/>
              <a:gd name="T4" fmla="*/ 2147483647 w 2271"/>
              <a:gd name="T5" fmla="*/ 2147483647 h 1002"/>
              <a:gd name="T6" fmla="*/ 2147483647 w 2271"/>
              <a:gd name="T7" fmla="*/ 2147483647 h 1002"/>
              <a:gd name="T8" fmla="*/ 2147483647 w 2271"/>
              <a:gd name="T9" fmla="*/ 2147483647 h 1002"/>
              <a:gd name="T10" fmla="*/ 2147483647 w 2271"/>
              <a:gd name="T11" fmla="*/ 2147483647 h 1002"/>
              <a:gd name="T12" fmla="*/ 2147483647 w 2271"/>
              <a:gd name="T13" fmla="*/ 2147483647 h 1002"/>
              <a:gd name="T14" fmla="*/ 2147483647 w 2271"/>
              <a:gd name="T15" fmla="*/ 2147483647 h 1002"/>
              <a:gd name="T16" fmla="*/ 2147483647 w 2271"/>
              <a:gd name="T17" fmla="*/ 2147483647 h 1002"/>
              <a:gd name="T18" fmla="*/ 2147483647 w 2271"/>
              <a:gd name="T19" fmla="*/ 2147483647 h 1002"/>
              <a:gd name="T20" fmla="*/ 2147483647 w 2271"/>
              <a:gd name="T21" fmla="*/ 2147483647 h 1002"/>
              <a:gd name="T22" fmla="*/ 2147483647 w 2271"/>
              <a:gd name="T23" fmla="*/ 2147483647 h 1002"/>
              <a:gd name="T24" fmla="*/ 2147483647 w 2271"/>
              <a:gd name="T25" fmla="*/ 2147483647 h 1002"/>
              <a:gd name="T26" fmla="*/ 2147483647 w 2271"/>
              <a:gd name="T27" fmla="*/ 2147483647 h 1002"/>
              <a:gd name="T28" fmla="*/ 2147483647 w 2271"/>
              <a:gd name="T29" fmla="*/ 2147483647 h 1002"/>
              <a:gd name="T30" fmla="*/ 2147483647 w 2271"/>
              <a:gd name="T31" fmla="*/ 2147483647 h 1002"/>
              <a:gd name="T32" fmla="*/ 2147483647 w 2271"/>
              <a:gd name="T33" fmla="*/ 2147483647 h 1002"/>
              <a:gd name="T34" fmla="*/ 0 w 2271"/>
              <a:gd name="T35" fmla="*/ 2147483647 h 10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71"/>
              <a:gd name="T55" fmla="*/ 0 h 1002"/>
              <a:gd name="T56" fmla="*/ 2271 w 2271"/>
              <a:gd name="T57" fmla="*/ 1002 h 10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71" h="1002">
                <a:moveTo>
                  <a:pt x="2271" y="0"/>
                </a:moveTo>
                <a:cubicBezTo>
                  <a:pt x="2258" y="39"/>
                  <a:pt x="2239" y="35"/>
                  <a:pt x="2207" y="57"/>
                </a:cubicBezTo>
                <a:cubicBezTo>
                  <a:pt x="2195" y="88"/>
                  <a:pt x="2171" y="91"/>
                  <a:pt x="2158" y="122"/>
                </a:cubicBezTo>
                <a:cubicBezTo>
                  <a:pt x="2141" y="160"/>
                  <a:pt x="2132" y="210"/>
                  <a:pt x="2093" y="235"/>
                </a:cubicBezTo>
                <a:cubicBezTo>
                  <a:pt x="2039" y="267"/>
                  <a:pt x="2099" y="213"/>
                  <a:pt x="2045" y="259"/>
                </a:cubicBezTo>
                <a:cubicBezTo>
                  <a:pt x="2012" y="286"/>
                  <a:pt x="2006" y="341"/>
                  <a:pt x="1972" y="364"/>
                </a:cubicBezTo>
                <a:cubicBezTo>
                  <a:pt x="1881" y="424"/>
                  <a:pt x="1942" y="389"/>
                  <a:pt x="1778" y="445"/>
                </a:cubicBezTo>
                <a:cubicBezTo>
                  <a:pt x="1751" y="472"/>
                  <a:pt x="1734" y="516"/>
                  <a:pt x="1697" y="526"/>
                </a:cubicBezTo>
                <a:cubicBezTo>
                  <a:pt x="1643" y="539"/>
                  <a:pt x="1561" y="558"/>
                  <a:pt x="1520" y="590"/>
                </a:cubicBezTo>
                <a:cubicBezTo>
                  <a:pt x="1437" y="652"/>
                  <a:pt x="1367" y="722"/>
                  <a:pt x="1285" y="784"/>
                </a:cubicBezTo>
                <a:cubicBezTo>
                  <a:pt x="1242" y="815"/>
                  <a:pt x="1278" y="786"/>
                  <a:pt x="1213" y="816"/>
                </a:cubicBezTo>
                <a:cubicBezTo>
                  <a:pt x="1123" y="857"/>
                  <a:pt x="1037" y="909"/>
                  <a:pt x="946" y="946"/>
                </a:cubicBezTo>
                <a:cubicBezTo>
                  <a:pt x="906" y="985"/>
                  <a:pt x="859" y="985"/>
                  <a:pt x="808" y="1002"/>
                </a:cubicBezTo>
                <a:cubicBezTo>
                  <a:pt x="644" y="995"/>
                  <a:pt x="613" y="988"/>
                  <a:pt x="485" y="970"/>
                </a:cubicBezTo>
                <a:cubicBezTo>
                  <a:pt x="458" y="961"/>
                  <a:pt x="438" y="946"/>
                  <a:pt x="412" y="938"/>
                </a:cubicBezTo>
                <a:cubicBezTo>
                  <a:pt x="379" y="837"/>
                  <a:pt x="195" y="838"/>
                  <a:pt x="113" y="816"/>
                </a:cubicBezTo>
                <a:cubicBezTo>
                  <a:pt x="84" y="794"/>
                  <a:pt x="69" y="771"/>
                  <a:pt x="41" y="752"/>
                </a:cubicBezTo>
                <a:cubicBezTo>
                  <a:pt x="28" y="732"/>
                  <a:pt x="16" y="719"/>
                  <a:pt x="0" y="703"/>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4015" name="Freeform 1071"/>
          <p:cNvSpPr>
            <a:spLocks/>
          </p:cNvSpPr>
          <p:nvPr/>
        </p:nvSpPr>
        <p:spPr bwMode="auto">
          <a:xfrm>
            <a:off x="2290998" y="2066603"/>
            <a:ext cx="568835" cy="461499"/>
          </a:xfrm>
          <a:custGeom>
            <a:avLst/>
            <a:gdLst>
              <a:gd name="T0" fmla="*/ 0 w 1139"/>
              <a:gd name="T1" fmla="*/ 2147483647 h 1131"/>
              <a:gd name="T2" fmla="*/ 2147483647 w 1139"/>
              <a:gd name="T3" fmla="*/ 2147483647 h 1131"/>
              <a:gd name="T4" fmla="*/ 2147483647 w 1139"/>
              <a:gd name="T5" fmla="*/ 2147483647 h 1131"/>
              <a:gd name="T6" fmla="*/ 2147483647 w 1139"/>
              <a:gd name="T7" fmla="*/ 2147483647 h 1131"/>
              <a:gd name="T8" fmla="*/ 2147483647 w 1139"/>
              <a:gd name="T9" fmla="*/ 2147483647 h 1131"/>
              <a:gd name="T10" fmla="*/ 2147483647 w 1139"/>
              <a:gd name="T11" fmla="*/ 2147483647 h 1131"/>
              <a:gd name="T12" fmla="*/ 2147483647 w 1139"/>
              <a:gd name="T13" fmla="*/ 2147483647 h 1131"/>
              <a:gd name="T14" fmla="*/ 2147483647 w 1139"/>
              <a:gd name="T15" fmla="*/ 2147483647 h 1131"/>
              <a:gd name="T16" fmla="*/ 2147483647 w 1139"/>
              <a:gd name="T17" fmla="*/ 2147483647 h 1131"/>
              <a:gd name="T18" fmla="*/ 2147483647 w 1139"/>
              <a:gd name="T19" fmla="*/ 2147483647 h 1131"/>
              <a:gd name="T20" fmla="*/ 2147483647 w 1139"/>
              <a:gd name="T21" fmla="*/ 2147483647 h 1131"/>
              <a:gd name="T22" fmla="*/ 2147483647 w 1139"/>
              <a:gd name="T23" fmla="*/ 2147483647 h 1131"/>
              <a:gd name="T24" fmla="*/ 2147483647 w 1139"/>
              <a:gd name="T25" fmla="*/ 2147483647 h 1131"/>
              <a:gd name="T26" fmla="*/ 2147483647 w 1139"/>
              <a:gd name="T27" fmla="*/ 2147483647 h 1131"/>
              <a:gd name="T28" fmla="*/ 2147483647 w 1139"/>
              <a:gd name="T29" fmla="*/ 0 h 1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9"/>
              <a:gd name="T46" fmla="*/ 0 h 1131"/>
              <a:gd name="T47" fmla="*/ 1139 w 1139"/>
              <a:gd name="T48" fmla="*/ 1131 h 1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9" h="1131">
                <a:moveTo>
                  <a:pt x="0" y="1131"/>
                </a:moveTo>
                <a:cubicBezTo>
                  <a:pt x="27" y="1112"/>
                  <a:pt x="37" y="1098"/>
                  <a:pt x="48" y="1067"/>
                </a:cubicBezTo>
                <a:cubicBezTo>
                  <a:pt x="50" y="1048"/>
                  <a:pt x="49" y="1028"/>
                  <a:pt x="56" y="1010"/>
                </a:cubicBezTo>
                <a:cubicBezTo>
                  <a:pt x="67" y="977"/>
                  <a:pt x="133" y="971"/>
                  <a:pt x="161" y="962"/>
                </a:cubicBezTo>
                <a:cubicBezTo>
                  <a:pt x="166" y="945"/>
                  <a:pt x="165" y="925"/>
                  <a:pt x="178" y="913"/>
                </a:cubicBezTo>
                <a:cubicBezTo>
                  <a:pt x="221" y="869"/>
                  <a:pt x="236" y="875"/>
                  <a:pt x="291" y="857"/>
                </a:cubicBezTo>
                <a:cubicBezTo>
                  <a:pt x="305" y="827"/>
                  <a:pt x="321" y="781"/>
                  <a:pt x="347" y="760"/>
                </a:cubicBezTo>
                <a:cubicBezTo>
                  <a:pt x="373" y="737"/>
                  <a:pt x="402" y="728"/>
                  <a:pt x="428" y="703"/>
                </a:cubicBezTo>
                <a:cubicBezTo>
                  <a:pt x="442" y="658"/>
                  <a:pt x="474" y="652"/>
                  <a:pt x="517" y="638"/>
                </a:cubicBezTo>
                <a:cubicBezTo>
                  <a:pt x="607" y="561"/>
                  <a:pt x="546" y="623"/>
                  <a:pt x="614" y="525"/>
                </a:cubicBezTo>
                <a:cubicBezTo>
                  <a:pt x="645" y="479"/>
                  <a:pt x="686" y="441"/>
                  <a:pt x="719" y="396"/>
                </a:cubicBezTo>
                <a:cubicBezTo>
                  <a:pt x="787" y="301"/>
                  <a:pt x="852" y="193"/>
                  <a:pt x="945" y="121"/>
                </a:cubicBezTo>
                <a:cubicBezTo>
                  <a:pt x="973" y="98"/>
                  <a:pt x="1008" y="83"/>
                  <a:pt x="1034" y="57"/>
                </a:cubicBezTo>
                <a:cubicBezTo>
                  <a:pt x="1038" y="52"/>
                  <a:pt x="1061" y="27"/>
                  <a:pt x="1067" y="24"/>
                </a:cubicBezTo>
                <a:cubicBezTo>
                  <a:pt x="1087" y="12"/>
                  <a:pt x="1139" y="24"/>
                  <a:pt x="1139" y="0"/>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4016" name="Freeform 1072"/>
          <p:cNvSpPr>
            <a:spLocks/>
          </p:cNvSpPr>
          <p:nvPr/>
        </p:nvSpPr>
        <p:spPr bwMode="auto">
          <a:xfrm>
            <a:off x="2860275" y="1477070"/>
            <a:ext cx="184660" cy="460283"/>
          </a:xfrm>
          <a:custGeom>
            <a:avLst/>
            <a:gdLst>
              <a:gd name="T0" fmla="*/ 2147483647 w 396"/>
              <a:gd name="T1" fmla="*/ 2147483647 h 78"/>
              <a:gd name="T2" fmla="*/ 2147483647 w 396"/>
              <a:gd name="T3" fmla="*/ 2147483647 h 78"/>
              <a:gd name="T4" fmla="*/ 2147483647 w 396"/>
              <a:gd name="T5" fmla="*/ 2147483647 h 78"/>
              <a:gd name="T6" fmla="*/ 2147483647 w 396"/>
              <a:gd name="T7" fmla="*/ 2147483647 h 78"/>
              <a:gd name="T8" fmla="*/ 2147483647 w 396"/>
              <a:gd name="T9" fmla="*/ 2147483647 h 78"/>
              <a:gd name="T10" fmla="*/ 0 w 396"/>
              <a:gd name="T11" fmla="*/ 2147483647 h 78"/>
              <a:gd name="T12" fmla="*/ 0 60000 65536"/>
              <a:gd name="T13" fmla="*/ 0 60000 65536"/>
              <a:gd name="T14" fmla="*/ 0 60000 65536"/>
              <a:gd name="T15" fmla="*/ 0 60000 65536"/>
              <a:gd name="T16" fmla="*/ 0 60000 65536"/>
              <a:gd name="T17" fmla="*/ 0 60000 65536"/>
              <a:gd name="T18" fmla="*/ 0 w 396"/>
              <a:gd name="T19" fmla="*/ 0 h 78"/>
              <a:gd name="T20" fmla="*/ 396 w 396"/>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396" h="78">
                <a:moveTo>
                  <a:pt x="396" y="77"/>
                </a:moveTo>
                <a:cubicBezTo>
                  <a:pt x="371" y="72"/>
                  <a:pt x="340" y="78"/>
                  <a:pt x="323" y="61"/>
                </a:cubicBezTo>
                <a:cubicBezTo>
                  <a:pt x="316" y="54"/>
                  <a:pt x="321" y="41"/>
                  <a:pt x="315" y="36"/>
                </a:cubicBezTo>
                <a:cubicBezTo>
                  <a:pt x="306" y="29"/>
                  <a:pt x="293" y="29"/>
                  <a:pt x="283" y="28"/>
                </a:cubicBezTo>
                <a:cubicBezTo>
                  <a:pt x="250" y="24"/>
                  <a:pt x="218" y="22"/>
                  <a:pt x="186" y="20"/>
                </a:cubicBezTo>
                <a:cubicBezTo>
                  <a:pt x="126" y="0"/>
                  <a:pt x="62" y="4"/>
                  <a:pt x="0" y="4"/>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non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84017" name="Freeform 1073"/>
          <p:cNvSpPr>
            <a:spLocks/>
          </p:cNvSpPr>
          <p:nvPr/>
        </p:nvSpPr>
        <p:spPr bwMode="auto">
          <a:xfrm>
            <a:off x="1907704" y="1942948"/>
            <a:ext cx="667711" cy="461499"/>
          </a:xfrm>
          <a:custGeom>
            <a:avLst/>
            <a:gdLst>
              <a:gd name="T0" fmla="*/ 2147483647 w 340"/>
              <a:gd name="T1" fmla="*/ 0 h 630"/>
              <a:gd name="T2" fmla="*/ 2147483647 w 340"/>
              <a:gd name="T3" fmla="*/ 2147483647 h 630"/>
              <a:gd name="T4" fmla="*/ 2147483647 w 340"/>
              <a:gd name="T5" fmla="*/ 2147483647 h 630"/>
              <a:gd name="T6" fmla="*/ 2147483647 w 340"/>
              <a:gd name="T7" fmla="*/ 2147483647 h 630"/>
              <a:gd name="T8" fmla="*/ 0 w 340"/>
              <a:gd name="T9" fmla="*/ 2147483647 h 630"/>
              <a:gd name="T10" fmla="*/ 0 60000 65536"/>
              <a:gd name="T11" fmla="*/ 0 60000 65536"/>
              <a:gd name="T12" fmla="*/ 0 60000 65536"/>
              <a:gd name="T13" fmla="*/ 0 60000 65536"/>
              <a:gd name="T14" fmla="*/ 0 60000 65536"/>
              <a:gd name="T15" fmla="*/ 0 w 340"/>
              <a:gd name="T16" fmla="*/ 0 h 630"/>
              <a:gd name="T17" fmla="*/ 340 w 340"/>
              <a:gd name="T18" fmla="*/ 630 h 630"/>
            </a:gdLst>
            <a:ahLst/>
            <a:cxnLst>
              <a:cxn ang="T10">
                <a:pos x="T0" y="T1"/>
              </a:cxn>
              <a:cxn ang="T11">
                <a:pos x="T2" y="T3"/>
              </a:cxn>
              <a:cxn ang="T12">
                <a:pos x="T4" y="T5"/>
              </a:cxn>
              <a:cxn ang="T13">
                <a:pos x="T6" y="T7"/>
              </a:cxn>
              <a:cxn ang="T14">
                <a:pos x="T8" y="T9"/>
              </a:cxn>
            </a:cxnLst>
            <a:rect l="T15" t="T16" r="T17" b="T18"/>
            <a:pathLst>
              <a:path w="340" h="630">
                <a:moveTo>
                  <a:pt x="340" y="0"/>
                </a:moveTo>
                <a:cubicBezTo>
                  <a:pt x="275" y="15"/>
                  <a:pt x="213" y="18"/>
                  <a:pt x="154" y="48"/>
                </a:cubicBezTo>
                <a:cubicBezTo>
                  <a:pt x="125" y="77"/>
                  <a:pt x="97" y="104"/>
                  <a:pt x="73" y="137"/>
                </a:cubicBezTo>
                <a:cubicBezTo>
                  <a:pt x="55" y="244"/>
                  <a:pt x="58" y="351"/>
                  <a:pt x="49" y="460"/>
                </a:cubicBezTo>
                <a:cubicBezTo>
                  <a:pt x="46" y="486"/>
                  <a:pt x="38" y="610"/>
                  <a:pt x="0" y="630"/>
                </a:cubicBezTo>
              </a:path>
            </a:pathLst>
          </a:custGeom>
          <a:noFill/>
          <a:ln w="76200">
            <a:solidFill>
              <a:srgbClr val="11801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16" name="Group 1075"/>
          <p:cNvGrpSpPr>
            <a:grpSpLocks/>
          </p:cNvGrpSpPr>
          <p:nvPr/>
        </p:nvGrpSpPr>
        <p:grpSpPr bwMode="auto">
          <a:xfrm>
            <a:off x="7421598" y="446122"/>
            <a:ext cx="1722437" cy="528638"/>
            <a:chOff x="4776" y="329"/>
            <a:chExt cx="1085" cy="333"/>
          </a:xfrm>
        </p:grpSpPr>
        <p:sp>
          <p:nvSpPr>
            <p:cNvPr id="572445" name="AutoShape 11"/>
            <p:cNvSpPr>
              <a:spLocks noChangeArrowheads="1"/>
            </p:cNvSpPr>
            <p:nvPr/>
          </p:nvSpPr>
          <p:spPr bwMode="auto">
            <a:xfrm>
              <a:off x="4807" y="340"/>
              <a:ext cx="1054" cy="322"/>
            </a:xfrm>
            <a:prstGeom prst="roundRect">
              <a:avLst>
                <a:gd name="adj" fmla="val 16667"/>
              </a:avLst>
            </a:prstGeom>
            <a:noFill/>
            <a:ln w="76200">
              <a:solidFill>
                <a:srgbClr val="6D6D6D"/>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6D6D6D"/>
                </a:solidFill>
                <a:effectLst/>
                <a:uLnTx/>
                <a:uFillTx/>
                <a:latin typeface="Arial" panose="020B0604020202020204" pitchFamily="34" charset="0"/>
                <a:cs typeface="Arial" panose="020B0604020202020204" pitchFamily="34" charset="0"/>
              </a:endParaRPr>
            </a:p>
          </p:txBody>
        </p:sp>
        <p:sp>
          <p:nvSpPr>
            <p:cNvPr id="36" name="Text Box 12"/>
            <p:cNvSpPr txBox="1">
              <a:spLocks noChangeArrowheads="1"/>
            </p:cNvSpPr>
            <p:nvPr/>
          </p:nvSpPr>
          <p:spPr bwMode="auto">
            <a:xfrm>
              <a:off x="4776" y="329"/>
              <a:ext cx="701" cy="291"/>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D6D6D"/>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الأربعاء</a:t>
              </a:r>
              <a:endParaRPr kumimoji="0" lang="en-US" sz="2400" b="1" u="none" strike="noStrike" kern="1200" cap="none" spc="0" normalizeH="0" baseline="0" noProof="0" dirty="0">
                <a:ln>
                  <a:noFill/>
                </a:ln>
                <a:solidFill>
                  <a:srgbClr val="6D6D6D"/>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72443" name="Text Box 30"/>
          <p:cNvSpPr txBox="1">
            <a:spLocks noChangeArrowheads="1"/>
          </p:cNvSpPr>
          <p:nvPr/>
        </p:nvSpPr>
        <p:spPr bwMode="auto">
          <a:xfrm>
            <a:off x="8458200" y="35"/>
            <a:ext cx="685800" cy="396875"/>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9" name="Picture 8" descr="j023794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03800" y="2781300"/>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69317"/>
                                        </p:tgtEl>
                                        <p:attrNameLst>
                                          <p:attrName>style.visibility</p:attrName>
                                        </p:attrNameLst>
                                      </p:cBhvr>
                                      <p:to>
                                        <p:strVal val="visible"/>
                                      </p:to>
                                    </p:set>
                                    <p:animEffect transition="in" filter="wipe(down)">
                                      <p:cBhvr>
                                        <p:cTn id="19" dur="500"/>
                                        <p:tgtEl>
                                          <p:spTgt spid="26931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69317"/>
                                        </p:tgtEl>
                                      </p:cBhvr>
                                    </p:animEffect>
                                    <p:set>
                                      <p:cBhvr>
                                        <p:cTn id="24" dur="1" fill="hold">
                                          <p:stCondLst>
                                            <p:cond delay="499"/>
                                          </p:stCondLst>
                                        </p:cTn>
                                        <p:tgtEl>
                                          <p:spTgt spid="269317"/>
                                        </p:tgtEl>
                                        <p:attrNameLst>
                                          <p:attrName>style.visibility</p:attrName>
                                        </p:attrNameLst>
                                      </p:cBhvr>
                                      <p:to>
                                        <p:strVal val="hidden"/>
                                      </p:to>
                                    </p:set>
                                  </p:childTnLst>
                                </p:cTn>
                              </p:par>
                              <p:par>
                                <p:cTn id="25" presetID="9"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xit" presetSubtype="10" fill="hold" nodeType="clickEffect">
                                  <p:stCondLst>
                                    <p:cond delay="0"/>
                                  </p:stCondLst>
                                  <p:childTnLst>
                                    <p:animEffect transition="out" filter="checkerboard(across)">
                                      <p:cBhvr>
                                        <p:cTn id="31" dur="500"/>
                                        <p:tgtEl>
                                          <p:spTgt spid="49"/>
                                        </p:tgtEl>
                                      </p:cBhvr>
                                    </p:animEffect>
                                    <p:set>
                                      <p:cBhvr>
                                        <p:cTn id="32" dur="1" fill="hold">
                                          <p:stCondLst>
                                            <p:cond delay="499"/>
                                          </p:stCondLst>
                                        </p:cTn>
                                        <p:tgtEl>
                                          <p:spTgt spid="49"/>
                                        </p:tgtEl>
                                        <p:attrNameLst>
                                          <p:attrName>style.visibility</p:attrName>
                                        </p:attrNameLst>
                                      </p:cBhvr>
                                      <p:to>
                                        <p:strVal val="hidden"/>
                                      </p:to>
                                    </p:set>
                                  </p:childTnLst>
                                </p:cTn>
                              </p:par>
                            </p:childTnLst>
                          </p:cTn>
                        </p:par>
                        <p:par>
                          <p:cTn id="33" fill="hold" nodeType="afterGroup">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269318"/>
                                        </p:tgtEl>
                                        <p:attrNameLst>
                                          <p:attrName>style.visibility</p:attrName>
                                        </p:attrNameLst>
                                      </p:cBhvr>
                                      <p:to>
                                        <p:strVal val="visible"/>
                                      </p:to>
                                    </p:set>
                                    <p:animEffect transition="in" filter="wipe(down)">
                                      <p:cBhvr>
                                        <p:cTn id="36" dur="500"/>
                                        <p:tgtEl>
                                          <p:spTgt spid="2693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xit" presetSubtype="10" fill="hold" grpId="1" nodeType="clickEffect">
                                  <p:stCondLst>
                                    <p:cond delay="0"/>
                                  </p:stCondLst>
                                  <p:childTnLst>
                                    <p:animEffect transition="out" filter="blinds(horizontal)">
                                      <p:cBhvr>
                                        <p:cTn id="40" dur="500"/>
                                        <p:tgtEl>
                                          <p:spTgt spid="269318"/>
                                        </p:tgtEl>
                                      </p:cBhvr>
                                    </p:animEffect>
                                    <p:set>
                                      <p:cBhvr>
                                        <p:cTn id="41" dur="1" fill="hold">
                                          <p:stCondLst>
                                            <p:cond delay="499"/>
                                          </p:stCondLst>
                                        </p:cTn>
                                        <p:tgtEl>
                                          <p:spTgt spid="269318"/>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69319"/>
                                        </p:tgtEl>
                                        <p:attrNameLst>
                                          <p:attrName>style.visibility</p:attrName>
                                        </p:attrNameLst>
                                      </p:cBhvr>
                                      <p:to>
                                        <p:strVal val="visible"/>
                                      </p:to>
                                    </p:set>
                                    <p:animEffect transition="in" filter="wipe(up)">
                                      <p:cBhvr>
                                        <p:cTn id="45" dur="500"/>
                                        <p:tgtEl>
                                          <p:spTgt spid="2693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grpId="1" nodeType="clickEffect">
                                  <p:stCondLst>
                                    <p:cond delay="0"/>
                                  </p:stCondLst>
                                  <p:childTnLst>
                                    <p:animEffect transition="out" filter="blinds(horizontal)">
                                      <p:cBhvr>
                                        <p:cTn id="49" dur="500"/>
                                        <p:tgtEl>
                                          <p:spTgt spid="269319"/>
                                        </p:tgtEl>
                                      </p:cBhvr>
                                    </p:animEffect>
                                    <p:set>
                                      <p:cBhvr>
                                        <p:cTn id="50" dur="1" fill="hold">
                                          <p:stCondLst>
                                            <p:cond delay="499"/>
                                          </p:stCondLst>
                                        </p:cTn>
                                        <p:tgtEl>
                                          <p:spTgt spid="26931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4" fill="hold" grpId="0" nodeType="afterEffect">
                                  <p:stCondLst>
                                    <p:cond delay="0"/>
                                  </p:stCondLst>
                                  <p:childTnLst>
                                    <p:set>
                                      <p:cBhvr>
                                        <p:cTn id="57" dur="1" fill="hold">
                                          <p:stCondLst>
                                            <p:cond delay="0"/>
                                          </p:stCondLst>
                                        </p:cTn>
                                        <p:tgtEl>
                                          <p:spTgt spid="269320"/>
                                        </p:tgtEl>
                                        <p:attrNameLst>
                                          <p:attrName>style.visibility</p:attrName>
                                        </p:attrNameLst>
                                      </p:cBhvr>
                                      <p:to>
                                        <p:strVal val="visible"/>
                                      </p:to>
                                    </p:set>
                                    <p:animEffect transition="in" filter="wipe(down)">
                                      <p:cBhvr>
                                        <p:cTn id="58" dur="500"/>
                                        <p:tgtEl>
                                          <p:spTgt spid="269320"/>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xit" presetSubtype="10" fill="hold" grpId="1" nodeType="clickEffect">
                                  <p:stCondLst>
                                    <p:cond delay="0"/>
                                  </p:stCondLst>
                                  <p:childTnLst>
                                    <p:animEffect transition="out" filter="blinds(horizontal)">
                                      <p:cBhvr>
                                        <p:cTn id="62" dur="500"/>
                                        <p:tgtEl>
                                          <p:spTgt spid="269320"/>
                                        </p:tgtEl>
                                      </p:cBhvr>
                                    </p:animEffect>
                                    <p:set>
                                      <p:cBhvr>
                                        <p:cTn id="63" dur="1" fill="hold">
                                          <p:stCondLst>
                                            <p:cond delay="499"/>
                                          </p:stCondLst>
                                        </p:cTn>
                                        <p:tgtEl>
                                          <p:spTgt spid="269320"/>
                                        </p:tgtEl>
                                        <p:attrNameLst>
                                          <p:attrName>style.visibility</p:attrName>
                                        </p:attrNameLst>
                                      </p:cBhvr>
                                      <p:to>
                                        <p:strVal val="hidden"/>
                                      </p:to>
                                    </p:set>
                                  </p:childTnLst>
                                </p:cTn>
                              </p:par>
                            </p:childTnLst>
                          </p:cTn>
                        </p:par>
                        <p:par>
                          <p:cTn id="64" fill="hold" nodeType="afterGroup">
                            <p:stCondLst>
                              <p:cond delay="500"/>
                            </p:stCondLst>
                            <p:childTnLst>
                              <p:par>
                                <p:cTn id="65" presetID="22" presetClass="entr" presetSubtype="1" fill="hold" grpId="0" nodeType="afterEffect">
                                  <p:stCondLst>
                                    <p:cond delay="0"/>
                                  </p:stCondLst>
                                  <p:childTnLst>
                                    <p:set>
                                      <p:cBhvr>
                                        <p:cTn id="66" dur="1" fill="hold">
                                          <p:stCondLst>
                                            <p:cond delay="0"/>
                                          </p:stCondLst>
                                        </p:cTn>
                                        <p:tgtEl>
                                          <p:spTgt spid="269340"/>
                                        </p:tgtEl>
                                        <p:attrNameLst>
                                          <p:attrName>style.visibility</p:attrName>
                                        </p:attrNameLst>
                                      </p:cBhvr>
                                      <p:to>
                                        <p:strVal val="visible"/>
                                      </p:to>
                                    </p:set>
                                    <p:animEffect transition="in" filter="wipe(up)">
                                      <p:cBhvr>
                                        <p:cTn id="67" dur="500"/>
                                        <p:tgtEl>
                                          <p:spTgt spid="26934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 presetClass="exit" presetSubtype="10" fill="hold" grpId="1" nodeType="clickEffect">
                                  <p:stCondLst>
                                    <p:cond delay="0"/>
                                  </p:stCondLst>
                                  <p:childTnLst>
                                    <p:animEffect transition="out" filter="blinds(horizontal)">
                                      <p:cBhvr>
                                        <p:cTn id="71" dur="500"/>
                                        <p:tgtEl>
                                          <p:spTgt spid="269340"/>
                                        </p:tgtEl>
                                      </p:cBhvr>
                                    </p:animEffect>
                                    <p:set>
                                      <p:cBhvr>
                                        <p:cTn id="72" dur="1" fill="hold">
                                          <p:stCondLst>
                                            <p:cond delay="499"/>
                                          </p:stCondLst>
                                        </p:cTn>
                                        <p:tgtEl>
                                          <p:spTgt spid="269340"/>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childTnLst>
                                </p:cTn>
                              </p:par>
                            </p:childTnLst>
                          </p:cTn>
                        </p:par>
                        <p:par>
                          <p:cTn id="77" fill="hold" nodeType="afterGroup">
                            <p:stCondLst>
                              <p:cond delay="0"/>
                            </p:stCondLst>
                            <p:childTnLst>
                              <p:par>
                                <p:cTn id="78" presetID="22" presetClass="entr" presetSubtype="4" fill="hold" grpId="0" nodeType="afterEffect">
                                  <p:stCondLst>
                                    <p:cond delay="0"/>
                                  </p:stCondLst>
                                  <p:childTnLst>
                                    <p:set>
                                      <p:cBhvr>
                                        <p:cTn id="79" dur="1" fill="hold">
                                          <p:stCondLst>
                                            <p:cond delay="0"/>
                                          </p:stCondLst>
                                        </p:cTn>
                                        <p:tgtEl>
                                          <p:spTgt spid="269341"/>
                                        </p:tgtEl>
                                        <p:attrNameLst>
                                          <p:attrName>style.visibility</p:attrName>
                                        </p:attrNameLst>
                                      </p:cBhvr>
                                      <p:to>
                                        <p:strVal val="visible"/>
                                      </p:to>
                                    </p:set>
                                    <p:animEffect transition="in" filter="wipe(down)">
                                      <p:cBhvr>
                                        <p:cTn id="80" dur="500"/>
                                        <p:tgtEl>
                                          <p:spTgt spid="26934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3" presetClass="exit" presetSubtype="10" fill="hold" grpId="1" nodeType="clickEffect">
                                  <p:stCondLst>
                                    <p:cond delay="0"/>
                                  </p:stCondLst>
                                  <p:childTnLst>
                                    <p:animEffect transition="out" filter="blinds(horizontal)">
                                      <p:cBhvr>
                                        <p:cTn id="84" dur="500"/>
                                        <p:tgtEl>
                                          <p:spTgt spid="269341"/>
                                        </p:tgtEl>
                                      </p:cBhvr>
                                    </p:animEffect>
                                    <p:set>
                                      <p:cBhvr>
                                        <p:cTn id="85" dur="1" fill="hold">
                                          <p:stCondLst>
                                            <p:cond delay="499"/>
                                          </p:stCondLst>
                                        </p:cTn>
                                        <p:tgtEl>
                                          <p:spTgt spid="269341"/>
                                        </p:tgtEl>
                                        <p:attrNameLst>
                                          <p:attrName>style.visibility</p:attrName>
                                        </p:attrNameLst>
                                      </p:cBhvr>
                                      <p:to>
                                        <p:strVal val="hidden"/>
                                      </p:to>
                                    </p:set>
                                  </p:childTnLst>
                                </p:cTn>
                              </p:par>
                            </p:childTnLst>
                          </p:cTn>
                        </p:par>
                        <p:par>
                          <p:cTn id="86" fill="hold" nodeType="afterGroup">
                            <p:stCondLst>
                              <p:cond delay="500"/>
                            </p:stCondLst>
                            <p:childTnLst>
                              <p:par>
                                <p:cTn id="87" presetID="22" presetClass="entr" presetSubtype="1" fill="hold" grpId="0" nodeType="afterEffect">
                                  <p:stCondLst>
                                    <p:cond delay="0"/>
                                  </p:stCondLst>
                                  <p:childTnLst>
                                    <p:set>
                                      <p:cBhvr>
                                        <p:cTn id="88" dur="1" fill="hold">
                                          <p:stCondLst>
                                            <p:cond delay="0"/>
                                          </p:stCondLst>
                                        </p:cTn>
                                        <p:tgtEl>
                                          <p:spTgt spid="269321"/>
                                        </p:tgtEl>
                                        <p:attrNameLst>
                                          <p:attrName>style.visibility</p:attrName>
                                        </p:attrNameLst>
                                      </p:cBhvr>
                                      <p:to>
                                        <p:strVal val="visible"/>
                                      </p:to>
                                    </p:set>
                                    <p:animEffect transition="in" filter="wipe(up)">
                                      <p:cBhvr>
                                        <p:cTn id="89" dur="500"/>
                                        <p:tgtEl>
                                          <p:spTgt spid="269321"/>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3" presetClass="exit" presetSubtype="10" fill="hold" grpId="1" nodeType="clickEffect">
                                  <p:stCondLst>
                                    <p:cond delay="0"/>
                                  </p:stCondLst>
                                  <p:childTnLst>
                                    <p:animEffect transition="out" filter="blinds(horizontal)">
                                      <p:cBhvr>
                                        <p:cTn id="93" dur="500"/>
                                        <p:tgtEl>
                                          <p:spTgt spid="269321"/>
                                        </p:tgtEl>
                                      </p:cBhvr>
                                    </p:animEffect>
                                    <p:set>
                                      <p:cBhvr>
                                        <p:cTn id="94" dur="1" fill="hold">
                                          <p:stCondLst>
                                            <p:cond delay="499"/>
                                          </p:stCondLst>
                                        </p:cTn>
                                        <p:tgtEl>
                                          <p:spTgt spid="269321"/>
                                        </p:tgtEl>
                                        <p:attrNameLst>
                                          <p:attrName>style.visibility</p:attrName>
                                        </p:attrNameLst>
                                      </p:cBhvr>
                                      <p:to>
                                        <p:strVal val="hidden"/>
                                      </p:to>
                                    </p:set>
                                  </p:childTnLst>
                                </p:cTn>
                              </p:par>
                            </p:childTnLst>
                          </p:cTn>
                        </p:par>
                        <p:par>
                          <p:cTn id="95" fill="hold" nodeType="afterGroup">
                            <p:stCondLst>
                              <p:cond delay="500"/>
                            </p:stCondLst>
                            <p:childTnLst>
                              <p:par>
                                <p:cTn id="96" presetID="22" presetClass="entr" presetSubtype="1" fill="hold" grpId="0" nodeType="afterEffect">
                                  <p:stCondLst>
                                    <p:cond delay="0"/>
                                  </p:stCondLst>
                                  <p:childTnLst>
                                    <p:set>
                                      <p:cBhvr>
                                        <p:cTn id="97" dur="1" fill="hold">
                                          <p:stCondLst>
                                            <p:cond delay="0"/>
                                          </p:stCondLst>
                                        </p:cTn>
                                        <p:tgtEl>
                                          <p:spTgt spid="269322"/>
                                        </p:tgtEl>
                                        <p:attrNameLst>
                                          <p:attrName>style.visibility</p:attrName>
                                        </p:attrNameLst>
                                      </p:cBhvr>
                                      <p:to>
                                        <p:strVal val="visible"/>
                                      </p:to>
                                    </p:set>
                                    <p:animEffect transition="in" filter="wipe(up)">
                                      <p:cBhvr>
                                        <p:cTn id="98" dur="500"/>
                                        <p:tgtEl>
                                          <p:spTgt spid="269322"/>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grpId="1" nodeType="clickEffect">
                                  <p:stCondLst>
                                    <p:cond delay="0"/>
                                  </p:stCondLst>
                                  <p:childTnLst>
                                    <p:animEffect transition="out" filter="blinds(horizontal)">
                                      <p:cBhvr>
                                        <p:cTn id="102" dur="500"/>
                                        <p:tgtEl>
                                          <p:spTgt spid="269322"/>
                                        </p:tgtEl>
                                      </p:cBhvr>
                                    </p:animEffect>
                                    <p:set>
                                      <p:cBhvr>
                                        <p:cTn id="103" dur="1" fill="hold">
                                          <p:stCondLst>
                                            <p:cond delay="499"/>
                                          </p:stCondLst>
                                        </p:cTn>
                                        <p:tgtEl>
                                          <p:spTgt spid="269322"/>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16"/>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2" presetClass="entr" presetSubtype="2" fill="hold" grpId="0" nodeType="clickEffect">
                                  <p:stCondLst>
                                    <p:cond delay="0"/>
                                  </p:stCondLst>
                                  <p:childTnLst>
                                    <p:set>
                                      <p:cBhvr>
                                        <p:cTn id="115" dur="1" fill="hold">
                                          <p:stCondLst>
                                            <p:cond delay="0"/>
                                          </p:stCondLst>
                                        </p:cTn>
                                        <p:tgtEl>
                                          <p:spTgt spid="83999"/>
                                        </p:tgtEl>
                                        <p:attrNameLst>
                                          <p:attrName>style.visibility</p:attrName>
                                        </p:attrNameLst>
                                      </p:cBhvr>
                                      <p:to>
                                        <p:strVal val="visible"/>
                                      </p:to>
                                    </p:set>
                                    <p:animEffect transition="in" filter="wipe(right)">
                                      <p:cBhvr>
                                        <p:cTn id="116" dur="500"/>
                                        <p:tgtEl>
                                          <p:spTgt spid="8399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84000"/>
                                        </p:tgtEl>
                                        <p:attrNameLst>
                                          <p:attrName>style.visibility</p:attrName>
                                        </p:attrNameLst>
                                      </p:cBhvr>
                                      <p:to>
                                        <p:strVal val="visible"/>
                                      </p:to>
                                    </p:set>
                                    <p:animEffect transition="in" filter="wipe(left)">
                                      <p:cBhvr>
                                        <p:cTn id="121" dur="500"/>
                                        <p:tgtEl>
                                          <p:spTgt spid="8400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nodeType="clickEffect">
                                  <p:stCondLst>
                                    <p:cond delay="0"/>
                                  </p:stCondLst>
                                  <p:childTnLst>
                                    <p:set>
                                      <p:cBhvr>
                                        <p:cTn id="125" dur="1" fill="hold">
                                          <p:stCondLst>
                                            <p:cond delay="0"/>
                                          </p:stCondLst>
                                        </p:cTn>
                                        <p:tgtEl>
                                          <p:spTgt spid="14"/>
                                        </p:tgtEl>
                                        <p:attrNameLst>
                                          <p:attrName>style.visibility</p:attrName>
                                        </p:attrNameLst>
                                      </p:cBhvr>
                                      <p:to>
                                        <p:strVal val="visible"/>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22" presetClass="entr" presetSubtype="2" fill="hold" grpId="0" nodeType="clickEffect">
                                  <p:stCondLst>
                                    <p:cond delay="0"/>
                                  </p:stCondLst>
                                  <p:childTnLst>
                                    <p:set>
                                      <p:cBhvr>
                                        <p:cTn id="129" dur="1" fill="hold">
                                          <p:stCondLst>
                                            <p:cond delay="0"/>
                                          </p:stCondLst>
                                        </p:cTn>
                                        <p:tgtEl>
                                          <p:spTgt spid="84014"/>
                                        </p:tgtEl>
                                        <p:attrNameLst>
                                          <p:attrName>style.visibility</p:attrName>
                                        </p:attrNameLst>
                                      </p:cBhvr>
                                      <p:to>
                                        <p:strVal val="visible"/>
                                      </p:to>
                                    </p:set>
                                    <p:animEffect transition="in" filter="wipe(right)">
                                      <p:cBhvr>
                                        <p:cTn id="130" dur="500"/>
                                        <p:tgtEl>
                                          <p:spTgt spid="84014"/>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84015"/>
                                        </p:tgtEl>
                                        <p:attrNameLst>
                                          <p:attrName>style.visibility</p:attrName>
                                        </p:attrNameLst>
                                      </p:cBhvr>
                                      <p:to>
                                        <p:strVal val="visible"/>
                                      </p:to>
                                    </p:set>
                                    <p:animEffect transition="in" filter="wipe(down)">
                                      <p:cBhvr>
                                        <p:cTn id="135" dur="500"/>
                                        <p:tgtEl>
                                          <p:spTgt spid="84015"/>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2" presetClass="entr" presetSubtype="2" fill="hold" grpId="0" nodeType="clickEffect">
                                  <p:stCondLst>
                                    <p:cond delay="0"/>
                                  </p:stCondLst>
                                  <p:childTnLst>
                                    <p:set>
                                      <p:cBhvr>
                                        <p:cTn id="139" dur="1" fill="hold">
                                          <p:stCondLst>
                                            <p:cond delay="0"/>
                                          </p:stCondLst>
                                        </p:cTn>
                                        <p:tgtEl>
                                          <p:spTgt spid="84016"/>
                                        </p:tgtEl>
                                        <p:attrNameLst>
                                          <p:attrName>style.visibility</p:attrName>
                                        </p:attrNameLst>
                                      </p:cBhvr>
                                      <p:to>
                                        <p:strVal val="visible"/>
                                      </p:to>
                                    </p:set>
                                    <p:animEffect transition="in" filter="wipe(right)">
                                      <p:cBhvr>
                                        <p:cTn id="140" dur="500"/>
                                        <p:tgtEl>
                                          <p:spTgt spid="84016"/>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nodeType="clickEffect">
                                  <p:stCondLst>
                                    <p:cond delay="0"/>
                                  </p:stCondLst>
                                  <p:childTnLst>
                                    <p:set>
                                      <p:cBhvr>
                                        <p:cTn id="144" dur="1" fill="hold">
                                          <p:stCondLst>
                                            <p:cond delay="0"/>
                                          </p:stCondLst>
                                        </p:cTn>
                                        <p:tgtEl>
                                          <p:spTgt spid="13"/>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nodeType="clickEffect">
                                  <p:stCondLst>
                                    <p:cond delay="0"/>
                                  </p:stCondLst>
                                  <p:childTnLst>
                                    <p:set>
                                      <p:cBhvr>
                                        <p:cTn id="148" dur="1" fill="hold">
                                          <p:stCondLst>
                                            <p:cond delay="0"/>
                                          </p:stCondLst>
                                        </p:cTn>
                                        <p:tgtEl>
                                          <p:spTgt spid="5"/>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2" fill="hold" grpId="0" nodeType="clickEffect">
                                  <p:stCondLst>
                                    <p:cond delay="0"/>
                                  </p:stCondLst>
                                  <p:childTnLst>
                                    <p:set>
                                      <p:cBhvr>
                                        <p:cTn id="152" dur="1" fill="hold">
                                          <p:stCondLst>
                                            <p:cond delay="0"/>
                                          </p:stCondLst>
                                        </p:cTn>
                                        <p:tgtEl>
                                          <p:spTgt spid="84017"/>
                                        </p:tgtEl>
                                        <p:attrNameLst>
                                          <p:attrName>style.visibility</p:attrName>
                                        </p:attrNameLst>
                                      </p:cBhvr>
                                      <p:to>
                                        <p:strVal val="visible"/>
                                      </p:to>
                                    </p:set>
                                    <p:animEffect transition="in" filter="wipe(right)">
                                      <p:cBhvr>
                                        <p:cTn id="153" dur="500"/>
                                        <p:tgtEl>
                                          <p:spTgt spid="84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7" grpId="0" animBg="1"/>
      <p:bldP spid="269317" grpId="1" animBg="1"/>
      <p:bldP spid="269318" grpId="0" animBg="1"/>
      <p:bldP spid="269318" grpId="1" animBg="1"/>
      <p:bldP spid="269319" grpId="0" animBg="1"/>
      <p:bldP spid="269319" grpId="1" animBg="1"/>
      <p:bldP spid="269320" grpId="0" animBg="1"/>
      <p:bldP spid="269320" grpId="1" animBg="1"/>
      <p:bldP spid="269321" grpId="0" animBg="1"/>
      <p:bldP spid="269321" grpId="1" animBg="1"/>
      <p:bldP spid="269322" grpId="0" animBg="1"/>
      <p:bldP spid="269322" grpId="1" animBg="1"/>
      <p:bldP spid="269340" grpId="0" animBg="1"/>
      <p:bldP spid="269340" grpId="1" animBg="1"/>
      <p:bldP spid="269341" grpId="0" animBg="1"/>
      <p:bldP spid="269341" grpId="1" animBg="1"/>
      <p:bldP spid="83999" grpId="0" animBg="1"/>
      <p:bldP spid="84000" grpId="0" animBg="1"/>
      <p:bldP spid="84014" grpId="0" animBg="1"/>
      <p:bldP spid="84015" grpId="0" animBg="1"/>
      <p:bldP spid="84016" grpId="0" animBg="1"/>
      <p:bldP spid="84017"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7504" y="0"/>
            <a:ext cx="6984776" cy="6804038"/>
          </a:xfrm>
          <a:prstGeom prst="rect">
            <a:avLst/>
          </a:prstGeom>
        </p:spPr>
      </p:pic>
      <p:sp>
        <p:nvSpPr>
          <p:cNvPr id="3" name="Title 2"/>
          <p:cNvSpPr>
            <a:spLocks noGrp="1"/>
          </p:cNvSpPr>
          <p:nvPr>
            <p:ph type="title" idx="4294967295"/>
          </p:nvPr>
        </p:nvSpPr>
        <p:spPr>
          <a:xfrm>
            <a:off x="0" y="3356992"/>
            <a:ext cx="2987824" cy="1728192"/>
          </a:xfrm>
          <a:solidFill>
            <a:schemeClr val="bg1"/>
          </a:solidFill>
        </p:spPr>
        <p:txBody>
          <a:bodyPr/>
          <a:lstStyle/>
          <a:p>
            <a:pPr algn="l"/>
            <a:r>
              <a:rPr lang="ar-SA" sz="4800" dirty="0">
                <a:cs typeface="Arial" panose="020B0604020202020204" pitchFamily="34" charset="0"/>
              </a:rPr>
              <a:t>دينار فضي</a:t>
            </a:r>
            <a:endParaRPr lang="en-US" sz="4800" dirty="0">
              <a:cs typeface="Arial" panose="020B0604020202020204" pitchFamily="34" charset="0"/>
            </a:endParaRPr>
          </a:p>
        </p:txBody>
      </p:sp>
      <p:sp>
        <p:nvSpPr>
          <p:cNvPr id="4" name="Title 2"/>
          <p:cNvSpPr txBox="1">
            <a:spLocks/>
          </p:cNvSpPr>
          <p:nvPr/>
        </p:nvSpPr>
        <p:spPr bwMode="auto">
          <a:xfrm>
            <a:off x="5940152" y="6453336"/>
            <a:ext cx="3203848" cy="397768"/>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algn="r"/>
            <a:r>
              <a:rPr lang="ar-SA" sz="1600" b="1" dirty="0">
                <a:latin typeface="Arial" panose="020B0604020202020204" pitchFamily="34" charset="0"/>
                <a:cs typeface="Arial" panose="020B0604020202020204" pitchFamily="34" charset="0"/>
              </a:rPr>
              <a:t>برنامج لوغوس للكتاب المقدس</a:t>
            </a:r>
            <a:endParaRPr lang="en-US" sz="1600" b="1" dirty="0">
              <a:latin typeface="Arial" panose="020B0604020202020204" pitchFamily="34" charset="0"/>
              <a:cs typeface="Arial" panose="020B0604020202020204" pitchFamily="34" charset="0"/>
            </a:endParaRPr>
          </a:p>
        </p:txBody>
      </p:sp>
      <p:sp>
        <p:nvSpPr>
          <p:cNvPr id="5" name="Title 2"/>
          <p:cNvSpPr txBox="1">
            <a:spLocks/>
          </p:cNvSpPr>
          <p:nvPr/>
        </p:nvSpPr>
        <p:spPr bwMode="auto">
          <a:xfrm>
            <a:off x="4067944" y="44624"/>
            <a:ext cx="5098297" cy="2232248"/>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algn="r" rtl="1"/>
            <a:r>
              <a:rPr lang="ar-JO" sz="1600" b="1" dirty="0">
                <a:latin typeface="Arial" panose="020B0604020202020204" pitchFamily="34" charset="0"/>
                <a:cs typeface="Arial" panose="020B0604020202020204" pitchFamily="34" charset="0"/>
              </a:rPr>
              <a:t>الدينار الفضي
كان الدينار يعتبر أجر يوم عادل للعامل في القرن الأول. طلب يسوع أن يرى هذه العملة عندما سئل عما إذا كان من القانوني دفع الضرائب لقيصر (متى 22: 18).
ما يمكن أن تشتريه عملة واحدة:
15 رطلا من القمح (في سلة)
</a:t>
            </a:r>
            <a:endParaRPr lang="en-US" sz="1600" b="1" dirty="0">
              <a:latin typeface="Arial" panose="020B0604020202020204" pitchFamily="34" charset="0"/>
              <a:cs typeface="Arial" panose="020B0604020202020204" pitchFamily="34" charset="0"/>
            </a:endParaRPr>
          </a:p>
          <a:p>
            <a:pPr algn="r" rtl="1"/>
            <a:r>
              <a:rPr lang="ar-JO" sz="1800" b="1" dirty="0">
                <a:latin typeface="Arial" panose="020B0604020202020204" pitchFamily="34" charset="0"/>
                <a:cs typeface="Arial" panose="020B0604020202020204" pitchFamily="34" charset="0"/>
              </a:rPr>
              <a:t>ترجمة نص العملة: </a:t>
            </a:r>
            <a:r>
              <a:rPr lang="ar-JO" sz="1600" b="1" dirty="0">
                <a:latin typeface="Arial" panose="020B0604020202020204" pitchFamily="34" charset="0"/>
                <a:cs typeface="Arial" panose="020B0604020202020204" pitchFamily="34" charset="0"/>
              </a:rPr>
              <a:t>"تيبيريوس قيصر ، ابن الإلهي [أغسطس] ، [نفسه الآن] أغسطس</a:t>
            </a:r>
            <a:r>
              <a:rPr lang="mr-IN" sz="1600" b="1" dirty="0">
                <a:latin typeface="Arial" panose="020B0604020202020204" pitchFamily="34" charset="0"/>
              </a:rPr>
              <a:t>"</a:t>
            </a:r>
            <a:endParaRPr lang="en-US" sz="1600" b="1" dirty="0">
              <a:latin typeface="Arial" panose="020B0604020202020204" pitchFamily="34" charset="0"/>
              <a:cs typeface="Arial" panose="020B0604020202020204" pitchFamily="34" charset="0"/>
            </a:endParaRPr>
          </a:p>
        </p:txBody>
      </p:sp>
      <p:sp>
        <p:nvSpPr>
          <p:cNvPr id="8" name="Rounded Rectangle 7">
            <a:extLst>
              <a:ext uri="{FF2B5EF4-FFF2-40B4-BE49-F238E27FC236}">
                <a16:creationId xmlns:a16="http://schemas.microsoft.com/office/drawing/2014/main" id="{DAE20524-A0B4-9CF7-0659-ED49F786274F}"/>
              </a:ext>
            </a:extLst>
          </p:cNvPr>
          <p:cNvSpPr/>
          <p:nvPr/>
        </p:nvSpPr>
        <p:spPr bwMode="auto">
          <a:xfrm rot="21014827">
            <a:off x="4421041" y="5940809"/>
            <a:ext cx="864096" cy="370003"/>
          </a:xfrm>
          <a:prstGeom prst="round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a:ln>
                <a:noFill/>
              </a:ln>
              <a:solidFill>
                <a:schemeClr val="tx1"/>
              </a:solidFill>
              <a:effectLst/>
              <a:latin typeface="Arial" panose="020B0604020202020204" pitchFamily="34" charset="0"/>
              <a:ea typeface="ＭＳ Ｐゴシック" pitchFamily="-112" charset="-128"/>
              <a:cs typeface="Arial" panose="020B0604020202020204" pitchFamily="34" charset="0"/>
            </a:endParaRPr>
          </a:p>
        </p:txBody>
      </p:sp>
      <p:sp>
        <p:nvSpPr>
          <p:cNvPr id="6" name="Title 2"/>
          <p:cNvSpPr txBox="1">
            <a:spLocks/>
          </p:cNvSpPr>
          <p:nvPr/>
        </p:nvSpPr>
        <p:spPr bwMode="auto">
          <a:xfrm>
            <a:off x="0" y="5013176"/>
            <a:ext cx="5098296" cy="1656184"/>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algn="just" rtl="1"/>
            <a:r>
              <a:rPr lang="ar-JO" sz="1600" b="1" dirty="0">
                <a:latin typeface="Arial" panose="020B0604020202020204" pitchFamily="34" charset="0"/>
                <a:cs typeface="Arial" panose="020B0604020202020204" pitchFamily="34" charset="0"/>
              </a:rPr>
              <a:t>عندما سأل الفريسيون يسوع عما إذا كان من القانوني دفع الضرائب لقيصر ، طلب يسوع رؤية عملة معدنية للضريبة. أعطوه دينارا كهذا. يعلن الشعار الموجود على هذه العملة أن تيبيريوس هو ابن القيصر الإلهي الذي سبقه. كان يسوع ، ابن الله الحقيقي ، قد أدرك المفارقة في ادعاء طبريا (متى 22: 17-22 ؛ متى 22: 17-22). مرقس ١٢: ١٤-١٧; (لوقا 20: 21-26).</a:t>
            </a:r>
            <a:endParaRPr lang="en-US" sz="1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4201365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685800" y="76200"/>
            <a:ext cx="7772400" cy="1143000"/>
          </a:xfrm>
        </p:spPr>
        <p:txBody>
          <a:bodyPr/>
          <a:lstStyle/>
          <a:p>
            <a:pPr eaLnBrk="1" hangingPunct="1"/>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a typeface="ＭＳ Ｐゴシック" panose="020B0600070205080204" pitchFamily="34" charset="-128"/>
              <a:cs typeface="Arial" panose="020B0604020202020204" pitchFamily="34" charset="0"/>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ar-JO" sz="3600" dirty="0">
                <a:solidFill>
                  <a:schemeClr val="tx2"/>
                </a:solidFill>
                <a:effectLst>
                  <a:glow rad="127000">
                    <a:schemeClr val="bg1"/>
                  </a:glow>
                </a:effectLst>
                <a:ea typeface="ＭＳ Ｐゴシック" charset="0"/>
              </a:rPr>
              <a:t>الأمر الأكثر أهمية هو أن تستمتع بحياتك – هذا هو كل ما يهم</a:t>
            </a:r>
            <a:br>
              <a:rPr lang="en-US" sz="3600" dirty="0">
                <a:solidFill>
                  <a:schemeClr val="tx2"/>
                </a:solidFill>
                <a:effectLst>
                  <a:glow rad="127000">
                    <a:schemeClr val="bg1"/>
                  </a:glow>
                </a:effectLst>
                <a:ea typeface="ＭＳ Ｐゴシック" charset="0"/>
              </a:rPr>
            </a:br>
            <a:br>
              <a:rPr lang="en-US" sz="3600" dirty="0">
                <a:solidFill>
                  <a:schemeClr val="tx2"/>
                </a:solidFill>
                <a:effectLst>
                  <a:glow rad="127000">
                    <a:schemeClr val="bg1"/>
                  </a:glow>
                </a:effectLst>
                <a:ea typeface="ＭＳ Ｐゴシック" charset="0"/>
              </a:rPr>
            </a:br>
            <a:r>
              <a:rPr lang="ar-JO" sz="3600" dirty="0">
                <a:solidFill>
                  <a:schemeClr val="tx2"/>
                </a:solidFill>
                <a:effectLst>
                  <a:glow rad="127000">
                    <a:schemeClr val="bg1"/>
                  </a:glow>
                </a:effectLst>
                <a:ea typeface="ＭＳ Ｐゴシック" charset="0"/>
              </a:rPr>
              <a:t>- أودري هيبورن -</a:t>
            </a:r>
            <a:endParaRPr lang="en-US" sz="3600"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979224537"/>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dirty="0">
                <a:effectLst>
                  <a:glow rad="127000">
                    <a:schemeClr val="tx1"/>
                  </a:glow>
                </a:effectLst>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السعادة هي أهم شيء في العالم،  وبدونها تعيش حياة اكتئاب.</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مارلين مونرو</a:t>
            </a: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1502486624"/>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1" u="none" strike="noStrike" kern="1200" cap="none" spc="0" normalizeH="0" baseline="0" noProof="0">
              <a:ln>
                <a:noFill/>
              </a:ln>
              <a:solidFill>
                <a:srgbClr val="000000"/>
              </a:solidFill>
              <a:effectLst/>
              <a:uLnTx/>
              <a:uFillTx/>
              <a:cs typeface="Arial" panose="020B0604020202020204" pitchFamily="34" charset="0"/>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4419600" y="1447800"/>
            <a:ext cx="4724400" cy="35052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rPr>
              <a:t> </a:t>
            </a:r>
            <a:r>
              <a:rPr kumimoji="0" lang="ar-JO" sz="28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rPr>
              <a:t>٣٨</a:t>
            </a:r>
            <a:r>
              <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rPr>
              <a:t>(مت 22: 37- 38).</a:t>
            </a:r>
            <a:endParaRPr kumimoji="0" lang="en-US"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72325" y="1447800"/>
            <a:ext cx="464432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chemeClr val="bg1"/>
                </a:solidFill>
                <a:effectLst/>
                <a:uLnTx/>
                <a:uFillTx/>
                <a:latin typeface="Arial"/>
                <a:ea typeface="MS PGothic" pitchFamily="34" charset="-128"/>
                <a:cs typeface="Arial"/>
              </a:defRPr>
            </a:lvl1pPr>
            <a:lvl2pPr marL="742950" indent="-285750" eaLnBrk="0" hangingPunct="0">
              <a:spcBef>
                <a:spcPct val="20000"/>
              </a:spcBef>
              <a:buChar char="–"/>
              <a:defRPr sz="2800">
                <a:latin typeface="+mn-lt"/>
                <a:ea typeface="ＭＳ Ｐゴシック" pitchFamily="-108" charset="-128"/>
              </a:defRPr>
            </a:lvl2pPr>
            <a:lvl3pPr marL="1143000" indent="-228600" eaLnBrk="0" hangingPunct="0">
              <a:spcBef>
                <a:spcPct val="20000"/>
              </a:spcBef>
              <a:buChar char="•"/>
              <a:defRPr>
                <a:latin typeface="+mn-lt"/>
                <a:ea typeface="ＭＳ Ｐゴシック" pitchFamily="-108" charset="-128"/>
              </a:defRPr>
            </a:lvl3pPr>
            <a:lvl4pPr marL="1600200" indent="-228600" eaLnBrk="0" hangingPunct="0">
              <a:spcBef>
                <a:spcPct val="20000"/>
              </a:spcBef>
              <a:buChar char="–"/>
              <a:defRPr sz="2000">
                <a:latin typeface="+mn-lt"/>
                <a:ea typeface="ＭＳ Ｐゴシック" pitchFamily="-108" charset="-128"/>
              </a:defRPr>
            </a:lvl4pPr>
            <a:lvl5pPr marL="2057400" indent="-228600" eaLnBrk="0" hangingPunct="0">
              <a:spcBef>
                <a:spcPct val="20000"/>
              </a:spcBef>
              <a:buChar char="»"/>
              <a:defRPr sz="2000">
                <a:latin typeface="+mn-lt"/>
                <a:ea typeface="ＭＳ Ｐゴシック" pitchFamily="-108" charset="-128"/>
              </a:defRPr>
            </a:lvl5pPr>
            <a:lvl6pPr marL="2514600" indent="-228600" fontAlgn="base">
              <a:spcBef>
                <a:spcPct val="20000"/>
              </a:spcBef>
              <a:spcAft>
                <a:spcPct val="0"/>
              </a:spcAft>
              <a:buChar char="»"/>
              <a:defRPr sz="2000">
                <a:latin typeface="+mn-lt"/>
                <a:ea typeface="ＭＳ Ｐゴシック" pitchFamily="-108" charset="-128"/>
              </a:defRPr>
            </a:lvl6pPr>
            <a:lvl7pPr marL="2971800" indent="-228600" fontAlgn="base">
              <a:spcBef>
                <a:spcPct val="20000"/>
              </a:spcBef>
              <a:spcAft>
                <a:spcPct val="0"/>
              </a:spcAft>
              <a:buChar char="»"/>
              <a:defRPr sz="2000">
                <a:latin typeface="+mn-lt"/>
                <a:ea typeface="ＭＳ Ｐゴシック" pitchFamily="-108" charset="-128"/>
              </a:defRPr>
            </a:lvl7pPr>
            <a:lvl8pPr marL="3429000" indent="-228600" fontAlgn="base">
              <a:spcBef>
                <a:spcPct val="20000"/>
              </a:spcBef>
              <a:spcAft>
                <a:spcPct val="0"/>
              </a:spcAft>
              <a:buChar char="»"/>
              <a:defRPr sz="2000">
                <a:latin typeface="+mn-lt"/>
                <a:ea typeface="ＭＳ Ｐゴシック" pitchFamily="-108" charset="-128"/>
              </a:defRPr>
            </a:lvl8pPr>
            <a:lvl9pPr marL="3886200" indent="-228600" fontAlgn="base">
              <a:spcBef>
                <a:spcPct val="20000"/>
              </a:spcBef>
              <a:spcAft>
                <a:spcPct val="0"/>
              </a:spcAft>
              <a:buChar char="»"/>
              <a:defRPr sz="2000">
                <a:latin typeface="+mn-lt"/>
                <a:ea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altLang="en-US" sz="320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وَٱلثَّانِيَةُ</a:t>
            </a:r>
            <a:r>
              <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مِثْلُهَا: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تُحِبُّ قَرِيبَكَ كَنَفْسِكَ.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٤٠ بِهَاتَيْنِ </a:t>
            </a:r>
            <a:r>
              <a:rPr kumimoji="0" lang="ar-SA" altLang="en-US" sz="320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ٱلْوَصِيَّتَيْنِ</a:t>
            </a:r>
            <a:endPar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يَتَعَلَّقُ </a:t>
            </a:r>
            <a:r>
              <a:rPr kumimoji="0" lang="ar-SA" altLang="en-US" sz="320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ٱلنَّامُوسُ</a:t>
            </a:r>
            <a:r>
              <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كُلُّهُ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altLang="en-US" sz="320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وَٱلْأَنْبِيَاءُ</a:t>
            </a:r>
            <a:r>
              <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alt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 22: 39- 40).</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إذا افتقر أخوك فباع من ملكه يأتي وليه الأقرب إليه و يفك مبيع أخيه</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لاويين 25: 25</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 و البكر الذي تلده يقوم باسم أخيه الميت لئلا يمحى اسمه من إسرائيل</a:t>
            </a:r>
            <a:endParaRPr kumimoji="0" lang="en-US"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تثنية 25: 5-6</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29546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في ذلك اليوم جاء إليه صدوقيون الذين يقولون ليس قيامة فسألوه قائلين يا معلم قال موسى إن مات أحد و ليس له أولاد يتزوج أخوه بامرأته و يقم نسلاً لأخيه</a:t>
            </a:r>
            <a:endParaRPr kumimoji="0" lang="en-US" sz="3600" b="1" i="0" u="none" strike="noStrike" kern="1200" cap="none" spc="0" normalizeH="0" baseline="3000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متى 22: 23-24 </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B9D7E975-9161-4F2D-AC53-69E1912F6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42" name="Picture 2" descr="Free Gardener Cliparts, Download Free Gardener Cliparts png images, Free  ClipArts on Clipart Library">
            <a:extLst>
              <a:ext uri="{FF2B5EF4-FFF2-40B4-BE49-F238E27FC236}">
                <a16:creationId xmlns:a16="http://schemas.microsoft.com/office/drawing/2014/main" id="{D1825C13-C04C-497B-9A35-F30E3E6CB1DC}"/>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28966" y="697211"/>
            <a:ext cx="3972394" cy="4265289"/>
          </a:xfrm>
          <a:prstGeom prst="rect">
            <a:avLst/>
          </a:prstGeom>
          <a:noFill/>
          <a:extLst>
            <a:ext uri="{909E8E84-426E-40DD-AFC4-6F175D3DCCD1}">
              <a14:hiddenFill xmlns:a14="http://schemas.microsoft.com/office/drawing/2010/main">
                <a:solidFill>
                  <a:srgbClr val="FFFFFF"/>
                </a:solidFill>
              </a14:hiddenFill>
            </a:ext>
          </a:extLst>
        </p:spPr>
      </p:pic>
      <p:sp>
        <p:nvSpPr>
          <p:cNvPr id="137" name="Right Triangle 136">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463E6235-1649-4B47-9862-4026FC473B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50989" y="623275"/>
            <a:ext cx="300913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C3DCF03-4BB5-47E6-9920-C40D725FEF72}"/>
              </a:ext>
            </a:extLst>
          </p:cNvPr>
          <p:cNvSpPr txBox="1"/>
          <p:nvPr/>
        </p:nvSpPr>
        <p:spPr>
          <a:xfrm>
            <a:off x="6039372" y="1056640"/>
            <a:ext cx="2398245" cy="3125746"/>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ماذا</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رأوا؟</a:t>
            </a:r>
            <a:endParaRPr kumimoji="0" lang="en-US"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13CCADB7-2E71-4C6F-A4D6-5098C184600A}"/>
              </a:ext>
            </a:extLst>
          </p:cNvPr>
          <p:cNvSpPr txBox="1"/>
          <p:nvPr/>
        </p:nvSpPr>
        <p:spPr>
          <a:xfrm>
            <a:off x="483881" y="5429605"/>
            <a:ext cx="5408409"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يوحنا 20: 15 .... ظنوا أنه البستاني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5007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2500" name="Text Box 420"/>
          <p:cNvSpPr txBox="1">
            <a:spLocks noChangeArrowheads="1"/>
          </p:cNvSpPr>
          <p:nvPr/>
        </p:nvSpPr>
        <p:spPr bwMode="auto">
          <a:xfrm>
            <a:off x="313509" y="4281488"/>
            <a:ext cx="8335191"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فكان عندنا سبعة إخوة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3525" name="Text Box 421"/>
          <p:cNvSpPr txBox="1">
            <a:spLocks noChangeArrowheads="1"/>
          </p:cNvSpPr>
          <p:nvPr/>
        </p:nvSpPr>
        <p:spPr bwMode="auto">
          <a:xfrm>
            <a:off x="533400" y="4251325"/>
            <a:ext cx="8115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تزوج الأول و مات و إذ لم يكن له نسل ترك امرأته لأخيه</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4247" name="Text Box 119"/>
          <p:cNvSpPr txBox="1">
            <a:spLocks noChangeArrowheads="1"/>
          </p:cNvSpPr>
          <p:nvPr/>
        </p:nvSpPr>
        <p:spPr bwMode="auto">
          <a:xfrm>
            <a:off x="352697" y="4251325"/>
            <a:ext cx="8296003"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كذلك الثاني و الثالث إلى السبعة</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5271" name="Text Box 119"/>
          <p:cNvSpPr txBox="1">
            <a:spLocks noChangeArrowheads="1"/>
          </p:cNvSpPr>
          <p:nvPr/>
        </p:nvSpPr>
        <p:spPr bwMode="auto">
          <a:xfrm>
            <a:off x="300446" y="4251325"/>
            <a:ext cx="83482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آخر الكل ماتت المرأة أيضاً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27</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6295" name="Text Box 119"/>
          <p:cNvSpPr txBox="1">
            <a:spLocks noChangeArrowheads="1"/>
          </p:cNvSpPr>
          <p:nvPr/>
        </p:nvSpPr>
        <p:spPr bwMode="auto">
          <a:xfrm>
            <a:off x="-38100" y="4251325"/>
            <a:ext cx="91821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ففي القيامة لمن من السبعة تكون زوجة فإنها كانت للجميع</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23</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3041429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24</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7678908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matt 24 herod temple.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476250"/>
            <a:ext cx="9182100" cy="642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4786" name="Title 1"/>
          <p:cNvSpPr>
            <a:spLocks noGrp="1"/>
          </p:cNvSpPr>
          <p:nvPr>
            <p:ph type="title"/>
          </p:nvPr>
        </p:nvSpPr>
        <p:spPr>
          <a:xfrm>
            <a:off x="-36513" y="-26988"/>
            <a:ext cx="9180513" cy="647701"/>
          </a:xfrm>
          <a:solidFill>
            <a:srgbClr val="1C3B1F"/>
          </a:solidFill>
        </p:spPr>
        <p:txBody>
          <a:bodyPr/>
          <a:lstStyle/>
          <a:p>
            <a:r>
              <a:rPr lang="ar-JO" sz="3200" dirty="0">
                <a:solidFill>
                  <a:srgbClr val="FFFFFF"/>
                </a:solidFill>
                <a:ea typeface="ＭＳ Ｐゴシック" charset="0"/>
              </a:rPr>
              <a:t>التلاميذ : يا له من هيكل مذهل (24: 1)</a:t>
            </a:r>
            <a:endParaRPr lang="en-US" sz="3200" dirty="0">
              <a:solidFill>
                <a:srgbClr val="FFFFFF"/>
              </a:solidFill>
              <a:ea typeface="ＭＳ Ｐゴシック" charset="0"/>
            </a:endParaRPr>
          </a:p>
        </p:txBody>
      </p:sp>
      <p:sp>
        <p:nvSpPr>
          <p:cNvPr id="5" name="Title 1"/>
          <p:cNvSpPr txBox="1">
            <a:spLocks/>
          </p:cNvSpPr>
          <p:nvPr/>
        </p:nvSpPr>
        <p:spPr bwMode="auto">
          <a:xfrm>
            <a:off x="5508625" y="2420938"/>
            <a:ext cx="3490913" cy="237648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 إنه لا يترك ههنا حجر على حجر لا ينقض (24: 2)</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6232525"/>
            <a:ext cx="9205913" cy="647700"/>
          </a:xfrm>
          <a:prstGeom prst="rect">
            <a:avLst/>
          </a:prstGeom>
          <a:solidFill>
            <a:srgbClr val="1C3B1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التلاميذ : متى؟ ما هي العلامة (24: 3)</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591072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4626" name="Picture 2" descr="pompeii-01.jpg"/>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a:xfrm>
            <a:off x="0" y="96520"/>
            <a:ext cx="9144000" cy="523220"/>
          </a:xfrm>
          <a:prstGeom prst="rect">
            <a:avLst/>
          </a:prstGeom>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C758"/>
                </a:solidFill>
                <a:effectLst>
                  <a:glow rad="101600">
                    <a:srgbClr val="000000">
                      <a:alpha val="75000"/>
                    </a:srgbClr>
                  </a:glow>
                </a:effectLst>
                <a:uLnTx/>
                <a:uFillTx/>
                <a:latin typeface="Albertus Extra Bold"/>
                <a:ea typeface="ＭＳ Ｐゴシック" charset="0"/>
                <a:cs typeface="Arial" panose="020B0604020202020204" pitchFamily="34" charset="0"/>
              </a:rPr>
              <a:t>التوازي بين دانيال 9: 27 وسفر الرؤيا</a:t>
            </a:r>
            <a:endParaRPr kumimoji="0" lang="en-US" sz="2800" b="1" u="none" strike="noStrike" kern="1200" cap="none" spc="0" normalizeH="0" baseline="0" noProof="0" dirty="0">
              <a:ln>
                <a:noFill/>
              </a:ln>
              <a:solidFill>
                <a:srgbClr val="FFC758"/>
              </a:solidFill>
              <a:effectLst>
                <a:glow rad="101600">
                  <a:srgbClr val="000000">
                    <a:alpha val="75000"/>
                  </a:srgbClr>
                </a:glow>
              </a:effectLst>
              <a:uLnTx/>
              <a:uFillTx/>
              <a:latin typeface="Albertus Extra Bold"/>
              <a:ea typeface="ＭＳ Ｐゴシック" charset="0"/>
              <a:cs typeface="Arial" panose="020B0604020202020204" pitchFamily="34" charset="0"/>
            </a:endParaRPr>
          </a:p>
        </p:txBody>
      </p:sp>
      <p:graphicFrame>
        <p:nvGraphicFramePr>
          <p:cNvPr id="3" name="Table 2">
            <a:extLst>
              <a:ext uri="{FF2B5EF4-FFF2-40B4-BE49-F238E27FC236}">
                <a16:creationId xmlns:a16="http://schemas.microsoft.com/office/drawing/2014/main" id="{5158DF0C-5F2D-11E0-D7C0-2926829799EE}"/>
              </a:ext>
            </a:extLst>
          </p:cNvPr>
          <p:cNvGraphicFramePr>
            <a:graphicFrameLocks noGrp="1"/>
          </p:cNvGraphicFramePr>
          <p:nvPr/>
        </p:nvGraphicFramePr>
        <p:xfrm>
          <a:off x="152400" y="701040"/>
          <a:ext cx="8849360" cy="6048972"/>
        </p:xfrm>
        <a:graphic>
          <a:graphicData uri="http://schemas.openxmlformats.org/drawingml/2006/table">
            <a:tbl>
              <a:tblPr firstRow="1" bandRow="1">
                <a:tableStyleId>{2D5ABB26-0587-4C30-8999-92F81FD0307C}</a:tableStyleId>
              </a:tblPr>
              <a:tblGrid>
                <a:gridCol w="2346110">
                  <a:extLst>
                    <a:ext uri="{9D8B030D-6E8A-4147-A177-3AD203B41FA5}">
                      <a16:colId xmlns:a16="http://schemas.microsoft.com/office/drawing/2014/main" val="704019326"/>
                    </a:ext>
                  </a:extLst>
                </a:gridCol>
                <a:gridCol w="2695968">
                  <a:extLst>
                    <a:ext uri="{9D8B030D-6E8A-4147-A177-3AD203B41FA5}">
                      <a16:colId xmlns:a16="http://schemas.microsoft.com/office/drawing/2014/main" val="3878789484"/>
                    </a:ext>
                  </a:extLst>
                </a:gridCol>
                <a:gridCol w="3807282">
                  <a:extLst>
                    <a:ext uri="{9D8B030D-6E8A-4147-A177-3AD203B41FA5}">
                      <a16:colId xmlns:a16="http://schemas.microsoft.com/office/drawing/2014/main" val="1966333142"/>
                    </a:ext>
                  </a:extLst>
                </a:gridCol>
              </a:tblGrid>
              <a:tr h="852714">
                <a:tc>
                  <a:txBody>
                    <a:bodyPr/>
                    <a:lstStyle/>
                    <a:p>
                      <a:pPr algn="ctr" rtl="1"/>
                      <a:r>
                        <a:rPr lang="ar-JO" sz="2400" b="1" i="0" dirty="0">
                          <a:solidFill>
                            <a:srgbClr val="FFF186"/>
                          </a:solidFill>
                          <a:effectLst>
                            <a:glow rad="101600">
                              <a:srgbClr val="000000">
                                <a:alpha val="75000"/>
                              </a:srgbClr>
                            </a:glow>
                          </a:effectLst>
                          <a:latin typeface="Arial Narrow"/>
                          <a:ea typeface="ＭＳ Ｐゴシック" charset="0"/>
                          <a:cs typeface="Arial" panose="020B0604020202020204" pitchFamily="34" charset="0"/>
                        </a:rPr>
                        <a:t>الموضوع</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rtl="1"/>
                      <a:r>
                        <a:rPr lang="ar-JO" sz="2400" b="1" i="0" dirty="0">
                          <a:solidFill>
                            <a:srgbClr val="FFF186"/>
                          </a:solidFill>
                          <a:effectLst>
                            <a:glow rad="101600">
                              <a:srgbClr val="000000">
                                <a:alpha val="75000"/>
                              </a:srgbClr>
                            </a:glow>
                          </a:effectLst>
                          <a:latin typeface="Arial Narrow"/>
                          <a:ea typeface="ＭＳ Ｐゴシック" charset="0"/>
                          <a:cs typeface="Arial" panose="020B0604020202020204" pitchFamily="34" charset="0"/>
                        </a:rPr>
                        <a:t>دانيال 9: 27</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a:txBody>
                    <a:bodyPr/>
                    <a:lstStyle/>
                    <a:p>
                      <a:pPr algn="ctr" rtl="1"/>
                      <a:r>
                        <a:rPr lang="ar-JO" sz="2400" b="1" i="0" dirty="0">
                          <a:solidFill>
                            <a:srgbClr val="FFF186"/>
                          </a:solidFill>
                          <a:effectLst>
                            <a:glow rad="101600">
                              <a:srgbClr val="000000">
                                <a:alpha val="75000"/>
                              </a:srgbClr>
                            </a:glow>
                          </a:effectLst>
                          <a:latin typeface="Arial Narrow"/>
                          <a:ea typeface="ＭＳ Ｐゴシック" charset="0"/>
                          <a:cs typeface="Arial" panose="020B0604020202020204" pitchFamily="34" charset="0"/>
                        </a:rPr>
                        <a:t>رؤيا 6-19</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3678624118"/>
                  </a:ext>
                </a:extLst>
              </a:tr>
              <a:tr h="852714">
                <a:tc>
                  <a:txBody>
                    <a:bodyPr/>
                    <a:lstStyle/>
                    <a:p>
                      <a:pPr algn="ctr" rtl="1"/>
                      <a:r>
                        <a:rPr lang="ar-JO" sz="2400" b="1" i="0" dirty="0">
                          <a:solidFill>
                            <a:srgbClr val="FFF3CE"/>
                          </a:solidFill>
                          <a:effectLst>
                            <a:glow rad="101600">
                              <a:srgbClr val="000000">
                                <a:alpha val="75000"/>
                              </a:srgbClr>
                            </a:glow>
                          </a:effectLst>
                          <a:latin typeface="Arial Narrow"/>
                          <a:ea typeface="ＭＳ Ｐゴシック" charset="0"/>
                          <a:cs typeface="Arial" panose="020B0604020202020204" pitchFamily="34" charset="0"/>
                        </a:rPr>
                        <a:t>بدء الضيقة</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عهد سلام</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راكب على فرس أبيض (6: 1)</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581576533"/>
                  </a:ext>
                </a:extLst>
              </a:tr>
              <a:tr h="852714">
                <a:tc>
                  <a:txBody>
                    <a:bodyPr/>
                    <a:lstStyle/>
                    <a:p>
                      <a:pPr algn="ctr" rtl="1"/>
                      <a:r>
                        <a:rPr lang="ar-JO" sz="2400" b="1" i="0" dirty="0">
                          <a:solidFill>
                            <a:srgbClr val="FFF3CE"/>
                          </a:solidFill>
                          <a:effectLst>
                            <a:glow rad="101600">
                              <a:srgbClr val="000000">
                                <a:alpha val="75000"/>
                              </a:srgbClr>
                            </a:glow>
                          </a:effectLst>
                          <a:latin typeface="Arial Narrow"/>
                          <a:ea typeface="ＭＳ Ｐゴシック" charset="0"/>
                          <a:cs typeface="Arial" panose="020B0604020202020204" pitchFamily="34" charset="0"/>
                        </a:rPr>
                        <a:t>الهيكل</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ذبائح</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الهيكل (11: 1-2)</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52973925"/>
                  </a:ext>
                </a:extLst>
              </a:tr>
              <a:tr h="852714">
                <a:tc>
                  <a:txBody>
                    <a:bodyPr/>
                    <a:lstStyle/>
                    <a:p>
                      <a:pPr algn="ctr" rtl="1"/>
                      <a:r>
                        <a:rPr lang="ar-JO" sz="2400" b="1" i="0" dirty="0">
                          <a:solidFill>
                            <a:srgbClr val="FFF3CE"/>
                          </a:solidFill>
                          <a:effectLst>
                            <a:glow rad="101600">
                              <a:srgbClr val="000000">
                                <a:alpha val="75000"/>
                              </a:srgbClr>
                            </a:glow>
                          </a:effectLst>
                          <a:latin typeface="Arial Narrow"/>
                          <a:ea typeface="ＭＳ Ｐゴシック" charset="0"/>
                          <a:cs typeface="Arial" panose="020B0604020202020204" pitchFamily="34" charset="0"/>
                        </a:rPr>
                        <a:t>الفترة الزمنية</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نصف 7 سنوات</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1260يوم، 42 شهر</a:t>
                      </a:r>
                      <a:r>
                        <a:rPr lang="en-US"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 </a:t>
                      </a:r>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(11: </a:t>
                      </a:r>
                      <a:r>
                        <a:rPr lang="en-US"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2</a:t>
                      </a:r>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a:t>
                      </a:r>
                      <a:r>
                        <a:rPr lang="en-US"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3</a:t>
                      </a:r>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a:t>
                      </a:r>
                      <a:endParaRPr lang="en-US"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938356844"/>
                  </a:ext>
                </a:extLst>
              </a:tr>
              <a:tr h="852714">
                <a:tc>
                  <a:txBody>
                    <a:bodyPr/>
                    <a:lstStyle/>
                    <a:p>
                      <a:pPr algn="ctr" defTabSz="914400" rtl="1" fontAlgn="base">
                        <a:lnSpc>
                          <a:spcPct val="90000"/>
                        </a:lnSpc>
                        <a:spcBef>
                          <a:spcPct val="50000"/>
                        </a:spcBef>
                        <a:spcAft>
                          <a:spcPct val="0"/>
                        </a:spcAft>
                        <a:defRPr/>
                      </a:pPr>
                      <a:r>
                        <a:rPr lang="ar-JO" sz="2400" b="1" i="0" dirty="0">
                          <a:solidFill>
                            <a:srgbClr val="FFF3CE"/>
                          </a:solidFill>
                          <a:effectLst>
                            <a:glow rad="101600">
                              <a:srgbClr val="000000">
                                <a:alpha val="75000"/>
                              </a:srgbClr>
                            </a:glow>
                          </a:effectLst>
                          <a:latin typeface="Arial Narrow"/>
                          <a:ea typeface="ＭＳ Ｐゴシック" charset="0"/>
                          <a:cs typeface="Arial" panose="020B0604020202020204" pitchFamily="34" charset="0"/>
                        </a:rPr>
                        <a:t>اضطهاد ضد </a:t>
                      </a:r>
                    </a:p>
                    <a:p>
                      <a:pPr algn="ctr" defTabSz="914400" rtl="1" fontAlgn="base">
                        <a:lnSpc>
                          <a:spcPct val="90000"/>
                        </a:lnSpc>
                        <a:spcBef>
                          <a:spcPct val="50000"/>
                        </a:spcBef>
                        <a:spcAft>
                          <a:spcPct val="0"/>
                        </a:spcAft>
                        <a:defRPr/>
                      </a:pPr>
                      <a:r>
                        <a:rPr lang="ar-JO" sz="2400" b="1" i="0" dirty="0">
                          <a:solidFill>
                            <a:srgbClr val="FFF3CE"/>
                          </a:solidFill>
                          <a:effectLst>
                            <a:glow rad="101600">
                              <a:srgbClr val="000000">
                                <a:alpha val="75000"/>
                              </a:srgbClr>
                            </a:glow>
                          </a:effectLst>
                          <a:latin typeface="Arial Narrow"/>
                          <a:ea typeface="ＭＳ Ｐゴシック" charset="0"/>
                          <a:cs typeface="Arial" panose="020B0604020202020204" pitchFamily="34" charset="0"/>
                        </a:rPr>
                        <a:t>المسيح لليهود</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en-US"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 </a:t>
                      </a:r>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الذي يصنع خراب</a:t>
                      </a:r>
                      <a:r>
                        <a:rPr lang="en-US"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 </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الإضطهاد (13: 7)</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18171651"/>
                  </a:ext>
                </a:extLst>
              </a:tr>
              <a:tr h="852714">
                <a:tc>
                  <a:txBody>
                    <a:bodyPr/>
                    <a:lstStyle/>
                    <a:p>
                      <a:pPr algn="ctr" rtl="1"/>
                      <a:r>
                        <a:rPr lang="ar-JO" sz="2400" b="1" i="0" dirty="0">
                          <a:solidFill>
                            <a:srgbClr val="FFF3CE"/>
                          </a:solidFill>
                          <a:effectLst>
                            <a:glow rad="101600">
                              <a:srgbClr val="000000">
                                <a:alpha val="75000"/>
                              </a:srgbClr>
                            </a:glow>
                          </a:effectLst>
                          <a:latin typeface="Arial Narrow"/>
                          <a:ea typeface="ＭＳ Ｐゴシック" charset="0"/>
                          <a:cs typeface="Arial" panose="020B0604020202020204" pitchFamily="34" charset="0"/>
                        </a:rPr>
                        <a:t>صورة ضد المسيح</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رجسة الخراب</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 صورة ضد المسيح (13: 11-15)</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317824807"/>
                  </a:ext>
                </a:extLst>
              </a:tr>
              <a:tr h="852714">
                <a:tc>
                  <a:txBody>
                    <a:bodyPr/>
                    <a:lstStyle/>
                    <a:p>
                      <a:pPr algn="ctr" rtl="1"/>
                      <a:r>
                        <a:rPr lang="ar-JO" sz="2400" b="1" i="0" dirty="0">
                          <a:solidFill>
                            <a:srgbClr val="FFF3CE"/>
                          </a:solidFill>
                          <a:effectLst>
                            <a:glow rad="101600">
                              <a:srgbClr val="000000">
                                <a:alpha val="75000"/>
                              </a:srgbClr>
                            </a:glow>
                          </a:effectLst>
                          <a:latin typeface="Arial Narrow"/>
                          <a:ea typeface="ＭＳ Ｐゴシック" charset="0"/>
                          <a:cs typeface="Arial" panose="020B0604020202020204" pitchFamily="34" charset="0"/>
                        </a:rPr>
                        <a:t>نهاية الضيقة</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دمار المخرب</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rtl="1"/>
                      <a:r>
                        <a:rPr lang="ar-JO" sz="2400" b="1" i="0" dirty="0">
                          <a:solidFill>
                            <a:srgbClr val="FFFFFF"/>
                          </a:solidFill>
                          <a:effectLst>
                            <a:glow rad="101600">
                              <a:srgbClr val="000000">
                                <a:alpha val="75000"/>
                              </a:srgbClr>
                            </a:glow>
                          </a:effectLst>
                          <a:latin typeface="Arial Narrow"/>
                          <a:ea typeface="ＭＳ Ｐゴシック" charset="0"/>
                          <a:cs typeface="Arial" panose="020B0604020202020204" pitchFamily="34" charset="0"/>
                        </a:rPr>
                        <a:t>هزيمة ضد المسيح (19: 20)</a:t>
                      </a:r>
                      <a:r>
                        <a:rPr lang="en-US" sz="2400" b="1" i="0" dirty="0">
                          <a:solidFill>
                            <a:srgbClr val="FFFF00"/>
                          </a:solidFill>
                          <a:effectLst>
                            <a:glow rad="101600">
                              <a:srgbClr val="000000">
                                <a:alpha val="75000"/>
                              </a:srgbClr>
                            </a:glow>
                          </a:effectLst>
                          <a:latin typeface="Arial Narrow"/>
                          <a:ea typeface="ＭＳ Ｐゴシック" charset="0"/>
                          <a:cs typeface="Arial" panose="020B0604020202020204" pitchFamily="34" charset="0"/>
                        </a:rPr>
                        <a:t> </a:t>
                      </a:r>
                      <a:endParaRPr lang="en-US" sz="2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31896269"/>
                  </a:ext>
                </a:extLst>
              </a:tr>
            </a:tbl>
          </a:graphicData>
        </a:graphic>
      </p:graphicFrame>
    </p:spTree>
    <p:extLst>
      <p:ext uri="{BB962C8B-B14F-4D97-AF65-F5344CB8AC3E}">
        <p14:creationId xmlns:p14="http://schemas.microsoft.com/office/powerpoint/2010/main" val="2200190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effectLst>
            <a:outerShdw blurRad="38100" dist="35921" dir="2700000" algn="ctr" rotWithShape="0">
              <a:srgbClr val="000013">
                <a:alpha val="99962"/>
              </a:srgbClr>
            </a:outerShdw>
          </a:effectLst>
        </p:spPr>
        <p:txBody>
          <a:bodyPr/>
          <a:lstStyle/>
          <a:p>
            <a:pPr eaLnBrk="1" hangingPunct="1">
              <a:defRPr/>
            </a:pPr>
            <a:r>
              <a:rPr lang="ar-SA" dirty="0"/>
              <a:t>محتويات الدينونة</a:t>
            </a:r>
            <a:endParaRPr lang="en-US" dirty="0"/>
          </a:p>
        </p:txBody>
      </p:sp>
      <p:graphicFrame>
        <p:nvGraphicFramePr>
          <p:cNvPr id="564227" name="Group 3"/>
          <p:cNvGraphicFramePr>
            <a:graphicFrameLocks noGrp="1"/>
          </p:cNvGraphicFramePr>
          <p:nvPr>
            <p:ph type="tbl" idx="4294967295"/>
            <p:extLst>
              <p:ext uri="{D42A27DB-BD31-4B8C-83A1-F6EECF244321}">
                <p14:modId xmlns:p14="http://schemas.microsoft.com/office/powerpoint/2010/main" val="634338228"/>
              </p:ext>
            </p:extLst>
          </p:nvPr>
        </p:nvGraphicFramePr>
        <p:xfrm>
          <a:off x="0" y="990600"/>
          <a:ext cx="9144000" cy="5264150"/>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33725">
                  <a:extLst>
                    <a:ext uri="{9D8B030D-6E8A-4147-A177-3AD203B41FA5}">
                      <a16:colId xmlns:a16="http://schemas.microsoft.com/office/drawing/2014/main" val="20002"/>
                    </a:ext>
                  </a:extLst>
                </a:gridCol>
                <a:gridCol w="2657475">
                  <a:extLst>
                    <a:ext uri="{9D8B030D-6E8A-4147-A177-3AD203B41FA5}">
                      <a16:colId xmlns:a16="http://schemas.microsoft.com/office/drawing/2014/main" val="20003"/>
                    </a:ext>
                  </a:extLst>
                </a:gridCol>
              </a:tblGrid>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ختوم</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أبواق</a:t>
                      </a: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جامات</a:t>
                      </a: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١</a:t>
                      </a: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FF0000"/>
                          </a:solidFill>
                          <a:effectLst/>
                          <a:latin typeface="Arial" panose="020B0604020202020204" pitchFamily="34" charset="0"/>
                          <a:ea typeface="Osaka" charset="-128"/>
                          <a:cs typeface="Arial" panose="020B0604020202020204" pitchFamily="34" charset="0"/>
                        </a:rPr>
                        <a:t>ابيض: غالب</a:t>
                      </a:r>
                      <a:endParaRPr kumimoji="0" lang="en-US" sz="1800" b="1" i="0" u="none" strike="noStrike" cap="none" normalizeH="0" baseline="0">
                        <a:ln>
                          <a:noFill/>
                        </a:ln>
                        <a:solidFill>
                          <a:srgbClr val="FF0000"/>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البرد والنار: ١/٣ الغطاء النباتي</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القروح</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٢</a:t>
                      </a: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الأحمر: الحرب</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النار: ١/٣ مخلوقات بحري</a:t>
                      </a:r>
                      <a:r>
                        <a:rPr kumimoji="0" lang="ar-JO"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a:t>
                      </a:r>
                      <a:r>
                        <a:rPr kumimoji="0" lang="ar-SA"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ة</a:t>
                      </a:r>
                      <a:endParaRPr kumimoji="0" lang="en-US"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البحر إلى الدم</a:t>
                      </a:r>
                      <a:endParaRPr kumimoji="0" lang="en-US"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٣</a:t>
                      </a: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الأسود: المجاعة</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panose="020B0604020202020204" pitchFamily="34" charset="0"/>
                          <a:ea typeface="Osaka" charset="-128"/>
                          <a:cs typeface="Arial" panose="020B0604020202020204" pitchFamily="34" charset="0"/>
                        </a:rPr>
                        <a:t>نجمة: ١/٣ المياه العذبة</a:t>
                      </a:r>
                      <a:endParaRPr kumimoji="0" lang="en-US" sz="1800" b="1" i="0" u="none" strike="noStrike" cap="none" normalizeH="0" baseline="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panose="020B0604020202020204" pitchFamily="34" charset="0"/>
                          <a:ea typeface="Osaka" charset="-128"/>
                          <a:cs typeface="Arial" panose="020B0604020202020204" pitchFamily="34" charset="0"/>
                        </a:rPr>
                        <a:t>المياه العذبة إلي الدم</a:t>
                      </a:r>
                      <a:endParaRPr kumimoji="0" lang="en-US" sz="1800" b="1" i="0" u="none" strike="noStrike" cap="none" normalizeH="0" baseline="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٤</a:t>
                      </a: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شاحب: الموت</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rPr>
                        <a:t>الظلام: ١/٣ الشمس و القمر والنجوم</a:t>
                      </a:r>
                      <a:endParaRPr kumimoji="0" lang="en-US"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FDFFEE"/>
                          </a:solidFill>
                          <a:effectLst/>
                          <a:latin typeface="Arial" panose="020B0604020202020204" pitchFamily="34" charset="0"/>
                          <a:ea typeface="Osaka" charset="-128"/>
                          <a:cs typeface="Arial" panose="020B0604020202020204" pitchFamily="34" charset="0"/>
                        </a:rPr>
                        <a:t>الشمس تحرق الناس</a:t>
                      </a:r>
                      <a:endParaRPr kumimoji="0" lang="en-US" sz="1800" b="1" i="0" u="none" strike="noStrike" cap="none" normalizeH="0" baseline="0">
                        <a:ln>
                          <a:noFill/>
                        </a:ln>
                        <a:solidFill>
                          <a:srgbClr val="FDFFEE"/>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9337">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(الأبواق ٥-٧ هي الويلات)</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٥</a:t>
                      </a: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طم</a:t>
                      </a:r>
                      <a:r>
                        <a:rPr kumimoji="0" lang="ar-JO"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أ</a:t>
                      </a: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نة: الشهداء</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ويل ١: الجراد</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مملكة الوحش المظلمة</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26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٦</a:t>
                      </a: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الغضب: زلزال، علامات</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rPr>
                        <a:t>ويل ٢: الفرات الإعداد</a:t>
                      </a:r>
                      <a:endParaRPr kumimoji="0" lang="en-US"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panose="020B0604020202020204" pitchFamily="34" charset="0"/>
                          <a:ea typeface="Osaka" charset="-128"/>
                          <a:cs typeface="Arial" panose="020B0604020202020204" pitchFamily="34" charset="0"/>
                        </a:rPr>
                        <a:t>جفاف نهر الفرات</a:t>
                      </a:r>
                      <a:endParaRPr kumimoji="0" lang="en-US" sz="1800" b="1" i="0" u="none" strike="noStrike" cap="none" normalizeH="0" baseline="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1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a:t>
                      </a: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١٤٤.٠٠٠ مختومين</a:t>
                      </a:r>
                      <a:r>
                        <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a:t>
                      </a: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بوق  ٧ = غموض</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٧</a:t>
                      </a:r>
                      <a:endParaRPr kumimoji="0" lang="en-US" sz="20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rPr>
                        <a:t>١/٢ ساعة صمت</a:t>
                      </a:r>
                      <a:endParaRPr kumimoji="0" lang="en-US" sz="1800" b="1" i="0" u="none" strike="noStrike" cap="none" normalizeH="0" baseline="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ويل ٣: النصر وشيك</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زلزال وبرد</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822332" name="Text Box 60"/>
          <p:cNvSpPr txBox="1">
            <a:spLocks noChangeArrowheads="1"/>
          </p:cNvSpPr>
          <p:nvPr/>
        </p:nvSpPr>
        <p:spPr bwMode="auto">
          <a:xfrm>
            <a:off x="8445773" y="0"/>
            <a:ext cx="701131"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a:ln>
                  <a:noFill/>
                </a:ln>
                <a:solidFill>
                  <a:srgbClr val="FFFF66"/>
                </a:solidFill>
                <a:effectLst/>
                <a:uLnTx/>
                <a:uFillTx/>
                <a:latin typeface="Arial" panose="020B0604020202020204" pitchFamily="34" charset="0"/>
                <a:ea typeface="Osaka" charset="0"/>
                <a:cs typeface="Arial" panose="020B0604020202020204" pitchFamily="34" charset="0"/>
              </a:rPr>
              <a:t>٣٣٧</a:t>
            </a:r>
            <a:endParaRPr kumimoji="0" lang="en-US" sz="2000" b="1" u="none" strike="noStrike" kern="1200" cap="none" spc="0" normalizeH="0" baseline="0" noProof="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822335" name="Text Box 63"/>
          <p:cNvSpPr txBox="1">
            <a:spLocks noChangeArrowheads="1"/>
          </p:cNvSpPr>
          <p:nvPr/>
        </p:nvSpPr>
        <p:spPr bwMode="auto">
          <a:xfrm rot="16200000">
            <a:off x="142077" y="2265215"/>
            <a:ext cx="922345"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defPPr>
              <a:defRPr lang="en-US"/>
            </a:defPPr>
            <a:lvl1pPr marR="0" lvl="0" indent="0" algn="ctr" defTabSz="914400" eaLnBrk="0" fontAlgn="base" hangingPunct="0">
              <a:lnSpc>
                <a:spcPct val="100000"/>
              </a:lnSpc>
              <a:spcBef>
                <a:spcPct val="0"/>
              </a:spcBef>
              <a:spcAft>
                <a:spcPct val="0"/>
              </a:spcAft>
              <a:buClrTx/>
              <a:buSzTx/>
              <a:buFontTx/>
              <a:buNone/>
              <a:tabLst/>
              <a:defRPr kumimoji="0" sz="5400" b="1" i="0" u="none" strike="noStrike" cap="none" spc="140" normalizeH="0">
                <a:ln>
                  <a:noFill/>
                </a:ln>
                <a:solidFill>
                  <a:srgbClr val="FFCCFF"/>
                </a:solidFill>
                <a:effectLst/>
                <a:uLnTx/>
                <a:uFillTx/>
                <a:latin typeface="Arial" panose="020B0604020202020204" pitchFamily="34" charset="0"/>
                <a:ea typeface="Osaka" charset="0"/>
                <a:cs typeface="Arial" panose="020B0604020202020204" pitchFamily="34" charset="0"/>
              </a:defRPr>
            </a:lvl1pPr>
            <a:lvl2pPr marL="37931725" indent="-37474525">
              <a:defRPr sz="2400">
                <a:latin typeface="Comic Sans MS" charset="0"/>
                <a:ea typeface="ＭＳ Ｐゴシック" charset="0"/>
              </a:defRPr>
            </a:lvl2pPr>
            <a:lvl3pPr>
              <a:defRPr sz="2400">
                <a:latin typeface="Comic Sans MS" charset="0"/>
                <a:ea typeface="ＭＳ Ｐゴシック" charset="0"/>
              </a:defRPr>
            </a:lvl3pPr>
            <a:lvl4pPr>
              <a:defRPr sz="2400">
                <a:latin typeface="Comic Sans MS" charset="0"/>
                <a:ea typeface="ＭＳ Ｐゴシック" charset="0"/>
              </a:defRPr>
            </a:lvl4pPr>
            <a:lvl5pPr>
              <a:defRPr sz="2400">
                <a:latin typeface="Comic Sans MS" charset="0"/>
                <a:ea typeface="ＭＳ Ｐゴシック" charset="0"/>
              </a:defRPr>
            </a:lvl5pPr>
            <a:lvl6pPr marL="457200" eaLnBrk="0" fontAlgn="base" hangingPunct="0">
              <a:spcBef>
                <a:spcPct val="0"/>
              </a:spcBef>
              <a:spcAft>
                <a:spcPct val="0"/>
              </a:spcAft>
              <a:defRPr sz="2400">
                <a:latin typeface="Comic Sans MS" charset="0"/>
                <a:ea typeface="ＭＳ Ｐゴシック" charset="0"/>
              </a:defRPr>
            </a:lvl6pPr>
            <a:lvl7pPr marL="914400" eaLnBrk="0" fontAlgn="base" hangingPunct="0">
              <a:spcBef>
                <a:spcPct val="0"/>
              </a:spcBef>
              <a:spcAft>
                <a:spcPct val="0"/>
              </a:spcAft>
              <a:defRPr sz="2400">
                <a:latin typeface="Comic Sans MS" charset="0"/>
                <a:ea typeface="ＭＳ Ｐゴシック" charset="0"/>
              </a:defRPr>
            </a:lvl7pPr>
            <a:lvl8pPr marL="1371600" eaLnBrk="0" fontAlgn="base" hangingPunct="0">
              <a:spcBef>
                <a:spcPct val="0"/>
              </a:spcBef>
              <a:spcAft>
                <a:spcPct val="0"/>
              </a:spcAft>
              <a:defRPr sz="2400">
                <a:latin typeface="Comic Sans MS" charset="0"/>
                <a:ea typeface="ＭＳ Ｐゴシック" charset="0"/>
              </a:defRPr>
            </a:lvl8pPr>
            <a:lvl9pPr marL="1828800" eaLnBrk="0" fontAlgn="base" hangingPunct="0">
              <a:spcBef>
                <a:spcPct val="0"/>
              </a:spcBef>
              <a:spcAft>
                <a:spcPct val="0"/>
              </a:spcAft>
              <a:defRPr sz="2400">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u="none" strike="noStrike" kern="1200" cap="none" spc="140" normalizeH="0" baseline="0" noProof="0" dirty="0">
                <a:ln>
                  <a:noFill/>
                </a:ln>
                <a:solidFill>
                  <a:srgbClr val="FFCCFF"/>
                </a:solidFill>
                <a:effectLst/>
                <a:uLnTx/>
                <a:uFillTx/>
                <a:ea typeface="Osaka" charset="0"/>
              </a:rPr>
              <a:t>أحصنة</a:t>
            </a:r>
            <a:endParaRPr kumimoji="0" lang="en-US" sz="5400" u="none" strike="noStrike" kern="1200" cap="none" spc="140" normalizeH="0" baseline="0" noProof="0" dirty="0">
              <a:ln>
                <a:noFill/>
              </a:ln>
              <a:solidFill>
                <a:srgbClr val="FFCCFF"/>
              </a:solidFill>
              <a:effectLst/>
              <a:uLnTx/>
              <a:uFillTx/>
              <a:ea typeface="Osaka" charset="0"/>
            </a:endParaRPr>
          </a:p>
        </p:txBody>
      </p:sp>
      <p:sp>
        <p:nvSpPr>
          <p:cNvPr id="753725" name="Text Box 64"/>
          <p:cNvSpPr txBox="1">
            <a:spLocks noChangeArrowheads="1"/>
          </p:cNvSpPr>
          <p:nvPr/>
        </p:nvSpPr>
        <p:spPr bwMode="auto">
          <a:xfrm>
            <a:off x="0" y="6551613"/>
            <a:ext cx="9144000" cy="2791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200" i="0" u="none" strike="noStrike" kern="1200" cap="none" spc="0" normalizeH="0" baseline="0" noProof="0" dirty="0">
                <a:ln>
                  <a:noFill/>
                </a:ln>
                <a:solidFill>
                  <a:srgbClr val="FFFF66"/>
                </a:solidFill>
                <a:effectLst/>
                <a:uLnTx/>
                <a:uFillTx/>
                <a:latin typeface="Comic Sans MS" charset="0"/>
                <a:ea typeface="Osaka" charset="0"/>
                <a:cs typeface="Osaka" charset="0"/>
              </a:rPr>
              <a:t>مقتبس من روبرت كروماكي</a:t>
            </a:r>
            <a:r>
              <a:rPr kumimoji="0" lang="en-US" sz="1200" i="0" u="none" strike="noStrike" kern="1200" cap="none" spc="0" normalizeH="0" baseline="0" noProof="0" dirty="0" err="1">
                <a:ln>
                  <a:noFill/>
                </a:ln>
                <a:solidFill>
                  <a:srgbClr val="FFFF66"/>
                </a:solidFill>
                <a:effectLst/>
                <a:uLnTx/>
                <a:uFillTx/>
                <a:latin typeface="Comic Sans MS" charset="0"/>
                <a:ea typeface="Osaka" charset="0"/>
                <a:cs typeface="Osaka" charset="0"/>
              </a:rPr>
              <a:t>i</a:t>
            </a:r>
            <a:r>
              <a:rPr kumimoji="0" lang="en-US" sz="120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i="0" u="none" strike="noStrike" kern="1200" cap="none" spc="0" normalizeH="0" baseline="0" noProof="0" dirty="0">
                <a:ln>
                  <a:noFill/>
                </a:ln>
                <a:solidFill>
                  <a:srgbClr val="FFFF66"/>
                </a:solidFill>
                <a:effectLst/>
                <a:uLnTx/>
                <a:uFillTx/>
                <a:latin typeface="Comic Sans MS" charset="0"/>
                <a:ea typeface="Osaka" charset="0"/>
                <a:cs typeface="Osaka" charset="0"/>
              </a:rPr>
              <a:t>العهد الجديد</a:t>
            </a:r>
            <a:r>
              <a:rPr kumimoji="0" lang="en-US" sz="120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i="0" u="none" strike="noStrike" kern="1200" cap="none" spc="0" normalizeH="0" baseline="0" noProof="0" dirty="0">
                <a:ln>
                  <a:noFill/>
                </a:ln>
                <a:solidFill>
                  <a:srgbClr val="FFFF66"/>
                </a:solidFill>
                <a:effectLst/>
                <a:uLnTx/>
                <a:uFillTx/>
                <a:latin typeface="Comic Sans MS" charset="0"/>
                <a:ea typeface="Osaka" charset="0"/>
                <a:cs typeface="Osaka" charset="0"/>
              </a:rPr>
              <a:t>مسح </a:t>
            </a:r>
            <a:r>
              <a:rPr kumimoji="0" lang="en-US" sz="120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i="0" u="none" strike="noStrike" kern="1200" cap="none" spc="0" normalizeH="0" baseline="0" noProof="0" dirty="0">
                <a:ln>
                  <a:noFill/>
                </a:ln>
                <a:solidFill>
                  <a:srgbClr val="FFFF66"/>
                </a:solidFill>
                <a:effectLst/>
                <a:uLnTx/>
                <a:uFillTx/>
                <a:latin typeface="Comic Sans MS" charset="0"/>
                <a:ea typeface="Osaka" charset="0"/>
                <a:cs typeface="Osaka" charset="0"/>
              </a:rPr>
              <a:t>واين هاوس، التسلسل لزمني والخلفيَّة الرسوم البيانيَّة للعهد الجديد، ١٩</a:t>
            </a:r>
            <a:endParaRPr kumimoji="0" lang="en-US" sz="1200" i="0" u="none" strike="noStrike" kern="1200" cap="none" spc="0" normalizeH="0" baseline="0" noProof="0" dirty="0">
              <a:ln>
                <a:noFill/>
              </a:ln>
              <a:solidFill>
                <a:srgbClr val="FFFF66"/>
              </a:solidFill>
              <a:effectLst/>
              <a:uLnTx/>
              <a:uFillTx/>
              <a:latin typeface="Comic Sans MS" charset="0"/>
              <a:ea typeface="Osaka" charset="0"/>
              <a:cs typeface="Osaka" charset="0"/>
            </a:endParaRPr>
          </a:p>
        </p:txBody>
      </p:sp>
      <p:sp>
        <p:nvSpPr>
          <p:cNvPr id="822339" name="Text Box 67"/>
          <p:cNvSpPr txBox="1">
            <a:spLocks noChangeArrowheads="1"/>
          </p:cNvSpPr>
          <p:nvPr/>
        </p:nvSpPr>
        <p:spPr bwMode="auto">
          <a:xfrm rot="16200000">
            <a:off x="2195897" y="4831970"/>
            <a:ext cx="2142699" cy="70286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rPr>
              <a:t>ويلات</a:t>
            </a:r>
            <a:endParaRPr kumimoji="0" lang="en-US" sz="5400" b="1" u="none" strike="noStrike" kern="1200" cap="none" spc="14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2" name="Text Box 64">
            <a:extLst>
              <a:ext uri="{FF2B5EF4-FFF2-40B4-BE49-F238E27FC236}">
                <a16:creationId xmlns:a16="http://schemas.microsoft.com/office/drawing/2014/main" id="{DCC1792D-C411-943E-7BB7-A2ED862F33AF}"/>
              </a:ext>
            </a:extLst>
          </p:cNvPr>
          <p:cNvSpPr txBox="1">
            <a:spLocks noChangeArrowheads="1"/>
          </p:cNvSpPr>
          <p:nvPr/>
        </p:nvSpPr>
        <p:spPr bwMode="auto">
          <a:xfrm>
            <a:off x="2987824" y="838200"/>
            <a:ext cx="4680520"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ختم متى 24: 5-9 يوازي: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73">
            <a:extLst>
              <a:ext uri="{FF2B5EF4-FFF2-40B4-BE49-F238E27FC236}">
                <a16:creationId xmlns:a16="http://schemas.microsoft.com/office/drawing/2014/main" id="{3BA30CB9-24BF-190D-D5EE-BEABA7B83371}"/>
              </a:ext>
            </a:extLst>
          </p:cNvPr>
          <p:cNvGrpSpPr>
            <a:grpSpLocks/>
          </p:cNvGrpSpPr>
          <p:nvPr/>
        </p:nvGrpSpPr>
        <p:grpSpPr bwMode="auto">
          <a:xfrm>
            <a:off x="2987824" y="1447800"/>
            <a:ext cx="3657600" cy="457200"/>
            <a:chOff x="1824" y="912"/>
            <a:chExt cx="2304" cy="288"/>
          </a:xfrm>
        </p:grpSpPr>
        <p:sp>
          <p:nvSpPr>
            <p:cNvPr id="4" name="Text Box 65">
              <a:extLst>
                <a:ext uri="{FF2B5EF4-FFF2-40B4-BE49-F238E27FC236}">
                  <a16:creationId xmlns:a16="http://schemas.microsoft.com/office/drawing/2014/main" id="{F360E3C3-22F2-2908-BCF7-042689033D04}"/>
                </a:ext>
              </a:extLst>
            </p:cNvPr>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المضلون (24: 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AutoShape 69">
              <a:extLst>
                <a:ext uri="{FF2B5EF4-FFF2-40B4-BE49-F238E27FC236}">
                  <a16:creationId xmlns:a16="http://schemas.microsoft.com/office/drawing/2014/main" id="{EF4F0C20-A1BE-B5F8-7711-70B23FF64269}"/>
                </a:ext>
              </a:extLst>
            </p:cNvPr>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75">
            <a:extLst>
              <a:ext uri="{FF2B5EF4-FFF2-40B4-BE49-F238E27FC236}">
                <a16:creationId xmlns:a16="http://schemas.microsoft.com/office/drawing/2014/main" id="{45029BD0-5259-2710-9D32-0132653CEE3C}"/>
              </a:ext>
            </a:extLst>
          </p:cNvPr>
          <p:cNvGrpSpPr>
            <a:grpSpLocks/>
          </p:cNvGrpSpPr>
          <p:nvPr/>
        </p:nvGrpSpPr>
        <p:grpSpPr bwMode="auto">
          <a:xfrm>
            <a:off x="2987824" y="2616203"/>
            <a:ext cx="3657600" cy="461963"/>
            <a:chOff x="1824" y="1648"/>
            <a:chExt cx="2304" cy="291"/>
          </a:xfrm>
        </p:grpSpPr>
        <p:sp>
          <p:nvSpPr>
            <p:cNvPr id="7" name="Text Box 67">
              <a:extLst>
                <a:ext uri="{FF2B5EF4-FFF2-40B4-BE49-F238E27FC236}">
                  <a16:creationId xmlns:a16="http://schemas.microsoft.com/office/drawing/2014/main" id="{9989C16F-043D-96B5-9977-6D1630215AE9}"/>
                </a:ext>
              </a:extLst>
            </p:cNvPr>
            <p:cNvSpPr txBox="1">
              <a:spLocks noChangeArrowheads="1"/>
            </p:cNvSpPr>
            <p:nvPr/>
          </p:nvSpPr>
          <p:spPr bwMode="auto">
            <a:xfrm>
              <a:off x="2064" y="1648"/>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المجاعات (24: 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AutoShape 71">
              <a:extLst>
                <a:ext uri="{FF2B5EF4-FFF2-40B4-BE49-F238E27FC236}">
                  <a16:creationId xmlns:a16="http://schemas.microsoft.com/office/drawing/2014/main" id="{93E9B6B5-5B0C-5B0B-B439-FD745C1F9145}"/>
                </a:ext>
              </a:extLst>
            </p:cNvPr>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77">
            <a:extLst>
              <a:ext uri="{FF2B5EF4-FFF2-40B4-BE49-F238E27FC236}">
                <a16:creationId xmlns:a16="http://schemas.microsoft.com/office/drawing/2014/main" id="{D809C482-ADF7-4095-F5C4-9DC017544325}"/>
              </a:ext>
            </a:extLst>
          </p:cNvPr>
          <p:cNvGrpSpPr>
            <a:grpSpLocks/>
          </p:cNvGrpSpPr>
          <p:nvPr/>
        </p:nvGrpSpPr>
        <p:grpSpPr bwMode="auto">
          <a:xfrm>
            <a:off x="2987824" y="4648202"/>
            <a:ext cx="5644456" cy="830263"/>
            <a:chOff x="1820" y="1648"/>
            <a:chExt cx="2107" cy="523"/>
          </a:xfrm>
        </p:grpSpPr>
        <p:sp>
          <p:nvSpPr>
            <p:cNvPr id="10" name="Text Box 78">
              <a:extLst>
                <a:ext uri="{FF2B5EF4-FFF2-40B4-BE49-F238E27FC236}">
                  <a16:creationId xmlns:a16="http://schemas.microsoft.com/office/drawing/2014/main" id="{E6438D23-63A2-1DFE-FAA6-A532FBAD0530}"/>
                </a:ext>
              </a:extLst>
            </p:cNvPr>
            <p:cNvSpPr txBox="1">
              <a:spLocks noChangeArrowheads="1"/>
            </p:cNvSpPr>
            <p:nvPr/>
          </p:nvSpPr>
          <p:spPr bwMode="auto">
            <a:xfrm>
              <a:off x="1962" y="1648"/>
              <a:ext cx="1965" cy="523"/>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الزلازل والفوضى العالمية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 7ت، 10-13)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AutoShape 79">
              <a:extLst>
                <a:ext uri="{FF2B5EF4-FFF2-40B4-BE49-F238E27FC236}">
                  <a16:creationId xmlns:a16="http://schemas.microsoft.com/office/drawing/2014/main" id="{2F8D4D0B-DFE8-3512-79C9-3CFA20255605}"/>
                </a:ext>
              </a:extLst>
            </p:cNvPr>
            <p:cNvSpPr>
              <a:spLocks noChangeArrowheads="1"/>
            </p:cNvSpPr>
            <p:nvPr/>
          </p:nvSpPr>
          <p:spPr bwMode="auto">
            <a:xfrm>
              <a:off x="1820" y="1718"/>
              <a:ext cx="253" cy="147"/>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2" name="Group 76">
            <a:extLst>
              <a:ext uri="{FF2B5EF4-FFF2-40B4-BE49-F238E27FC236}">
                <a16:creationId xmlns:a16="http://schemas.microsoft.com/office/drawing/2014/main" id="{6EAE43F1-70A0-862F-7251-341E317C8C00}"/>
              </a:ext>
            </a:extLst>
          </p:cNvPr>
          <p:cNvGrpSpPr>
            <a:grpSpLocks/>
          </p:cNvGrpSpPr>
          <p:nvPr/>
        </p:nvGrpSpPr>
        <p:grpSpPr bwMode="auto">
          <a:xfrm>
            <a:off x="2987824" y="4085088"/>
            <a:ext cx="3657600" cy="457200"/>
            <a:chOff x="1824" y="2016"/>
            <a:chExt cx="2304" cy="288"/>
          </a:xfrm>
        </p:grpSpPr>
        <p:sp>
          <p:nvSpPr>
            <p:cNvPr id="13" name="Text Box 68">
              <a:extLst>
                <a:ext uri="{FF2B5EF4-FFF2-40B4-BE49-F238E27FC236}">
                  <a16:creationId xmlns:a16="http://schemas.microsoft.com/office/drawing/2014/main" id="{3BF6F4D9-9CE5-DC53-F33B-EB83C0092B47}"/>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الشهداء (24: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 name="AutoShape 72">
              <a:extLst>
                <a:ext uri="{FF2B5EF4-FFF2-40B4-BE49-F238E27FC236}">
                  <a16:creationId xmlns:a16="http://schemas.microsoft.com/office/drawing/2014/main" id="{417BFCF4-75E7-C039-4089-466E56D9DF9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74">
            <a:extLst>
              <a:ext uri="{FF2B5EF4-FFF2-40B4-BE49-F238E27FC236}">
                <a16:creationId xmlns:a16="http://schemas.microsoft.com/office/drawing/2014/main" id="{29085B0E-E686-FAEE-802A-887536A32A4A}"/>
              </a:ext>
            </a:extLst>
          </p:cNvPr>
          <p:cNvGrpSpPr>
            <a:grpSpLocks/>
          </p:cNvGrpSpPr>
          <p:nvPr/>
        </p:nvGrpSpPr>
        <p:grpSpPr bwMode="auto">
          <a:xfrm>
            <a:off x="2987824" y="2078832"/>
            <a:ext cx="3657600" cy="461963"/>
            <a:chOff x="1824" y="1280"/>
            <a:chExt cx="2304" cy="291"/>
          </a:xfrm>
        </p:grpSpPr>
        <p:sp>
          <p:nvSpPr>
            <p:cNvPr id="16" name="Text Box 66">
              <a:extLst>
                <a:ext uri="{FF2B5EF4-FFF2-40B4-BE49-F238E27FC236}">
                  <a16:creationId xmlns:a16="http://schemas.microsoft.com/office/drawing/2014/main" id="{9908D98E-00D7-1359-C4CF-F27FEB2684E8}"/>
                </a:ext>
              </a:extLst>
            </p:cNvPr>
            <p:cNvSpPr txBox="1">
              <a:spLocks noChangeArrowheads="1"/>
            </p:cNvSpPr>
            <p:nvPr/>
          </p:nvSpPr>
          <p:spPr bwMode="auto">
            <a:xfrm>
              <a:off x="2064" y="1280"/>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الحروب (24: 6-7أ)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AutoShape 70">
              <a:extLst>
                <a:ext uri="{FF2B5EF4-FFF2-40B4-BE49-F238E27FC236}">
                  <a16:creationId xmlns:a16="http://schemas.microsoft.com/office/drawing/2014/main" id="{5DE2DE9F-2747-98C3-F0A8-529AD74275AE}"/>
                </a:ext>
              </a:extLst>
            </p:cNvPr>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 name="Group 76">
            <a:extLst>
              <a:ext uri="{FF2B5EF4-FFF2-40B4-BE49-F238E27FC236}">
                <a16:creationId xmlns:a16="http://schemas.microsoft.com/office/drawing/2014/main" id="{EA916B9E-C427-3378-2F18-D8AA7A55E19B}"/>
              </a:ext>
            </a:extLst>
          </p:cNvPr>
          <p:cNvGrpSpPr>
            <a:grpSpLocks/>
          </p:cNvGrpSpPr>
          <p:nvPr/>
        </p:nvGrpSpPr>
        <p:grpSpPr bwMode="auto">
          <a:xfrm>
            <a:off x="2987824" y="3200400"/>
            <a:ext cx="3657600" cy="457200"/>
            <a:chOff x="1824" y="2016"/>
            <a:chExt cx="2304" cy="288"/>
          </a:xfrm>
        </p:grpSpPr>
        <p:sp>
          <p:nvSpPr>
            <p:cNvPr id="19" name="Text Box 68">
              <a:extLst>
                <a:ext uri="{FF2B5EF4-FFF2-40B4-BE49-F238E27FC236}">
                  <a16:creationId xmlns:a16="http://schemas.microsoft.com/office/drawing/2014/main" id="{FAF13C25-1086-3718-6CBA-1C97D23B6F41}"/>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الموت (24: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AutoShape 72">
              <a:extLst>
                <a:ext uri="{FF2B5EF4-FFF2-40B4-BE49-F238E27FC236}">
                  <a16:creationId xmlns:a16="http://schemas.microsoft.com/office/drawing/2014/main" id="{934B6BC2-9A9C-385F-A717-F0BCC9481E6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7516053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CF62D2A7-8207-488C-9F46-316BA81A16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008"/>
            <a:ext cx="4206915" cy="5840278"/>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lose up of binoculars on a table looking at sunset">
            <a:extLst>
              <a:ext uri="{FF2B5EF4-FFF2-40B4-BE49-F238E27FC236}">
                <a16:creationId xmlns:a16="http://schemas.microsoft.com/office/drawing/2014/main" id="{D7A32994-5BFE-453A-B742-B7858F64A8E7}"/>
              </a:ext>
            </a:extLst>
          </p:cNvPr>
          <p:cNvPicPr>
            <a:picLocks noChangeAspect="1"/>
          </p:cNvPicPr>
          <p:nvPr/>
        </p:nvPicPr>
        <p:blipFill rotWithShape="1">
          <a:blip r:embed="rId2"/>
          <a:srcRect l="30587" r="21238" b="2"/>
          <a:stretch/>
        </p:blipFill>
        <p:spPr>
          <a:xfrm>
            <a:off x="1" y="-2"/>
            <a:ext cx="4081394" cy="5654940"/>
          </a:xfrm>
          <a:custGeom>
            <a:avLst/>
            <a:gdLst/>
            <a:ahLst/>
            <a:cxnLst/>
            <a:rect l="l" t="t" r="r" b="b"/>
            <a:pathLst>
              <a:path w="5441859" h="5654940">
                <a:moveTo>
                  <a:pt x="0" y="0"/>
                </a:moveTo>
                <a:lnTo>
                  <a:pt x="4400491" y="0"/>
                </a:lnTo>
                <a:lnTo>
                  <a:pt x="4484766" y="76595"/>
                </a:lnTo>
                <a:cubicBezTo>
                  <a:pt x="5076107" y="667936"/>
                  <a:pt x="5441859" y="1484866"/>
                  <a:pt x="5441859" y="2387221"/>
                </a:cubicBezTo>
                <a:cubicBezTo>
                  <a:pt x="5441859" y="4191932"/>
                  <a:pt x="3978851" y="5654940"/>
                  <a:pt x="2174140" y="5654940"/>
                </a:cubicBezTo>
                <a:cubicBezTo>
                  <a:pt x="1412778" y="5654940"/>
                  <a:pt x="712231" y="5394557"/>
                  <a:pt x="156693" y="4957981"/>
                </a:cubicBezTo>
                <a:lnTo>
                  <a:pt x="0" y="4820612"/>
                </a:lnTo>
                <a:close/>
              </a:path>
            </a:pathLst>
          </a:custGeom>
        </p:spPr>
      </p:pic>
      <p:sp>
        <p:nvSpPr>
          <p:cNvPr id="10" name="TextBox 9">
            <a:extLst>
              <a:ext uri="{FF2B5EF4-FFF2-40B4-BE49-F238E27FC236}">
                <a16:creationId xmlns:a16="http://schemas.microsoft.com/office/drawing/2014/main" id="{5891B4F3-F013-46A7-AE40-0DCE413CE1AD}"/>
              </a:ext>
            </a:extLst>
          </p:cNvPr>
          <p:cNvSpPr txBox="1"/>
          <p:nvPr/>
        </p:nvSpPr>
        <p:spPr>
          <a:xfrm>
            <a:off x="3444915" y="-2008"/>
            <a:ext cx="5699085" cy="501675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 فالتفت لأنظر الصوت الذي تكلم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معي ولما التفت رأيت سبع مناير من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ذهب 13 وفي وسط السبع المناير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شبه ابن إنسان متسربلاً بثوب إلى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الرجلين ومتمنطقاً عند ثدييه بمنطقة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من ذهب 14 وأما رأسه وشعره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فأبيضان كالصوف الأبيض كالثلج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وعيناه كلهيب نار 15 ورجلاه شبه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النحاس النقي كأنهما محميتان في أتون وصوته كصوت مياه كثيرة</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244414B9-013F-4EA9-BB59-D90A5F5F19C1}"/>
              </a:ext>
            </a:extLst>
          </p:cNvPr>
          <p:cNvSpPr txBox="1"/>
          <p:nvPr/>
        </p:nvSpPr>
        <p:spPr>
          <a:xfrm>
            <a:off x="2" y="5548726"/>
            <a:ext cx="9143998" cy="107721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16 ومعه في يده اليمنى سبعة كواكب وسيف ماضٍ                    ذو حدين يخرج من فمه ووجهه كالشمس وهي تضيء في قوتها</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86F50D40-0E36-8D4D-9ED1-BAEB04F01EFA}"/>
              </a:ext>
            </a:extLst>
          </p:cNvPr>
          <p:cNvSpPr txBox="1"/>
          <p:nvPr/>
        </p:nvSpPr>
        <p:spPr>
          <a:xfrm>
            <a:off x="24821" y="-2008"/>
            <a:ext cx="3420093"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رؤيا 1</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062172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0" name="Picture 5" descr="rev 3 laodicea drought.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738188"/>
            <a:ext cx="9144000" cy="6127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Rectangle 5"/>
          <p:cNvSpPr>
            <a:spLocks noGrp="1" noChangeArrowheads="1"/>
          </p:cNvSpPr>
          <p:nvPr>
            <p:ph type="title" idx="4294967295"/>
          </p:nvPr>
        </p:nvSpPr>
        <p:spPr>
          <a:xfrm>
            <a:off x="34925" y="0"/>
            <a:ext cx="9109075" cy="609600"/>
          </a:xfrm>
        </p:spPr>
        <p:txBody>
          <a:bodyPr/>
          <a:lstStyle/>
          <a:p>
            <a:pPr eaLnBrk="1" hangingPunct="1">
              <a:defRPr/>
            </a:pPr>
            <a:r>
              <a:rPr lang="ar-JO" sz="3200" dirty="0">
                <a:solidFill>
                  <a:srgbClr val="FFFFFF"/>
                </a:solidFill>
                <a:cs typeface="Arial" panose="020B0604020202020204" pitchFamily="34" charset="0"/>
              </a:rPr>
              <a:t>عظة جبل الزيتون (متى 24-25)</a:t>
            </a:r>
            <a:endParaRPr lang="en-US" sz="3200" dirty="0">
              <a:solidFill>
                <a:srgbClr val="FFFFFF"/>
              </a:solidFill>
              <a:cs typeface="Arial" panose="020B0604020202020204" pitchFamily="34" charset="0"/>
            </a:endParaRPr>
          </a:p>
        </p:txBody>
      </p:sp>
      <p:sp>
        <p:nvSpPr>
          <p:cNvPr id="301059" name="Text Box 3"/>
          <p:cNvSpPr txBox="1">
            <a:spLocks noChangeArrowheads="1"/>
          </p:cNvSpPr>
          <p:nvPr/>
        </p:nvSpPr>
        <p:spPr bwMode="auto">
          <a:xfrm>
            <a:off x="8532813" y="44450"/>
            <a:ext cx="53091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1060" name="Text Box 4"/>
          <p:cNvSpPr txBox="1">
            <a:spLocks noChangeArrowheads="1"/>
          </p:cNvSpPr>
          <p:nvPr/>
        </p:nvSpPr>
        <p:spPr bwMode="auto">
          <a:xfrm>
            <a:off x="1925130" y="476672"/>
            <a:ext cx="5328592" cy="307777"/>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مقتبس من مارك ل. بيلي، ملاحظات صفية في كلية دالاس اللاهوتية، 1986</a:t>
            </a:r>
            <a:endParaRPr kumimoji="0" lang="en-US" sz="14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bwMode="auto">
          <a:xfrm>
            <a:off x="395288" y="3933825"/>
            <a:ext cx="6624637" cy="1428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 name="Oval 7"/>
          <p:cNvSpPr>
            <a:spLocks noChangeAspect="1"/>
          </p:cNvSpPr>
          <p:nvPr/>
        </p:nvSpPr>
        <p:spPr bwMode="auto">
          <a:xfrm>
            <a:off x="3347765" y="3716338"/>
            <a:ext cx="576263" cy="576262"/>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 name="Oval 9"/>
          <p:cNvSpPr>
            <a:spLocks noChangeAspect="1"/>
          </p:cNvSpPr>
          <p:nvPr/>
        </p:nvSpPr>
        <p:spPr bwMode="auto">
          <a:xfrm>
            <a:off x="179388" y="3789363"/>
            <a:ext cx="431800"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1" name="Text Box 4"/>
          <p:cNvSpPr txBox="1">
            <a:spLocks noChangeArrowheads="1"/>
          </p:cNvSpPr>
          <p:nvPr/>
        </p:nvSpPr>
        <p:spPr bwMode="auto">
          <a:xfrm>
            <a:off x="467544" y="4149080"/>
            <a:ext cx="2952328"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بداية آلام المخاض</a:t>
            </a:r>
            <a:b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4-8</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2" name="Text Box 4"/>
          <p:cNvSpPr txBox="1">
            <a:spLocks noChangeArrowheads="1"/>
          </p:cNvSpPr>
          <p:nvPr/>
        </p:nvSpPr>
        <p:spPr bwMode="auto">
          <a:xfrm>
            <a:off x="3923928" y="4149080"/>
            <a:ext cx="2736304"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الضيقة العظيمة</a:t>
            </a:r>
            <a:b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9-14، 21-22</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3" name="Text Box 4"/>
          <p:cNvSpPr txBox="1">
            <a:spLocks noChangeArrowheads="1"/>
          </p:cNvSpPr>
          <p:nvPr/>
        </p:nvSpPr>
        <p:spPr bwMode="auto">
          <a:xfrm>
            <a:off x="2627784" y="2636912"/>
            <a:ext cx="2016224"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رجسة               الخراب                (15-20)</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4"/>
          <p:cNvSpPr txBox="1">
            <a:spLocks noChangeArrowheads="1"/>
          </p:cNvSpPr>
          <p:nvPr/>
        </p:nvSpPr>
        <p:spPr bwMode="auto">
          <a:xfrm>
            <a:off x="4283968" y="2636912"/>
            <a:ext cx="2016224"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أنبياء ومسحاء       كذبة</a:t>
            </a:r>
            <a:b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23-26</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5" name="Text Box 4"/>
          <p:cNvSpPr txBox="1">
            <a:spLocks noChangeArrowheads="1"/>
          </p:cNvSpPr>
          <p:nvPr/>
        </p:nvSpPr>
        <p:spPr bwMode="auto">
          <a:xfrm>
            <a:off x="5076056" y="799437"/>
            <a:ext cx="4067944" cy="369332"/>
          </a:xfrm>
          <a:prstGeom prst="rect">
            <a:avLst/>
          </a:prstGeom>
          <a:noFill/>
          <a:ln>
            <a:noFill/>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المجيء الثاني (27-31)</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5076056" y="1096788"/>
            <a:ext cx="4067944" cy="369332"/>
          </a:xfrm>
          <a:prstGeom prst="rect">
            <a:avLst/>
          </a:prstGeom>
          <a:noFill/>
          <a:ln>
            <a:noFill/>
          </a:ln>
          <a:effectLst/>
        </p:spPr>
        <p:txBody>
          <a:bodyPr wrap="square">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علامات في السماء (29-30)</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5076056" y="1394139"/>
            <a:ext cx="4067944" cy="369332"/>
          </a:xfrm>
          <a:prstGeom prst="rect">
            <a:avLst/>
          </a:prstGeom>
          <a:noFill/>
          <a:ln>
            <a:noFill/>
          </a:ln>
          <a:effectLst/>
        </p:spPr>
        <p:txBody>
          <a:bodyPr wrap="square">
            <a:spAutoFit/>
          </a:body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مجيء ابن الإنسان (27، 30)</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5076056" y="1691490"/>
            <a:ext cx="4067944" cy="369332"/>
          </a:xfrm>
          <a:prstGeom prst="rect">
            <a:avLst/>
          </a:prstGeom>
          <a:noFill/>
          <a:ln>
            <a:noFill/>
          </a:ln>
          <a:effectLst/>
        </p:spPr>
        <p:txBody>
          <a:bodyPr wrap="square">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مائدة الطيور (28)</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5076056" y="1988840"/>
            <a:ext cx="4067944" cy="369332"/>
          </a:xfrm>
          <a:prstGeom prst="rect">
            <a:avLst/>
          </a:prstGeom>
          <a:noFill/>
          <a:ln>
            <a:noFill/>
          </a:ln>
          <a:effectLst/>
        </p:spPr>
        <p:txBody>
          <a:bodyPr wrap="square">
            <a:spAutoFit/>
          </a:body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خلاص المختارين (31)</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4"/>
          <p:cNvSpPr txBox="1">
            <a:spLocks noChangeArrowheads="1"/>
          </p:cNvSpPr>
          <p:nvPr/>
        </p:nvSpPr>
        <p:spPr bwMode="auto">
          <a:xfrm>
            <a:off x="6012160" y="6114782"/>
            <a:ext cx="2016224"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متى 25: 31-46</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21" name="Text Box 4"/>
          <p:cNvSpPr txBox="1">
            <a:spLocks noChangeArrowheads="1"/>
          </p:cNvSpPr>
          <p:nvPr/>
        </p:nvSpPr>
        <p:spPr bwMode="auto">
          <a:xfrm>
            <a:off x="6336196" y="5035242"/>
            <a:ext cx="1368152" cy="7848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دينونة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Text Box 4"/>
          <p:cNvSpPr txBox="1">
            <a:spLocks noChangeArrowheads="1"/>
          </p:cNvSpPr>
          <p:nvPr/>
        </p:nvSpPr>
        <p:spPr bwMode="auto">
          <a:xfrm>
            <a:off x="5220072" y="5589240"/>
            <a:ext cx="1152128"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الخراف</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4"/>
          <p:cNvSpPr txBox="1">
            <a:spLocks noChangeArrowheads="1"/>
          </p:cNvSpPr>
          <p:nvPr/>
        </p:nvSpPr>
        <p:spPr bwMode="auto">
          <a:xfrm>
            <a:off x="7740352" y="5589240"/>
            <a:ext cx="1152128"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الجداء</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23"/>
          <p:cNvSpPr/>
          <p:nvPr/>
        </p:nvSpPr>
        <p:spPr bwMode="auto">
          <a:xfrm rot="18217562">
            <a:off x="5516563" y="4735513"/>
            <a:ext cx="1917700" cy="13970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 name="Rectangle 24"/>
          <p:cNvSpPr/>
          <p:nvPr/>
        </p:nvSpPr>
        <p:spPr bwMode="auto">
          <a:xfrm rot="3382438" flipH="1">
            <a:off x="6507163" y="4700588"/>
            <a:ext cx="1916112" cy="13811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 name="Oval 8"/>
          <p:cNvSpPr>
            <a:spLocks noChangeAspect="1"/>
          </p:cNvSpPr>
          <p:nvPr/>
        </p:nvSpPr>
        <p:spPr bwMode="auto">
          <a:xfrm>
            <a:off x="6767513" y="3789363"/>
            <a:ext cx="433387"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 name="Striped Right Arrow 3"/>
          <p:cNvSpPr/>
          <p:nvPr/>
        </p:nvSpPr>
        <p:spPr bwMode="auto">
          <a:xfrm rot="5400000">
            <a:off x="6407944" y="2817019"/>
            <a:ext cx="1152525" cy="503237"/>
          </a:xfrm>
          <a:prstGeom prst="stripedRightArrow">
            <a:avLst>
              <a:gd name="adj1" fmla="val 47480"/>
              <a:gd name="adj2" fmla="val 10543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cxnSp>
        <p:nvCxnSpPr>
          <p:cNvPr id="26" name="Straight Connector 25"/>
          <p:cNvCxnSpPr/>
          <p:nvPr/>
        </p:nvCxnSpPr>
        <p:spPr bwMode="auto">
          <a:xfrm flipV="1">
            <a:off x="6987654" y="1119116"/>
            <a:ext cx="2156346" cy="13648"/>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7" name="Text Box 4"/>
          <p:cNvSpPr txBox="1">
            <a:spLocks noChangeArrowheads="1"/>
          </p:cNvSpPr>
          <p:nvPr/>
        </p:nvSpPr>
        <p:spPr bwMode="auto">
          <a:xfrm>
            <a:off x="1295636" y="6444044"/>
            <a:ext cx="1296144"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6: 1-8: 5</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 name="Text Box 4"/>
          <p:cNvSpPr txBox="1">
            <a:spLocks noChangeArrowheads="1"/>
          </p:cNvSpPr>
          <p:nvPr/>
        </p:nvSpPr>
        <p:spPr bwMode="auto">
          <a:xfrm>
            <a:off x="3037933" y="6167045"/>
            <a:ext cx="1205683" cy="646331"/>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12: 7-12</a:t>
            </a:r>
            <a:br>
              <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13: 14</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 name="Text Box 4"/>
          <p:cNvSpPr txBox="1">
            <a:spLocks noChangeArrowheads="1"/>
          </p:cNvSpPr>
          <p:nvPr/>
        </p:nvSpPr>
        <p:spPr bwMode="auto">
          <a:xfrm>
            <a:off x="-1" y="6167045"/>
            <a:ext cx="1208315" cy="646331"/>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التوازي مع            رؤيا</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0" name="Text Box 4"/>
          <p:cNvSpPr txBox="1">
            <a:spLocks noChangeArrowheads="1"/>
          </p:cNvSpPr>
          <p:nvPr/>
        </p:nvSpPr>
        <p:spPr bwMode="auto">
          <a:xfrm>
            <a:off x="4551180" y="6167045"/>
            <a:ext cx="1565788" cy="646331"/>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12: 8-17</a:t>
            </a:r>
            <a:br>
              <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8: 1-19: 10</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1" name="Text Box 4"/>
          <p:cNvSpPr txBox="1">
            <a:spLocks noChangeArrowheads="1"/>
          </p:cNvSpPr>
          <p:nvPr/>
        </p:nvSpPr>
        <p:spPr bwMode="auto">
          <a:xfrm>
            <a:off x="6408204" y="6444044"/>
            <a:ext cx="1224136"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19: 11-21</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79086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nodeType="afterGroup">
                            <p:stCondLst>
                              <p:cond delay="0"/>
                            </p:stCondLst>
                            <p:childTnLst>
                              <p:par>
                                <p:cTn id="32" presetID="1"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childTnLst>
                                </p:cTn>
                              </p:par>
                            </p:childTnLst>
                          </p:cTn>
                        </p:par>
                        <p:par>
                          <p:cTn id="34" fill="hold" nodeType="afterGroup">
                            <p:stCondLst>
                              <p:cond delay="0"/>
                            </p:stCondLst>
                            <p:childTnLst>
                              <p:par>
                                <p:cTn id="35" presetID="1" presetClass="entr" presetSubtype="0"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4"/>
                                        </p:tgtEl>
                                        <p:attrNameLst>
                                          <p:attrName>style.visibility</p:attrName>
                                        </p:attrNameLst>
                                      </p:cBhvr>
                                      <p:to>
                                        <p:strVal val="visible"/>
                                      </p:to>
                                    </p:set>
                                  </p:childTnLst>
                                </p:cTn>
                              </p:par>
                            </p:childTnLst>
                          </p:cTn>
                        </p:par>
                        <p:par>
                          <p:cTn id="67" fill="hold" nodeType="afterGroup">
                            <p:stCondLst>
                              <p:cond delay="0"/>
                            </p:stCondLst>
                            <p:childTnLst>
                              <p:par>
                                <p:cTn id="68" presetID="1" presetClass="entr" presetSubtype="0"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25"/>
                                        </p:tgtEl>
                                        <p:attrNameLst>
                                          <p:attrName>style.visibility</p:attrName>
                                        </p:attrNameLst>
                                      </p:cBhvr>
                                      <p:to>
                                        <p:strVal val="visible"/>
                                      </p:to>
                                    </p:set>
                                  </p:childTnLst>
                                </p:cTn>
                              </p:par>
                            </p:childTnLst>
                          </p:cTn>
                        </p:par>
                        <p:par>
                          <p:cTn id="74" fill="hold" nodeType="afterGroup">
                            <p:stCondLst>
                              <p:cond delay="0"/>
                            </p:stCondLst>
                            <p:childTnLst>
                              <p:par>
                                <p:cTn id="75" presetID="1" presetClass="entr" presetSubtype="0"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0"/>
                                          </p:stCondLst>
                                        </p:cTn>
                                        <p:tgtEl>
                                          <p:spTgt spid="29"/>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27"/>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nodeType="clickEffect">
                                  <p:stCondLst>
                                    <p:cond delay="0"/>
                                  </p:stCondLst>
                                  <p:childTnLst>
                                    <p:set>
                                      <p:cBhvr>
                                        <p:cTn id="88" dur="1" fill="hold">
                                          <p:stCondLst>
                                            <p:cond delay="0"/>
                                          </p:stCondLst>
                                        </p:cTn>
                                        <p:tgtEl>
                                          <p:spTgt spid="28"/>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nodeType="clickEffect">
                                  <p:stCondLst>
                                    <p:cond delay="0"/>
                                  </p:stCondLst>
                                  <p:childTnLst>
                                    <p:set>
                                      <p:cBhvr>
                                        <p:cTn id="92" dur="1" fill="hold">
                                          <p:stCondLst>
                                            <p:cond delay="0"/>
                                          </p:stCondLst>
                                        </p:cTn>
                                        <p:tgtEl>
                                          <p:spTgt spid="30"/>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nodeType="clickEffect">
                                  <p:stCondLst>
                                    <p:cond delay="0"/>
                                  </p:stCondLst>
                                  <p:childTnLst>
                                    <p:set>
                                      <p:cBhvr>
                                        <p:cTn id="9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animBg="1"/>
      <p:bldP spid="24" grpId="0" animBg="1"/>
      <p:bldP spid="25" grpId="0" animBg="1"/>
      <p:bldP spid="9"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282335" y="13482"/>
            <a:ext cx="8861665" cy="6858000"/>
            <a:chOff x="282335" y="13482"/>
            <a:chExt cx="8861665" cy="6858000"/>
          </a:xfrm>
          <a:solidFill>
            <a:srgbClr val="771100"/>
          </a:solidFill>
        </p:grpSpPr>
        <p:pic>
          <p:nvPicPr>
            <p:cNvPr id="3" name="Picture 2" descr="Screen Shot 2015-07-24 at 9.32.58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2335" y="13482"/>
              <a:ext cx="8861665" cy="6858000"/>
            </a:xfrm>
            <a:prstGeom prst="rect">
              <a:avLst/>
            </a:prstGeom>
            <a:grpFill/>
          </p:spPr>
        </p:pic>
        <p:sp>
          <p:nvSpPr>
            <p:cNvPr id="13" name="Rectangle 12"/>
            <p:cNvSpPr/>
            <p:nvPr/>
          </p:nvSpPr>
          <p:spPr bwMode="auto">
            <a:xfrm>
              <a:off x="2627784" y="1124744"/>
              <a:ext cx="5976664"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bwMode="auto">
            <a:xfrm>
              <a:off x="4139952" y="2636912"/>
              <a:ext cx="1800200" cy="432048"/>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1115616" y="3645024"/>
              <a:ext cx="1116120" cy="288032"/>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1151624" y="3212976"/>
              <a:ext cx="1116120" cy="288032"/>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17"/>
            <p:cNvSpPr/>
            <p:nvPr/>
          </p:nvSpPr>
          <p:spPr bwMode="auto">
            <a:xfrm>
              <a:off x="2411760" y="3212976"/>
              <a:ext cx="1224136" cy="288032"/>
            </a:xfrm>
            <a:prstGeom prst="rect">
              <a:avLst/>
            </a:prstGeom>
            <a:solidFill>
              <a:srgbClr val="D93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18"/>
            <p:cNvSpPr/>
            <p:nvPr/>
          </p:nvSpPr>
          <p:spPr bwMode="auto">
            <a:xfrm>
              <a:off x="1115616" y="4077072"/>
              <a:ext cx="1080120" cy="1584176"/>
            </a:xfrm>
            <a:prstGeom prst="rect">
              <a:avLst/>
            </a:prstGeom>
            <a:solidFill>
              <a:srgbClr val="44006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19"/>
            <p:cNvSpPr/>
            <p:nvPr/>
          </p:nvSpPr>
          <p:spPr bwMode="auto">
            <a:xfrm>
              <a:off x="6444208" y="2636912"/>
              <a:ext cx="1800200" cy="432048"/>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1"/>
            <p:cNvSpPr/>
            <p:nvPr/>
          </p:nvSpPr>
          <p:spPr bwMode="auto">
            <a:xfrm>
              <a:off x="1115616" y="44624"/>
              <a:ext cx="2664296" cy="757932"/>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747464"/>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5" name="Rectangle 4"/>
          <p:cNvSpPr/>
          <p:nvPr/>
        </p:nvSpPr>
        <p:spPr>
          <a:xfrm>
            <a:off x="1547664" y="1052736"/>
            <a:ext cx="7416824" cy="830997"/>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الحاضر والمستقبل (متى 24: 4-31)
</a:t>
            </a:r>
            <a:endParaRPr kumimoji="0" lang="en-SG" sz="24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6" name="Rectangle 5"/>
          <p:cNvSpPr/>
          <p:nvPr/>
        </p:nvSpPr>
        <p:spPr>
          <a:xfrm>
            <a:off x="4067944" y="2624400"/>
            <a:ext cx="1872208" cy="45720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7" name="Rectangle 6"/>
          <p:cNvSpPr/>
          <p:nvPr/>
        </p:nvSpPr>
        <p:spPr>
          <a:xfrm>
            <a:off x="6012160" y="2624400"/>
            <a:ext cx="2592288" cy="45720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8" name="Rectangle 7"/>
          <p:cNvSpPr/>
          <p:nvPr/>
        </p:nvSpPr>
        <p:spPr>
          <a:xfrm>
            <a:off x="1053232" y="3284984"/>
            <a:ext cx="1179828" cy="184666"/>
          </a:xfrm>
          <a:prstGeom prst="rect">
            <a:avLst/>
          </a:prstGeom>
          <a:solidFill>
            <a:srgbClr val="771100"/>
          </a:solid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9" name="Rectangle 8"/>
          <p:cNvSpPr/>
          <p:nvPr/>
        </p:nvSpPr>
        <p:spPr>
          <a:xfrm>
            <a:off x="1072482" y="3717032"/>
            <a:ext cx="1179828" cy="184666"/>
          </a:xfrm>
          <a:prstGeom prst="rect">
            <a:avLst/>
          </a:prstGeom>
          <a:solidFill>
            <a:srgbClr val="771100"/>
          </a:solid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10" name="Rectangle 9"/>
          <p:cNvSpPr/>
          <p:nvPr/>
        </p:nvSpPr>
        <p:spPr>
          <a:xfrm>
            <a:off x="2316233" y="3284984"/>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11" name="Rectangle 10"/>
          <p:cNvSpPr/>
          <p:nvPr/>
        </p:nvSpPr>
        <p:spPr>
          <a:xfrm>
            <a:off x="1115616" y="4725144"/>
            <a:ext cx="1127070" cy="738664"/>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الحاضر والمستقبل
</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0"/>
          <p:cNvSpPr/>
          <p:nvPr/>
        </p:nvSpPr>
        <p:spPr>
          <a:xfrm>
            <a:off x="1187624" y="165274"/>
            <a:ext cx="2952328" cy="523220"/>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التكاملية</a:t>
            </a: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 </a:t>
            </a: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التدبيرية</a:t>
            </a:r>
            <a:endParaRPr kumimoji="0" lang="en-SG" sz="24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Tree>
    <p:extLst>
      <p:ext uri="{BB962C8B-B14F-4D97-AF65-F5344CB8AC3E}">
        <p14:creationId xmlns:p14="http://schemas.microsoft.com/office/powerpoint/2010/main" val="391889799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323528" y="0"/>
            <a:ext cx="8603673" cy="6858000"/>
            <a:chOff x="323528" y="0"/>
            <a:chExt cx="8603673" cy="6858000"/>
          </a:xfrm>
        </p:grpSpPr>
        <p:pic>
          <p:nvPicPr>
            <p:cNvPr id="3" name="Picture 2" descr="Screen Shot 2015-07-24 at 9.42.1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3528" y="0"/>
              <a:ext cx="8603673" cy="6858000"/>
            </a:xfrm>
            <a:prstGeom prst="rect">
              <a:avLst/>
            </a:prstGeom>
          </p:spPr>
        </p:pic>
        <p:sp>
          <p:nvSpPr>
            <p:cNvPr id="9" name="Rectangle 8"/>
            <p:cNvSpPr/>
            <p:nvPr/>
          </p:nvSpPr>
          <p:spPr>
            <a:xfrm>
              <a:off x="940503" y="3709252"/>
              <a:ext cx="1199078" cy="3139321"/>
            </a:xfrm>
            <a:prstGeom prst="rect">
              <a:avLst/>
            </a:prstGeom>
            <a:solidFill>
              <a:srgbClr val="4E0793"/>
            </a:solid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未来的年代</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bwMode="auto">
            <a:xfrm>
              <a:off x="1763688" y="1052736"/>
              <a:ext cx="6480720"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bwMode="auto">
            <a:xfrm>
              <a:off x="3851920" y="2348880"/>
              <a:ext cx="1800200" cy="468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14"/>
            <p:cNvSpPr/>
            <p:nvPr/>
          </p:nvSpPr>
          <p:spPr bwMode="auto">
            <a:xfrm>
              <a:off x="971600" y="3356992"/>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1007608" y="2924944"/>
              <a:ext cx="1116120" cy="288032"/>
            </a:xfrm>
            <a:prstGeom prst="rect">
              <a:avLst/>
            </a:prstGeom>
            <a:solidFill>
              <a:srgbClr val="7711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2267744" y="2924944"/>
              <a:ext cx="1224136" cy="288032"/>
            </a:xfrm>
            <a:prstGeom prst="rect">
              <a:avLst/>
            </a:prstGeom>
            <a:solidFill>
              <a:srgbClr val="D439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19"/>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18"/>
            <p:cNvSpPr/>
            <p:nvPr/>
          </p:nvSpPr>
          <p:spPr bwMode="auto">
            <a:xfrm>
              <a:off x="6156176" y="2348880"/>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749300"/>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18" name="Rectangle 17"/>
          <p:cNvSpPr/>
          <p:nvPr/>
        </p:nvSpPr>
        <p:spPr bwMode="auto">
          <a:xfrm>
            <a:off x="971600" y="4293096"/>
            <a:ext cx="1080120" cy="1584176"/>
          </a:xfrm>
          <a:prstGeom prst="rect">
            <a:avLst/>
          </a:prstGeom>
          <a:solidFill>
            <a:srgbClr val="4E059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1"/>
          <p:cNvSpPr/>
          <p:nvPr/>
        </p:nvSpPr>
        <p:spPr>
          <a:xfrm>
            <a:off x="1538040" y="1023119"/>
            <a:ext cx="7282432" cy="707886"/>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المستقبل (متى 24: 4-31): وجهة نظر التسلسل الزمني
</a:t>
            </a:r>
            <a:endParaRPr kumimoji="0" lang="en-SG" sz="20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3" name="Rectangle 22"/>
          <p:cNvSpPr/>
          <p:nvPr/>
        </p:nvSpPr>
        <p:spPr>
          <a:xfrm>
            <a:off x="3851920" y="2380818"/>
            <a:ext cx="1800200"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4" name="Rectangle 23"/>
          <p:cNvSpPr/>
          <p:nvPr/>
        </p:nvSpPr>
        <p:spPr>
          <a:xfrm>
            <a:off x="5796136" y="2380818"/>
            <a:ext cx="2448272"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5" name="Rectangle 24"/>
          <p:cNvSpPr/>
          <p:nvPr/>
        </p:nvSpPr>
        <p:spPr>
          <a:xfrm>
            <a:off x="971600" y="2996952"/>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6" name="Rectangle 25"/>
          <p:cNvSpPr/>
          <p:nvPr/>
        </p:nvSpPr>
        <p:spPr>
          <a:xfrm>
            <a:off x="990850" y="3429000"/>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7" name="Rectangle 26"/>
          <p:cNvSpPr/>
          <p:nvPr/>
        </p:nvSpPr>
        <p:spPr>
          <a:xfrm>
            <a:off x="2234601" y="2996952"/>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8" name="Rectangle 27"/>
          <p:cNvSpPr/>
          <p:nvPr/>
        </p:nvSpPr>
        <p:spPr>
          <a:xfrm>
            <a:off x="1033984" y="4560222"/>
            <a:ext cx="1127070" cy="492443"/>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المستقبل
</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 name="Rectangle 28"/>
          <p:cNvSpPr/>
          <p:nvPr/>
        </p:nvSpPr>
        <p:spPr>
          <a:xfrm>
            <a:off x="1105992" y="-44815"/>
            <a:ext cx="3628378" cy="138499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
</a:t>
            </a:r>
            <a:endParaRPr kumimoji="0" lang="en-SG" sz="24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0" name="Rectangle 29"/>
          <p:cNvSpPr/>
          <p:nvPr/>
        </p:nvSpPr>
        <p:spPr>
          <a:xfrm>
            <a:off x="971600" y="5290755"/>
            <a:ext cx="1152128" cy="369332"/>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(التسلسل الزمني)
</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272227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251520" y="0"/>
            <a:ext cx="8717797" cy="6858000"/>
            <a:chOff x="251520" y="0"/>
            <a:chExt cx="8717797" cy="6858000"/>
          </a:xfrm>
        </p:grpSpPr>
        <p:pic>
          <p:nvPicPr>
            <p:cNvPr id="3" name="Picture 2" descr="Screen Shot 2015-07-24 at 9.42.47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51520" y="0"/>
              <a:ext cx="8717797" cy="6858000"/>
            </a:xfrm>
            <a:prstGeom prst="rect">
              <a:avLst/>
            </a:prstGeom>
          </p:spPr>
        </p:pic>
        <p:sp>
          <p:nvSpPr>
            <p:cNvPr id="13" name="Rectangle 12"/>
            <p:cNvSpPr/>
            <p:nvPr/>
          </p:nvSpPr>
          <p:spPr bwMode="auto">
            <a:xfrm>
              <a:off x="2123728" y="1124744"/>
              <a:ext cx="6480720"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bwMode="auto">
            <a:xfrm>
              <a:off x="3851920" y="2492896"/>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14"/>
            <p:cNvSpPr/>
            <p:nvPr/>
          </p:nvSpPr>
          <p:spPr bwMode="auto">
            <a:xfrm>
              <a:off x="971600" y="3429000"/>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971600" y="3032962"/>
              <a:ext cx="1116120" cy="324030"/>
            </a:xfrm>
            <a:prstGeom prst="rect">
              <a:avLst/>
            </a:prstGeom>
            <a:solidFill>
              <a:srgbClr val="630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2195736" y="3068960"/>
              <a:ext cx="1224136" cy="288032"/>
            </a:xfrm>
            <a:prstGeom prst="rect">
              <a:avLst/>
            </a:prstGeom>
            <a:solidFill>
              <a:srgbClr val="D93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17"/>
            <p:cNvSpPr/>
            <p:nvPr/>
          </p:nvSpPr>
          <p:spPr bwMode="auto">
            <a:xfrm>
              <a:off x="971600" y="3933056"/>
              <a:ext cx="1080120" cy="2160240"/>
            </a:xfrm>
            <a:prstGeom prst="rect">
              <a:avLst/>
            </a:prstGeom>
            <a:solidFill>
              <a:srgbClr val="00316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18"/>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19"/>
            <p:cNvSpPr/>
            <p:nvPr/>
          </p:nvSpPr>
          <p:spPr bwMode="auto">
            <a:xfrm>
              <a:off x="6228184" y="2420888"/>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747464"/>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25" name="Rectangle 24"/>
          <p:cNvSpPr/>
          <p:nvPr/>
        </p:nvSpPr>
        <p:spPr>
          <a:xfrm>
            <a:off x="899592" y="3122384"/>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6" name="Rectangle 25"/>
          <p:cNvSpPr/>
          <p:nvPr/>
        </p:nvSpPr>
        <p:spPr>
          <a:xfrm>
            <a:off x="918842" y="3554432"/>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7" name="Rectangle 26"/>
          <p:cNvSpPr/>
          <p:nvPr/>
        </p:nvSpPr>
        <p:spPr>
          <a:xfrm>
            <a:off x="2162593" y="3122384"/>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0" name="Rectangle 29"/>
          <p:cNvSpPr/>
          <p:nvPr/>
        </p:nvSpPr>
        <p:spPr>
          <a:xfrm>
            <a:off x="1538040" y="1167135"/>
            <a:ext cx="7282432" cy="707886"/>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المستقبل (متى 24: 4-31): وجهة نظر رجعية
</a:t>
            </a:r>
            <a:endParaRPr kumimoji="0" lang="en-SG" sz="20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1" name="Rectangle 30"/>
          <p:cNvSpPr/>
          <p:nvPr/>
        </p:nvSpPr>
        <p:spPr>
          <a:xfrm>
            <a:off x="3851920" y="2524834"/>
            <a:ext cx="1800200"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2" name="Rectangle 31"/>
          <p:cNvSpPr/>
          <p:nvPr/>
        </p:nvSpPr>
        <p:spPr>
          <a:xfrm>
            <a:off x="5796136" y="2524834"/>
            <a:ext cx="2448272"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3" name="Rectangle 32"/>
          <p:cNvSpPr/>
          <p:nvPr/>
        </p:nvSpPr>
        <p:spPr>
          <a:xfrm>
            <a:off x="1033984" y="4560222"/>
            <a:ext cx="1127070" cy="492443"/>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المستقبل
</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4" name="Rectangle 33"/>
          <p:cNvSpPr/>
          <p:nvPr/>
        </p:nvSpPr>
        <p:spPr>
          <a:xfrm>
            <a:off x="1105992" y="-2085"/>
            <a:ext cx="2952328" cy="138499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
</a:t>
            </a:r>
            <a:endParaRPr kumimoji="0" lang="en-SG" sz="24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5" name="Rectangle 34"/>
          <p:cNvSpPr/>
          <p:nvPr/>
        </p:nvSpPr>
        <p:spPr>
          <a:xfrm>
            <a:off x="971600" y="5383088"/>
            <a:ext cx="1152128"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بأثر رجعي)</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375004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0" y="151141"/>
            <a:ext cx="9144000" cy="6734243"/>
            <a:chOff x="0" y="123757"/>
            <a:chExt cx="9144000" cy="6734243"/>
          </a:xfrm>
        </p:grpSpPr>
        <p:pic>
          <p:nvPicPr>
            <p:cNvPr id="3" name="Picture 2" descr="Screen Shot 2015-07-24 at 9.46.10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23757"/>
              <a:ext cx="9144000" cy="6734243"/>
            </a:xfrm>
            <a:prstGeom prst="rect">
              <a:avLst/>
            </a:prstGeom>
          </p:spPr>
        </p:pic>
        <p:sp>
          <p:nvSpPr>
            <p:cNvPr id="13" name="Rectangle 12"/>
            <p:cNvSpPr/>
            <p:nvPr/>
          </p:nvSpPr>
          <p:spPr bwMode="auto">
            <a:xfrm>
              <a:off x="1547664" y="1313384"/>
              <a:ext cx="7056784"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0"/>
            <p:cNvSpPr/>
            <p:nvPr/>
          </p:nvSpPr>
          <p:spPr bwMode="auto">
            <a:xfrm>
              <a:off x="3707904" y="2852936"/>
              <a:ext cx="1800200" cy="468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1"/>
            <p:cNvSpPr/>
            <p:nvPr/>
          </p:nvSpPr>
          <p:spPr bwMode="auto">
            <a:xfrm>
              <a:off x="791584" y="3861048"/>
              <a:ext cx="1116120" cy="288032"/>
            </a:xfrm>
            <a:prstGeom prst="rect">
              <a:avLst/>
            </a:prstGeom>
            <a:solidFill>
              <a:srgbClr val="7711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Rectangle 22"/>
            <p:cNvSpPr/>
            <p:nvPr/>
          </p:nvSpPr>
          <p:spPr bwMode="auto">
            <a:xfrm>
              <a:off x="755576" y="3465010"/>
              <a:ext cx="1116120" cy="324030"/>
            </a:xfrm>
            <a:prstGeom prst="rect">
              <a:avLst/>
            </a:prstGeom>
            <a:solidFill>
              <a:srgbClr val="7711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23"/>
            <p:cNvSpPr/>
            <p:nvPr/>
          </p:nvSpPr>
          <p:spPr bwMode="auto">
            <a:xfrm>
              <a:off x="2051720" y="3501008"/>
              <a:ext cx="1224136" cy="288032"/>
            </a:xfrm>
            <a:prstGeom prst="rect">
              <a:avLst/>
            </a:prstGeom>
            <a:solidFill>
              <a:srgbClr val="D93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Rectangle 24"/>
            <p:cNvSpPr/>
            <p:nvPr/>
          </p:nvSpPr>
          <p:spPr bwMode="auto">
            <a:xfrm>
              <a:off x="755576" y="4365104"/>
              <a:ext cx="1080120" cy="1584176"/>
            </a:xfrm>
            <a:prstGeom prst="rect">
              <a:avLst/>
            </a:prstGeom>
            <a:solidFill>
              <a:srgbClr val="00316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25"/>
            <p:cNvSpPr/>
            <p:nvPr/>
          </p:nvSpPr>
          <p:spPr bwMode="auto">
            <a:xfrm>
              <a:off x="971600" y="23326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26"/>
            <p:cNvSpPr/>
            <p:nvPr/>
          </p:nvSpPr>
          <p:spPr bwMode="auto">
            <a:xfrm>
              <a:off x="6084168" y="2852936"/>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675456"/>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6" name="Rectangle 5"/>
          <p:cNvSpPr/>
          <p:nvPr/>
        </p:nvSpPr>
        <p:spPr>
          <a:xfrm>
            <a:off x="1014374" y="28875"/>
            <a:ext cx="2520280" cy="830997"/>
          </a:xfrm>
          <a:prstGeom prst="rect">
            <a:avLst/>
          </a:prstGeom>
          <a:solidFill>
            <a:schemeClr val="bg1"/>
          </a:solid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综合</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时代主义</a:t>
            </a:r>
            <a:endParaRPr kumimoji="0" lang="en-SG" sz="24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19" name="Rectangle 18"/>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Rectangle 29"/>
          <p:cNvSpPr/>
          <p:nvPr/>
        </p:nvSpPr>
        <p:spPr>
          <a:xfrm>
            <a:off x="683568" y="3503910"/>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1" name="Rectangle 30"/>
          <p:cNvSpPr/>
          <p:nvPr/>
        </p:nvSpPr>
        <p:spPr>
          <a:xfrm>
            <a:off x="702818" y="3935958"/>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2" name="Rectangle 31"/>
          <p:cNvSpPr/>
          <p:nvPr/>
        </p:nvSpPr>
        <p:spPr>
          <a:xfrm>
            <a:off x="1946569" y="3503910"/>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3" name="Rectangle 32"/>
          <p:cNvSpPr/>
          <p:nvPr/>
        </p:nvSpPr>
        <p:spPr>
          <a:xfrm>
            <a:off x="1322016" y="1268760"/>
            <a:ext cx="7282432" cy="707886"/>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المستقبل (متى 24: 4-31): الأهمية الحالية
</a:t>
            </a:r>
            <a:endParaRPr kumimoji="0" lang="en-SG" sz="2000" b="1" i="0"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4" name="Rectangle 33"/>
          <p:cNvSpPr/>
          <p:nvPr/>
        </p:nvSpPr>
        <p:spPr>
          <a:xfrm>
            <a:off x="3635896" y="2906360"/>
            <a:ext cx="1800200"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5" name="Rectangle 34"/>
          <p:cNvSpPr/>
          <p:nvPr/>
        </p:nvSpPr>
        <p:spPr>
          <a:xfrm>
            <a:off x="5580112" y="2906360"/>
            <a:ext cx="2448272"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6" name="Rectangle 35"/>
          <p:cNvSpPr/>
          <p:nvPr/>
        </p:nvSpPr>
        <p:spPr>
          <a:xfrm>
            <a:off x="817960" y="4941748"/>
            <a:ext cx="1127070" cy="492443"/>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المستقبل
</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 name="Rectangle 36"/>
          <p:cNvSpPr/>
          <p:nvPr/>
        </p:nvSpPr>
        <p:spPr>
          <a:xfrm>
            <a:off x="889968" y="116632"/>
            <a:ext cx="3538016" cy="138499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
</a:t>
            </a:r>
            <a:endParaRPr kumimoji="0" lang="en-SG" sz="2400" b="1" i="0"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8" name="Rectangle 37"/>
          <p:cNvSpPr/>
          <p:nvPr/>
        </p:nvSpPr>
        <p:spPr>
          <a:xfrm>
            <a:off x="755576" y="5672281"/>
            <a:ext cx="1152128" cy="369332"/>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(الأهمية الحالية)
</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7587677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611186E-9DED-5E41-99B2-09D871CB9582}"/>
              </a:ext>
            </a:extLst>
          </p:cNvPr>
          <p:cNvGrpSpPr/>
          <p:nvPr/>
        </p:nvGrpSpPr>
        <p:grpSpPr>
          <a:xfrm>
            <a:off x="0" y="27384"/>
            <a:ext cx="9139238" cy="6858000"/>
            <a:chOff x="0" y="27384"/>
            <a:chExt cx="9139238" cy="6858000"/>
          </a:xfrm>
        </p:grpSpPr>
        <p:pic>
          <p:nvPicPr>
            <p:cNvPr id="16385" name="Picture 1" descr="KingdomBuilders-Verse.jpg">
              <a:extLst>
                <a:ext uri="{FF2B5EF4-FFF2-40B4-BE49-F238E27FC236}">
                  <a16:creationId xmlns:a16="http://schemas.microsoft.com/office/drawing/2014/main" id="{BAA6A3AC-9FCE-C246-AB51-227C3D4FE5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7384"/>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 descr="KingdomBuilders-Verse.jpg">
              <a:extLst>
                <a:ext uri="{FF2B5EF4-FFF2-40B4-BE49-F238E27FC236}">
                  <a16:creationId xmlns:a16="http://schemas.microsoft.com/office/drawing/2014/main" id="{99F597F6-125C-7947-AA5A-84E102540D6D}"/>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2515689"/>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 descr="KingdomBuilders-Verse.jpg">
              <a:extLst>
                <a:ext uri="{FF2B5EF4-FFF2-40B4-BE49-F238E27FC236}">
                  <a16:creationId xmlns:a16="http://schemas.microsoft.com/office/drawing/2014/main" id="{7F60F308-4CE4-CF4B-A00B-91A6BB950675}"/>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75656" y="2996952"/>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 descr="KingdomBuilders-Verse.jpg">
              <a:extLst>
                <a:ext uri="{FF2B5EF4-FFF2-40B4-BE49-F238E27FC236}">
                  <a16:creationId xmlns:a16="http://schemas.microsoft.com/office/drawing/2014/main" id="{B2C95E8D-EFCE-E445-BD48-0BC114A77443}"/>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3452207"/>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 descr="KingdomBuilders-Verse.jpg">
              <a:extLst>
                <a:ext uri="{FF2B5EF4-FFF2-40B4-BE49-F238E27FC236}">
                  <a16:creationId xmlns:a16="http://schemas.microsoft.com/office/drawing/2014/main" id="{C13C1EC6-EE8A-164A-9F5D-4D954C713BE2}"/>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3933470"/>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Title 1">
            <a:extLst>
              <a:ext uri="{FF2B5EF4-FFF2-40B4-BE49-F238E27FC236}">
                <a16:creationId xmlns:a16="http://schemas.microsoft.com/office/drawing/2014/main" id="{31B2C0A1-125B-824D-BD8E-515972BA4B1B}"/>
              </a:ext>
            </a:extLst>
          </p:cNvPr>
          <p:cNvSpPr>
            <a:spLocks noGrp="1"/>
          </p:cNvSpPr>
          <p:nvPr>
            <p:ph type="ctrTitle"/>
          </p:nvPr>
        </p:nvSpPr>
        <p:spPr>
          <a:xfrm>
            <a:off x="2805348" y="4797152"/>
            <a:ext cx="3528541" cy="504056"/>
          </a:xfrm>
          <a:solidFill>
            <a:srgbClr val="313133"/>
          </a:solidFill>
          <a:ln>
            <a:solidFill>
              <a:srgbClr val="FFC000"/>
            </a:solidFill>
          </a:ln>
        </p:spPr>
        <p:txBody>
          <a:bodyPr/>
          <a:lstStyle/>
          <a:p>
            <a:pPr lvl="0">
              <a:defRPr/>
            </a:pPr>
            <a:r>
              <a:rPr lang="ar-SA" sz="2400" dirty="0">
                <a:solidFill>
                  <a:srgbClr val="FFFFFF"/>
                </a:solidFill>
                <a:cs typeface="Arial" panose="020B0604020202020204" pitchFamily="34" charset="0"/>
              </a:rPr>
              <a:t>متى ٢٤ : ١٤</a:t>
            </a:r>
          </a:p>
        </p:txBody>
      </p:sp>
      <p:sp>
        <p:nvSpPr>
          <p:cNvPr id="4" name="Title 1">
            <a:extLst>
              <a:ext uri="{FF2B5EF4-FFF2-40B4-BE49-F238E27FC236}">
                <a16:creationId xmlns:a16="http://schemas.microsoft.com/office/drawing/2014/main" id="{D9EF8886-809A-F845-A37F-03C277203221}"/>
              </a:ext>
            </a:extLst>
          </p:cNvPr>
          <p:cNvSpPr txBox="1">
            <a:spLocks/>
          </p:cNvSpPr>
          <p:nvPr/>
        </p:nvSpPr>
        <p:spPr bwMode="auto">
          <a:xfrm>
            <a:off x="1833314" y="2276872"/>
            <a:ext cx="5472608" cy="2232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lvl="0">
              <a:defRPr/>
            </a:pPr>
            <a:r>
              <a:rPr lang="ar-SA" sz="4000" b="1" kern="0" dirty="0">
                <a:solidFill>
                  <a:srgbClr val="FFFFFF"/>
                </a:solidFill>
                <a:latin typeface="Arial" panose="020B0604020202020204" pitchFamily="34" charset="0"/>
                <a:cs typeface="Arial" panose="020B0604020202020204" pitchFamily="34" charset="0"/>
              </a:rPr>
              <a:t>وَيُكْرَزُ بِبِشَارَةِ الْمَلَكُوتِ هَذِهِ فِي كُلِّ الْمَسْكُونَةِ شَهَادَةً لِجَمِيعِ الأُمَمِ. ثُمَّ يَأْتِي الْمُنْتَهَى. </a:t>
            </a:r>
          </a:p>
        </p:txBody>
      </p:sp>
    </p:spTree>
    <p:extLst>
      <p:ext uri="{BB962C8B-B14F-4D97-AF65-F5344CB8AC3E}">
        <p14:creationId xmlns:p14="http://schemas.microsoft.com/office/powerpoint/2010/main" val="101035287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The fall of the Jerusalem temple (Matthew 24:15-28) – Seeking the kingdom">
            <a:extLst>
              <a:ext uri="{FF2B5EF4-FFF2-40B4-BE49-F238E27FC236}">
                <a16:creationId xmlns:a16="http://schemas.microsoft.com/office/drawing/2014/main" id="{B1313793-6717-5C4E-840A-33526643152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 uri="{28A0092B-C50C-407E-A947-70E740481C1C}">
                <a14:useLocalDpi xmlns:a14="http://schemas.microsoft.com/office/drawing/2010/main" val="0"/>
              </a:ext>
            </a:extLst>
          </a:blip>
          <a:srcRect/>
          <a:stretch>
            <a:fillRect/>
          </a:stretch>
        </p:blipFill>
        <p:spPr bwMode="auto">
          <a:xfrm>
            <a:off x="508000" y="723900"/>
            <a:ext cx="8128000" cy="54102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9525" y="1"/>
            <a:ext cx="9144000" cy="72390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متى 24: 15</a:t>
            </a:r>
            <a:endParaRPr lang="en-US" sz="36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7CE0CF58-B111-5748-8E27-536C2788F4E2}"/>
              </a:ext>
            </a:extLst>
          </p:cNvPr>
          <p:cNvSpPr txBox="1">
            <a:spLocks noChangeArrowheads="1"/>
          </p:cNvSpPr>
          <p:nvPr/>
        </p:nvSpPr>
        <p:spPr bwMode="auto">
          <a:xfrm>
            <a:off x="498475" y="859196"/>
            <a:ext cx="8128000" cy="32185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فمتى نظرتم رجسة الخراب التي قال عنها دانيال النبي قائمة في المكان المقدس (ليفهم القارئ)</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E217383E-3393-CB49-90AB-03614198E8C1}"/>
              </a:ext>
            </a:extLst>
          </p:cNvPr>
          <p:cNvSpPr txBox="1">
            <a:spLocks noChangeArrowheads="1"/>
          </p:cNvSpPr>
          <p:nvPr/>
        </p:nvSpPr>
        <p:spPr bwMode="auto">
          <a:xfrm>
            <a:off x="-9525" y="6162675"/>
            <a:ext cx="9144000" cy="6722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يقول يسوع أن دانيال 9: 27 كتب من قبل دانيال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59642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25</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9619580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930A2A0-DDEB-43C9-887A-EB73ECB5B88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أ. شجرة التين</a:t>
            </a:r>
            <a:endParaRPr kumimoji="0" lang="en-US"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32-44، مرقس 13: 28-37، لوقا 21: 29-36</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يوضح تبرعم شجرة التين أنه سيتم إعطاء علامات لإسرائيل لعل الأمة تدرك أن دينونة المسيح وشيكة وتكون متيقظة ومستعدة</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105918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CF570E2-EAA8-4E06-B951-B3DB9AFA955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ب. الخادم الأمين</a:t>
            </a:r>
            <a:endParaRPr kumimoji="0" lang="en-US"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45-51</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إيضاح الخادم الأمين يحذر إسرائيل أن تكون أمينة بما أن الأمة لن تعرف متى سيعود المسيح </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65471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636912"/>
            <a:ext cx="9144000" cy="1728192"/>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تخدم</a:t>
            </a:r>
            <a:r>
              <a:rPr lang="ar-JO" sz="5400" dirty="0">
                <a:effectLst>
                  <a:glow rad="127000">
                    <a:schemeClr val="tx1"/>
                  </a:glow>
                </a:effectLst>
                <a:ea typeface="ＭＳ Ｐゴシック" charset="0"/>
              </a:rPr>
              <a:t> يسوع؟</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299225113"/>
      </p:ext>
    </p:extLst>
  </p:cSld>
  <p:clrMapOvr>
    <a:overrideClrMapping bg1="lt1" tx1="dk1" bg2="lt2" tx2="dk2" accent1="accent1" accent2="accent2" accent3="accent3" accent4="accent4" accent5="accent5" accent6="accent6" hlink="hlink" folHlink="folHlink"/>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وتغيرت هيئته قدامهم 3 وصارت ثيابه تلمع بيضاء جداً كالثلج لا يقدر قصار على الأرض أن يبيض مثل ذلك </a:t>
            </a:r>
            <a:r>
              <a:rPr kumimoji="0" lang="ar-JO" sz="3200" b="1"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4 وظهر لهم إيليا مع موسى وكانا يتكلمان مع يسوع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7726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C6E4597-1C5F-4D11-9A93-38723FDD78E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6. دينونة إسرائيل</a:t>
            </a:r>
            <a:endParaRPr kumimoji="0" lang="en-US"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25: 1-30</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يتنبأ يسوع الدينونة عن إسرائيل في مثلين تشيران إلى أن الأمة ستدان لفشلها في أن تكون نور للأمم وأن المستعدين بالإيمان به </a:t>
            </a:r>
            <a:r>
              <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فقط سيدخلون الألفية </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608271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1851A95-CEDD-4F1F-A012-230AE346D38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أ. العذارى العشر</a:t>
            </a:r>
            <a:endParaRPr kumimoji="0" lang="en-US"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25: 1-13</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يوضح مثل العذارى العشر أن المستعدين بالإيمان به فقط سيدخلون إلى عشاء احتفال الألفية</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87371841"/>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AE8B299-2EC5-434A-9909-891F48C2E77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ب. الوزنات</a:t>
            </a:r>
            <a:endParaRPr kumimoji="0" lang="en-US"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25: 14-30</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يعلم مثل الوزنات أن إسرائيل الحية ستدان ولذلك فإن تبعات عدم أمانة الأمة في أن تكون نور للأمم سوف تتم</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8285197"/>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99A273DA-9D43-D64D-A508-ADCD9D807D70}"/>
              </a:ext>
            </a:extLst>
          </p:cNvPr>
          <p:cNvPicPr>
            <a:picLocks noChangeAspect="1"/>
          </p:cNvPicPr>
          <p:nvPr/>
        </p:nvPicPr>
        <p:blipFill rotWithShape="1">
          <a:blip r:embed="rId4"/>
          <a:srcRect l="12500" r="12500"/>
          <a:stretch/>
        </p:blipFill>
        <p:spPr>
          <a:xfrm>
            <a:off x="125156" y="152400"/>
            <a:ext cx="8866444" cy="6588791"/>
          </a:xfrm>
          <a:prstGeom prst="rect">
            <a:avLst/>
          </a:prstGeom>
          <a:ln w="228600" cap="sq" cmpd="thickThin">
            <a:solidFill>
              <a:srgbClr val="000000"/>
            </a:solidFill>
            <a:prstDash val="solid"/>
            <a:miter lim="800000"/>
          </a:ln>
          <a:effectLst>
            <a:innerShdw blurRad="76200">
              <a:srgbClr val="000000"/>
            </a:innerShdw>
          </a:effectLst>
        </p:spPr>
      </p:pic>
      <p:sp>
        <p:nvSpPr>
          <p:cNvPr id="2" name="TextBox 1">
            <a:extLst>
              <a:ext uri="{FF2B5EF4-FFF2-40B4-BE49-F238E27FC236}">
                <a16:creationId xmlns:a16="http://schemas.microsoft.com/office/drawing/2014/main" id="{003AC2B9-E89B-4E87-917C-E34CC3B09AA0}"/>
              </a:ext>
            </a:extLst>
          </p:cNvPr>
          <p:cNvSpPr txBox="1"/>
          <p:nvPr/>
        </p:nvSpPr>
        <p:spPr>
          <a:xfrm>
            <a:off x="1379447" y="2105799"/>
            <a:ext cx="645762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متى 25: 14-30</a:t>
            </a:r>
            <a:endPar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AE782D3D-C953-4298-B8DE-1DBD941B2494}"/>
              </a:ext>
            </a:extLst>
          </p:cNvPr>
          <p:cNvSpPr txBox="1"/>
          <p:nvPr/>
        </p:nvSpPr>
        <p:spPr>
          <a:xfrm>
            <a:off x="119270" y="1371600"/>
            <a:ext cx="9024730"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مثل الوزنات</a:t>
            </a:r>
            <a:endParaRPr kumimoji="0" lang="en-US" sz="4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id="{69C7B8F3-2C28-48FA-A5E5-267B8639752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bright="-20000"/>
                    </a14:imgEffect>
                  </a14:imgLayer>
                </a14:imgProps>
              </a:ext>
            </a:extLst>
          </a:blip>
          <a:srcRect l="24833" r="33333" b="13486"/>
          <a:stretch/>
        </p:blipFill>
        <p:spPr>
          <a:xfrm>
            <a:off x="6825938" y="4278452"/>
            <a:ext cx="2141621" cy="2490096"/>
          </a:xfrm>
          <a:prstGeom prst="rect">
            <a:avLst/>
          </a:prstGeom>
        </p:spPr>
      </p:pic>
      <p:sp>
        <p:nvSpPr>
          <p:cNvPr id="7" name="Rectangle 6">
            <a:extLst>
              <a:ext uri="{FF2B5EF4-FFF2-40B4-BE49-F238E27FC236}">
                <a16:creationId xmlns:a16="http://schemas.microsoft.com/office/drawing/2014/main" id="{29DFCBCF-5EF2-5D42-9176-2A5EB63B1091}"/>
              </a:ext>
            </a:extLst>
          </p:cNvPr>
          <p:cNvSpPr>
            <a:spLocks noChangeArrowheads="1"/>
          </p:cNvSpPr>
          <p:nvPr/>
        </p:nvSpPr>
        <p:spPr bwMode="auto">
          <a:xfrm>
            <a:off x="23811" y="5943600"/>
            <a:ext cx="9120188"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ديفيد مارتن</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.org • BibleStudyDownloads.org</a:t>
            </a:r>
          </a:p>
        </p:txBody>
      </p:sp>
    </p:spTree>
    <p:custDataLst>
      <p:tags r:id="rId1"/>
    </p:custDataLst>
    <p:extLst>
      <p:ext uri="{BB962C8B-B14F-4D97-AF65-F5344CB8AC3E}">
        <p14:creationId xmlns:p14="http://schemas.microsoft.com/office/powerpoint/2010/main" val="2661236958"/>
      </p:ext>
    </p:extLst>
  </p:cSld>
  <p:clrMapOvr>
    <a:masterClrMapping/>
  </p:clrMapOvr>
  <mc:AlternateContent xmlns:mc="http://schemas.openxmlformats.org/markup-compatibility/2006" xmlns:p14="http://schemas.microsoft.com/office/powerpoint/2010/main">
    <mc:Choice Requires="p14">
      <p:transition spd="slow" p14:dur="2500">
        <p:fade/>
      </p:transition>
    </mc:Choice>
    <mc:Fallback xmlns="">
      <p:transition spd="slow">
        <p:fade/>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39882E36-3F1C-472F-9221-3726F5DA0390}"/>
              </a:ext>
            </a:extLst>
          </p:cNvPr>
          <p:cNvPicPr>
            <a:picLocks noChangeAspect="1"/>
          </p:cNvPicPr>
          <p:nvPr/>
        </p:nvPicPr>
        <p:blipFill rotWithShape="1">
          <a:blip r:embed="rId4"/>
          <a:srcRect l="31667" t="12945" r="16665" b="18874"/>
          <a:stretch/>
        </p:blipFill>
        <p:spPr>
          <a:xfrm>
            <a:off x="152400" y="165095"/>
            <a:ext cx="8809083" cy="6535771"/>
          </a:xfrm>
          <a:prstGeom prst="rect">
            <a:avLst/>
          </a:prstGeom>
          <a:ln w="228600" cap="sq" cmpd="thickThin">
            <a:solidFill>
              <a:srgbClr val="000000"/>
            </a:solidFill>
            <a:prstDash val="solid"/>
            <a:miter lim="800000"/>
          </a:ln>
          <a:effectLst>
            <a:innerShdw blurRad="76200">
              <a:srgbClr val="000000"/>
            </a:innerShdw>
          </a:effectLst>
        </p:spPr>
      </p:pic>
      <p:grpSp>
        <p:nvGrpSpPr>
          <p:cNvPr id="14" name="Group 13">
            <a:extLst>
              <a:ext uri="{FF2B5EF4-FFF2-40B4-BE49-F238E27FC236}">
                <a16:creationId xmlns:a16="http://schemas.microsoft.com/office/drawing/2014/main" id="{98CFB023-5A0D-43E6-B57F-8543FECEB460}"/>
              </a:ext>
            </a:extLst>
          </p:cNvPr>
          <p:cNvGrpSpPr/>
          <p:nvPr/>
        </p:nvGrpSpPr>
        <p:grpSpPr>
          <a:xfrm>
            <a:off x="152399" y="248733"/>
            <a:ext cx="8809083" cy="955427"/>
            <a:chOff x="2151559" y="248733"/>
            <a:chExt cx="6809923" cy="955427"/>
          </a:xfrm>
        </p:grpSpPr>
        <p:sp>
          <p:nvSpPr>
            <p:cNvPr id="4" name="TextBox 3"/>
            <p:cNvSpPr txBox="1"/>
            <p:nvPr/>
          </p:nvSpPr>
          <p:spPr>
            <a:xfrm>
              <a:off x="7631280" y="248733"/>
              <a:ext cx="1330202" cy="523220"/>
            </a:xfrm>
            <a:prstGeom prst="rect">
              <a:avLst/>
            </a:prstGeom>
            <a:noFill/>
            <a:effectLst>
              <a:glow rad="228600">
                <a:schemeClr val="bg1">
                  <a:alpha val="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الإطار:</a:t>
              </a:r>
              <a:endPar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endParaRPr>
            </a:p>
          </p:txBody>
        </p:sp>
        <p:sp>
          <p:nvSpPr>
            <p:cNvPr id="5" name="TextBox 4"/>
            <p:cNvSpPr txBox="1"/>
            <p:nvPr/>
          </p:nvSpPr>
          <p:spPr>
            <a:xfrm>
              <a:off x="2151559" y="250053"/>
              <a:ext cx="5332247" cy="954107"/>
            </a:xfrm>
            <a:prstGeom prst="rect">
              <a:avLst/>
            </a:prstGeom>
            <a:noFill/>
            <a:effectLst>
              <a:glow rad="228600">
                <a:schemeClr val="bg1">
                  <a:alpha val="0"/>
                </a:schemeClr>
              </a:glow>
            </a:effectLst>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خطاب جبل الزيتون (مت 24-25)</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قبل صلب يسوع بيويمين</a:t>
              </a:r>
              <a:r>
                <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 </a:t>
              </a:r>
            </a:p>
          </p:txBody>
        </p:sp>
      </p:grpSp>
      <p:sp>
        <p:nvSpPr>
          <p:cNvPr id="7" name="TextBox 6"/>
          <p:cNvSpPr txBox="1"/>
          <p:nvPr/>
        </p:nvSpPr>
        <p:spPr>
          <a:xfrm>
            <a:off x="228600" y="1218507"/>
            <a:ext cx="8732882" cy="523220"/>
          </a:xfrm>
          <a:prstGeom prst="rect">
            <a:avLst/>
          </a:prstGeom>
          <a:noFill/>
          <a:effectLst>
            <a:glow rad="228600">
              <a:schemeClr val="bg1">
                <a:alpha val="0"/>
              </a:schemeClr>
            </a:glow>
          </a:effectLst>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كان لدى التلاميذ 3 أسئلة (متى 24: 3)</a:t>
            </a:r>
            <a:endPar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endParaRPr>
          </a:p>
        </p:txBody>
      </p:sp>
      <p:sp>
        <p:nvSpPr>
          <p:cNvPr id="8" name="TextBox 7"/>
          <p:cNvSpPr txBox="1"/>
          <p:nvPr/>
        </p:nvSpPr>
        <p:spPr>
          <a:xfrm>
            <a:off x="228600" y="1741727"/>
            <a:ext cx="8763000" cy="954107"/>
          </a:xfrm>
          <a:prstGeom prst="rect">
            <a:avLst/>
          </a:prstGeom>
          <a:noFill/>
          <a:effectLst>
            <a:glow rad="228600">
              <a:schemeClr val="bg1">
                <a:alpha val="0"/>
              </a:schemeClr>
            </a:glow>
          </a:effectLst>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حذر يسوع مراراً وتكراراً من أنه سيعود دون سابق إنذار (متى 24: 27، 36، 42، 44، 50؛ 25: 13).</a:t>
            </a:r>
            <a:endPar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endParaRPr>
          </a:p>
        </p:txBody>
      </p:sp>
      <p:grpSp>
        <p:nvGrpSpPr>
          <p:cNvPr id="6" name="Group 5"/>
          <p:cNvGrpSpPr/>
          <p:nvPr/>
        </p:nvGrpSpPr>
        <p:grpSpPr>
          <a:xfrm>
            <a:off x="4933273" y="2674437"/>
            <a:ext cx="3962400" cy="3810000"/>
            <a:chOff x="3390899" y="1905000"/>
            <a:chExt cx="3962400" cy="3810000"/>
          </a:xfrm>
        </p:grpSpPr>
        <p:sp>
          <p:nvSpPr>
            <p:cNvPr id="11" name="Explosion 1 10"/>
            <p:cNvSpPr/>
            <p:nvPr/>
          </p:nvSpPr>
          <p:spPr>
            <a:xfrm>
              <a:off x="3390899" y="1905000"/>
              <a:ext cx="3962400" cy="3810000"/>
            </a:xfrm>
            <a:prstGeom prst="irregularSeal1">
              <a:avLst/>
            </a:prstGeom>
            <a:solidFill>
              <a:srgbClr val="FFC000"/>
            </a:solid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extBox 11"/>
            <p:cNvSpPr txBox="1"/>
            <p:nvPr/>
          </p:nvSpPr>
          <p:spPr>
            <a:xfrm>
              <a:off x="3855102" y="2952569"/>
              <a:ext cx="3026349" cy="14465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القضية: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ما هي مسؤوليات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التلاميذ حتى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عودة المسيح؟</a:t>
              </a:r>
              <a:endParaRPr kumimoji="0" lang="en-US"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17064449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2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20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15" presetClass="entr" presetSubtype="0" fill="hold"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fltVal val="0"/>
                                          </p:val>
                                        </p:tav>
                                        <p:tav tm="100000">
                                          <p:val>
                                            <p:strVal val="#ppt_w"/>
                                          </p:val>
                                        </p:tav>
                                      </p:tavLst>
                                    </p:anim>
                                    <p:anim calcmode="lin" valueType="num">
                                      <p:cBhvr>
                                        <p:cTn id="25" dur="1000" fill="hold"/>
                                        <p:tgtEl>
                                          <p:spTgt spid="6"/>
                                        </p:tgtEl>
                                        <p:attrNameLst>
                                          <p:attrName>ppt_h</p:attrName>
                                        </p:attrNameLst>
                                      </p:cBhvr>
                                      <p:tavLst>
                                        <p:tav tm="0">
                                          <p:val>
                                            <p:fltVal val="0"/>
                                          </p:val>
                                        </p:tav>
                                        <p:tav tm="100000">
                                          <p:val>
                                            <p:strVal val="#ppt_h"/>
                                          </p:val>
                                        </p:tav>
                                      </p:tavLst>
                                    </p:anim>
                                    <p:anim calcmode="lin" valueType="num">
                                      <p:cBhvr>
                                        <p:cTn id="26"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2C1309E-0833-4173-AA72-CDBA992EA649}"/>
              </a:ext>
            </a:extLst>
          </p:cNvPr>
          <p:cNvPicPr>
            <a:picLocks noChangeAspect="1"/>
          </p:cNvPicPr>
          <p:nvPr/>
        </p:nvPicPr>
        <p:blipFill rotWithShape="1">
          <a:blip r:embed="rId4"/>
          <a:srcRect l="12500" t="2693" r="12500"/>
          <a:stretch/>
        </p:blipFill>
        <p:spPr>
          <a:xfrm>
            <a:off x="190500" y="179651"/>
            <a:ext cx="8763000" cy="6490692"/>
          </a:xfrm>
          <a:prstGeom prst="rect">
            <a:avLst/>
          </a:prstGeom>
          <a:ln w="228600" cap="sq" cmpd="thickThin">
            <a:solidFill>
              <a:srgbClr val="000000"/>
            </a:solidFill>
            <a:prstDash val="solid"/>
            <a:miter lim="800000"/>
          </a:ln>
          <a:effectLst>
            <a:innerShdw blurRad="76200">
              <a:srgbClr val="000000"/>
            </a:innerShdw>
          </a:effectLst>
        </p:spPr>
      </p:pic>
      <p:sp>
        <p:nvSpPr>
          <p:cNvPr id="13" name="TextBox 12">
            <a:extLst>
              <a:ext uri="{FF2B5EF4-FFF2-40B4-BE49-F238E27FC236}">
                <a16:creationId xmlns:a16="http://schemas.microsoft.com/office/drawing/2014/main" id="{9CFC53D2-2804-4CF4-9854-578A63D8CFB9}"/>
              </a:ext>
            </a:extLst>
          </p:cNvPr>
          <p:cNvSpPr txBox="1"/>
          <p:nvPr/>
        </p:nvSpPr>
        <p:spPr>
          <a:xfrm>
            <a:off x="2590800" y="1670447"/>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rPr>
              <a:t>السيد</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3D030399-FFE4-4EE9-A344-685FA09A5AE4}"/>
              </a:ext>
            </a:extLst>
          </p:cNvPr>
          <p:cNvSpPr txBox="1"/>
          <p:nvPr/>
        </p:nvSpPr>
        <p:spPr>
          <a:xfrm>
            <a:off x="2590800" y="2086690"/>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يسوع</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74036498-4F21-4D79-8C0E-3CD4EB0A2E59}"/>
              </a:ext>
            </a:extLst>
          </p:cNvPr>
          <p:cNvSpPr txBox="1"/>
          <p:nvPr/>
        </p:nvSpPr>
        <p:spPr>
          <a:xfrm>
            <a:off x="5551455" y="2471755"/>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rPr>
              <a:t>العبيد</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E9D573EF-3877-41CD-BC5A-E53B0CCEB510}"/>
              </a:ext>
            </a:extLst>
          </p:cNvPr>
          <p:cNvSpPr txBox="1"/>
          <p:nvPr/>
        </p:nvSpPr>
        <p:spPr>
          <a:xfrm>
            <a:off x="5551455" y="2887998"/>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التلاميذ</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pic>
        <p:nvPicPr>
          <p:cNvPr id="19" name="Picture 18">
            <a:extLst>
              <a:ext uri="{FF2B5EF4-FFF2-40B4-BE49-F238E27FC236}">
                <a16:creationId xmlns:a16="http://schemas.microsoft.com/office/drawing/2014/main" id="{66758453-5003-488F-BA72-8B8C66B9DAB4}"/>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colorTemperature colorTemp="7200"/>
                    </a14:imgEffect>
                    <a14:imgEffect>
                      <a14:brightnessContrast bright="-20000"/>
                    </a14:imgEffect>
                  </a14:imgLayer>
                </a14:imgProps>
              </a:ext>
            </a:extLst>
          </a:blip>
          <a:srcRect l="24833" r="33333" b="13486"/>
          <a:stretch/>
        </p:blipFill>
        <p:spPr>
          <a:xfrm>
            <a:off x="547225" y="4776384"/>
            <a:ext cx="1252920" cy="1456789"/>
          </a:xfrm>
          <a:prstGeom prst="rect">
            <a:avLst/>
          </a:prstGeom>
          <a:effectLst/>
        </p:spPr>
      </p:pic>
      <p:pic>
        <p:nvPicPr>
          <p:cNvPr id="20" name="Picture 19">
            <a:extLst>
              <a:ext uri="{FF2B5EF4-FFF2-40B4-BE49-F238E27FC236}">
                <a16:creationId xmlns:a16="http://schemas.microsoft.com/office/drawing/2014/main" id="{5F882B58-DDDB-4A15-AB51-E1720CEC19ED}"/>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colorTemperature colorTemp="7200"/>
                    </a14:imgEffect>
                    <a14:imgEffect>
                      <a14:brightnessContrast bright="-20000"/>
                    </a14:imgEffect>
                  </a14:imgLayer>
                </a14:imgProps>
              </a:ext>
            </a:extLst>
          </a:blip>
          <a:srcRect l="24833" r="33333" b="13486"/>
          <a:stretch/>
        </p:blipFill>
        <p:spPr>
          <a:xfrm>
            <a:off x="151380" y="5221560"/>
            <a:ext cx="1252920" cy="1456789"/>
          </a:xfrm>
          <a:prstGeom prst="rect">
            <a:avLst/>
          </a:prstGeom>
          <a:effectLst/>
        </p:spPr>
      </p:pic>
      <p:sp>
        <p:nvSpPr>
          <p:cNvPr id="17" name="TextBox 16">
            <a:extLst>
              <a:ext uri="{FF2B5EF4-FFF2-40B4-BE49-F238E27FC236}">
                <a16:creationId xmlns:a16="http://schemas.microsoft.com/office/drawing/2014/main" id="{45B4A5D6-CE38-492F-A892-D71C2A7C5982}"/>
              </a:ext>
            </a:extLst>
          </p:cNvPr>
          <p:cNvSpPr txBox="1"/>
          <p:nvPr/>
        </p:nvSpPr>
        <p:spPr>
          <a:xfrm>
            <a:off x="2884092" y="5267264"/>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rPr>
              <a:t>الوزنات</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C03D74B1-266F-4643-A39D-3AE9661CE0A9}"/>
              </a:ext>
            </a:extLst>
          </p:cNvPr>
          <p:cNvSpPr txBox="1"/>
          <p:nvPr/>
        </p:nvSpPr>
        <p:spPr>
          <a:xfrm>
            <a:off x="2002750" y="5675293"/>
            <a:ext cx="471651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الموارد والفرص التي وهبها الله للخدمة</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27" name="TextBox 26">
            <a:extLst>
              <a:ext uri="{FF2B5EF4-FFF2-40B4-BE49-F238E27FC236}">
                <a16:creationId xmlns:a16="http://schemas.microsoft.com/office/drawing/2014/main" id="{DEFA71BB-4F9C-45FE-A654-A67EC491AB06}"/>
              </a:ext>
            </a:extLst>
          </p:cNvPr>
          <p:cNvSpPr txBox="1"/>
          <p:nvPr/>
        </p:nvSpPr>
        <p:spPr>
          <a:xfrm>
            <a:off x="2186257" y="312003"/>
            <a:ext cx="5134516"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0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متى 25: 14-30</a:t>
            </a:r>
            <a:endParaRPr kumimoji="0" lang="en-US" sz="30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nvGrpSpPr>
          <p:cNvPr id="21" name="Group 20">
            <a:extLst>
              <a:ext uri="{FF2B5EF4-FFF2-40B4-BE49-F238E27FC236}">
                <a16:creationId xmlns:a16="http://schemas.microsoft.com/office/drawing/2014/main" id="{2725DFC0-0705-4FE5-8B45-6B8F98B007B3}"/>
              </a:ext>
            </a:extLst>
          </p:cNvPr>
          <p:cNvGrpSpPr/>
          <p:nvPr/>
        </p:nvGrpSpPr>
        <p:grpSpPr>
          <a:xfrm>
            <a:off x="339629" y="2898950"/>
            <a:ext cx="2745722" cy="2954058"/>
            <a:chOff x="3390899" y="1985925"/>
            <a:chExt cx="3467211" cy="3729075"/>
          </a:xfr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p:grpSpPr>
        <p:sp>
          <p:nvSpPr>
            <p:cNvPr id="22" name="Explosion 1 10">
              <a:extLst>
                <a:ext uri="{FF2B5EF4-FFF2-40B4-BE49-F238E27FC236}">
                  <a16:creationId xmlns:a16="http://schemas.microsoft.com/office/drawing/2014/main" id="{7A7986C2-5A5F-4CA8-A150-407FCA5B3298}"/>
                </a:ext>
              </a:extLst>
            </p:cNvPr>
            <p:cNvSpPr/>
            <p:nvPr/>
          </p:nvSpPr>
          <p:spPr>
            <a:xfrm>
              <a:off x="3390899" y="1985925"/>
              <a:ext cx="3467211" cy="3729075"/>
            </a:xfrm>
            <a:prstGeom prst="irregularSeal1">
              <a:avLst/>
            </a:prstGeom>
            <a:grp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F5BE9AE9-DEE2-4F65-A1FF-51C9DEEDDB42}"/>
                </a:ext>
              </a:extLst>
            </p:cNvPr>
            <p:cNvSpPr txBox="1"/>
            <p:nvPr/>
          </p:nvSpPr>
          <p:spPr>
            <a:xfrm>
              <a:off x="3731810" y="3052205"/>
              <a:ext cx="2523967" cy="1398686"/>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solidFill>
                      <a:sysClr val="windowText" lastClr="000000"/>
                    </a:solid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موزعة         حسب         القدرات</a:t>
              </a:r>
              <a:endParaRPr kumimoji="0" lang="en-US" sz="2200" b="1" i="0" u="none" strike="noStrike" kern="1200" cap="none" spc="0" normalizeH="0" baseline="0" noProof="0" dirty="0">
                <a:ln>
                  <a:solidFill>
                    <a:sysClr val="windowText" lastClr="000000"/>
                  </a:solid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pic>
        <p:nvPicPr>
          <p:cNvPr id="26" name="Picture 25">
            <a:extLst>
              <a:ext uri="{FF2B5EF4-FFF2-40B4-BE49-F238E27FC236}">
                <a16:creationId xmlns:a16="http://schemas.microsoft.com/office/drawing/2014/main" id="{27C5E867-EF40-4E63-BAFF-B2EDB93C6872}"/>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colorTemperature colorTemp="7200"/>
                    </a14:imgEffect>
                    <a14:imgEffect>
                      <a14:brightnessContrast bright="-20000"/>
                    </a14:imgEffect>
                  </a14:imgLayer>
                </a14:imgProps>
              </a:ext>
            </a:extLst>
          </a:blip>
          <a:srcRect l="24833" r="33333" b="13486"/>
          <a:stretch/>
        </p:blipFill>
        <p:spPr>
          <a:xfrm>
            <a:off x="951465" y="5035674"/>
            <a:ext cx="1252920" cy="1634669"/>
          </a:xfrm>
          <a:prstGeom prst="rect">
            <a:avLst/>
          </a:prstGeom>
          <a:effectLst/>
        </p:spPr>
      </p:pic>
    </p:spTree>
    <p:custDataLst>
      <p:tags r:id="rId1"/>
    </p:custDataLst>
    <p:extLst>
      <p:ext uri="{BB962C8B-B14F-4D97-AF65-F5344CB8AC3E}">
        <p14:creationId xmlns:p14="http://schemas.microsoft.com/office/powerpoint/2010/main" val="39220765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animEffect transition="in" filter="fade">
                                      <p:cBhvr>
                                        <p:cTn id="22" dur="500"/>
                                        <p:tgtEl>
                                          <p:spTgt spid="15"/>
                                        </p:tgtEl>
                                      </p:cBhvr>
                                    </p:animEffect>
                                  </p:childTnLst>
                                </p:cTn>
                              </p:par>
                            </p:childTnLst>
                          </p:cTn>
                        </p:par>
                        <p:par>
                          <p:cTn id="23" fill="hold">
                            <p:stCondLst>
                              <p:cond delay="500"/>
                            </p:stCondLst>
                            <p:childTnLst>
                              <p:par>
                                <p:cTn id="24" presetID="47" presetClass="entr" presetSubtype="0"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childTnLst>
                          </p:cTn>
                        </p:par>
                        <p:par>
                          <p:cTn id="36" fill="hold">
                            <p:stCondLst>
                              <p:cond delay="500"/>
                            </p:stCondLst>
                            <p:childTnLst>
                              <p:par>
                                <p:cTn id="37" presetID="47" presetClass="entr" presetSubtype="0" fill="hold" grpId="0"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1000"/>
                                        <p:tgtEl>
                                          <p:spTgt spid="18"/>
                                        </p:tgtEl>
                                      </p:cBhvr>
                                    </p:animEffect>
                                    <p:anim calcmode="lin" valueType="num">
                                      <p:cBhvr>
                                        <p:cTn id="40" dur="1000" fill="hold"/>
                                        <p:tgtEl>
                                          <p:spTgt spid="18"/>
                                        </p:tgtEl>
                                        <p:attrNameLst>
                                          <p:attrName>ppt_x</p:attrName>
                                        </p:attrNameLst>
                                      </p:cBhvr>
                                      <p:tavLst>
                                        <p:tav tm="0">
                                          <p:val>
                                            <p:strVal val="#ppt_x"/>
                                          </p:val>
                                        </p:tav>
                                        <p:tav tm="100000">
                                          <p:val>
                                            <p:strVal val="#ppt_x"/>
                                          </p:val>
                                        </p:tav>
                                      </p:tavLst>
                                    </p:anim>
                                    <p:anim calcmode="lin" valueType="num">
                                      <p:cBhvr>
                                        <p:cTn id="4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P spid="18"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043D4C5-4D66-491A-A987-94E2AF41D77B}"/>
              </a:ext>
            </a:extLst>
          </p:cNvPr>
          <p:cNvPicPr>
            <a:picLocks noChangeAspect="1"/>
          </p:cNvPicPr>
          <p:nvPr/>
        </p:nvPicPr>
        <p:blipFill rotWithShape="1">
          <a:blip r:embed="rId4"/>
          <a:srcRect l="12500" r="12500"/>
          <a:stretch/>
        </p:blipFill>
        <p:spPr>
          <a:xfrm>
            <a:off x="125156" y="152400"/>
            <a:ext cx="8866444" cy="6588791"/>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25724204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4CA05B4-10E6-479A-A8AC-0EED99626A48}"/>
              </a:ext>
            </a:extLst>
          </p:cNvPr>
          <p:cNvPicPr>
            <a:picLocks noChangeAspect="1"/>
          </p:cNvPicPr>
          <p:nvPr/>
        </p:nvPicPr>
        <p:blipFill rotWithShape="1">
          <a:blip r:embed="rId4"/>
          <a:srcRect l="12500" r="12500"/>
          <a:stretch/>
        </p:blipFill>
        <p:spPr>
          <a:xfrm>
            <a:off x="152401" y="152400"/>
            <a:ext cx="8839200" cy="6553200"/>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394249585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25909FC-6698-45FA-A5B8-521AF976094B}"/>
              </a:ext>
            </a:extLst>
          </p:cNvPr>
          <p:cNvPicPr>
            <a:picLocks noChangeAspect="1"/>
          </p:cNvPicPr>
          <p:nvPr/>
        </p:nvPicPr>
        <p:blipFill rotWithShape="1">
          <a:blip r:embed="rId4"/>
          <a:srcRect l="13333" r="11667"/>
          <a:stretch/>
        </p:blipFill>
        <p:spPr>
          <a:xfrm>
            <a:off x="152399" y="152400"/>
            <a:ext cx="8868569" cy="6532560"/>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193013059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80E9257-D51B-4217-BBF1-7303E9FC3F2E}"/>
              </a:ext>
            </a:extLst>
          </p:cNvPr>
          <p:cNvPicPr>
            <a:picLocks noChangeAspect="1"/>
          </p:cNvPicPr>
          <p:nvPr/>
        </p:nvPicPr>
        <p:blipFill rotWithShape="1">
          <a:blip r:embed="rId4"/>
          <a:srcRect l="12785" r="12987"/>
          <a:stretch/>
        </p:blipFill>
        <p:spPr>
          <a:xfrm>
            <a:off x="152400" y="139085"/>
            <a:ext cx="8839200" cy="6579829"/>
          </a:xfrm>
          <a:prstGeom prst="rect">
            <a:avLst/>
          </a:prstGeom>
          <a:ln w="228600" cap="sq" cmpd="thickThin">
            <a:solidFill>
              <a:srgbClr val="000000"/>
            </a:solidFill>
            <a:prstDash val="solid"/>
            <a:miter lim="800000"/>
          </a:ln>
          <a:effectLst>
            <a:innerShdw blurRad="76200">
              <a:srgbClr val="000000"/>
            </a:innerShdw>
          </a:effectLst>
        </p:spPr>
      </p:pic>
      <p:sp>
        <p:nvSpPr>
          <p:cNvPr id="7" name="TextBox 6">
            <a:extLst>
              <a:ext uri="{FF2B5EF4-FFF2-40B4-BE49-F238E27FC236}">
                <a16:creationId xmlns:a16="http://schemas.microsoft.com/office/drawing/2014/main" id="{F8CBBAEC-1D8D-4C60-96F7-841C89194202}"/>
              </a:ext>
            </a:extLst>
          </p:cNvPr>
          <p:cNvSpPr txBox="1"/>
          <p:nvPr/>
        </p:nvSpPr>
        <p:spPr>
          <a:xfrm>
            <a:off x="-36095" y="5760796"/>
            <a:ext cx="8839200"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85000"/>
                    </a:prstClr>
                  </a:glow>
                </a:effectLst>
                <a:uLnTx/>
                <a:uFillTx/>
                <a:latin typeface="Arial" panose="020B0604020202020204" pitchFamily="34" charset="0"/>
                <a:ea typeface="+mn-ea"/>
                <a:cs typeface="Arial" panose="020B0604020202020204" pitchFamily="34" charset="0"/>
              </a:rPr>
              <a:t>السيد يعود ليحاسب (متى 25: 20-21)</a:t>
            </a:r>
            <a:endParaRPr kumimoji="0" lang="en-US"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85000"/>
                  </a:prstClr>
                </a:glow>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4BC523D2-C28F-4559-9D8A-5DA28D8217A6}"/>
              </a:ext>
            </a:extLst>
          </p:cNvPr>
          <p:cNvSpPr txBox="1"/>
          <p:nvPr/>
        </p:nvSpPr>
        <p:spPr>
          <a:xfrm>
            <a:off x="313036" y="2870807"/>
            <a:ext cx="867856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يصور اليوم الأخير للحساب</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9062D308-E08A-4F71-ABEE-C368FDC0E5C4}"/>
              </a:ext>
            </a:extLst>
          </p:cNvPr>
          <p:cNvSpPr txBox="1"/>
          <p:nvPr/>
        </p:nvSpPr>
        <p:spPr>
          <a:xfrm>
            <a:off x="333088" y="3394027"/>
            <a:ext cx="8658511"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مكافآت الأمانة</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8B97E94A-2645-49FA-AADF-F24F40BB8483}"/>
              </a:ext>
            </a:extLst>
          </p:cNvPr>
          <p:cNvGrpSpPr/>
          <p:nvPr/>
        </p:nvGrpSpPr>
        <p:grpSpPr>
          <a:xfrm>
            <a:off x="6954253" y="3943097"/>
            <a:ext cx="2189747" cy="3005631"/>
            <a:chOff x="6990347" y="3941459"/>
            <a:chExt cx="2189747" cy="3005631"/>
          </a:xfrm>
        </p:grpSpPr>
        <p:pic>
          <p:nvPicPr>
            <p:cNvPr id="3" name="Picture 2">
              <a:extLst>
                <a:ext uri="{FF2B5EF4-FFF2-40B4-BE49-F238E27FC236}">
                  <a16:creationId xmlns:a16="http://schemas.microsoft.com/office/drawing/2014/main" id="{E8C0DB74-901E-4802-846D-2635A6E48B2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77" b="98840" l="75068" r="97300">
                          <a14:foregroundMark x1="75068" y1="76566" x2="76328" y2="69606"/>
                          <a14:foregroundMark x1="94149" y1="56148" x2="96490" y2="70998"/>
                          <a14:foregroundMark x1="96490" y1="70998" x2="96490" y2="71230"/>
                          <a14:foregroundMark x1="94329" y1="79350" x2="95050" y2="98840"/>
                          <a14:foregroundMark x1="95050" y1="98840" x2="95050" y2="98840"/>
                        </a14:backgroundRemoval>
                      </a14:imgEffect>
                    </a14:imgLayer>
                  </a14:imgProps>
                </a:ext>
                <a:ext uri="{28A0092B-C50C-407E-A947-70E740481C1C}">
                  <a14:useLocalDpi xmlns:a14="http://schemas.microsoft.com/office/drawing/2010/main" val="0"/>
                </a:ext>
              </a:extLst>
            </a:blip>
            <a:srcRect l="73333"/>
            <a:stretch/>
          </p:blipFill>
          <p:spPr>
            <a:xfrm>
              <a:off x="6990347" y="3941459"/>
              <a:ext cx="2189747" cy="3005631"/>
            </a:xfrm>
            <a:prstGeom prst="rect">
              <a:avLst/>
            </a:prstGeom>
            <a:ln>
              <a:noFill/>
            </a:ln>
            <a:effectLst>
              <a:outerShdw blurRad="292100" dist="139700" dir="2700000" algn="tl" rotWithShape="0">
                <a:srgbClr val="333333">
                  <a:alpha val="65000"/>
                </a:srgbClr>
              </a:outerShdw>
            </a:effectLst>
          </p:spPr>
        </p:pic>
        <p:sp>
          <p:nvSpPr>
            <p:cNvPr id="15" name="TextBox 14">
              <a:extLst>
                <a:ext uri="{FF2B5EF4-FFF2-40B4-BE49-F238E27FC236}">
                  <a16:creationId xmlns:a16="http://schemas.microsoft.com/office/drawing/2014/main" id="{700EBFC1-5701-4D96-90F2-B927D1D85DCA}"/>
                </a:ext>
              </a:extLst>
            </p:cNvPr>
            <p:cNvSpPr txBox="1"/>
            <p:nvPr/>
          </p:nvSpPr>
          <p:spPr>
            <a:xfrm rot="505599">
              <a:off x="7082720" y="5094291"/>
              <a:ext cx="1916985"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المكافأة</a:t>
              </a:r>
              <a:endParaRPr kumimoji="0" lang="en-US"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23" name="Group 22">
            <a:extLst>
              <a:ext uri="{FF2B5EF4-FFF2-40B4-BE49-F238E27FC236}">
                <a16:creationId xmlns:a16="http://schemas.microsoft.com/office/drawing/2014/main" id="{F6BC1128-2598-409C-8B5B-0FD6E517241C}"/>
              </a:ext>
            </a:extLst>
          </p:cNvPr>
          <p:cNvGrpSpPr/>
          <p:nvPr/>
        </p:nvGrpSpPr>
        <p:grpSpPr>
          <a:xfrm>
            <a:off x="103258" y="3964309"/>
            <a:ext cx="2123823" cy="3003684"/>
            <a:chOff x="76307" y="3943097"/>
            <a:chExt cx="2123823" cy="3003684"/>
          </a:xfrm>
        </p:grpSpPr>
        <p:pic>
          <p:nvPicPr>
            <p:cNvPr id="21" name="Picture 20">
              <a:extLst>
                <a:ext uri="{FF2B5EF4-FFF2-40B4-BE49-F238E27FC236}">
                  <a16:creationId xmlns:a16="http://schemas.microsoft.com/office/drawing/2014/main" id="{05E1CB3C-CA46-4AD8-91AB-BFB73FA24A7B}"/>
                </a:ext>
              </a:extLst>
            </p:cNvPr>
            <p:cNvPicPr>
              <a:picLocks noChangeAspect="1"/>
            </p:cNvPicPr>
            <p:nvPr/>
          </p:nvPicPr>
          <p:blipFill rotWithShape="1">
            <a:blip r:embed="rId7">
              <a:extLst>
                <a:ext uri="{BEBA8EAE-BF5A-486C-A8C5-ECC9F3942E4B}">
                  <a14:imgProps xmlns:a14="http://schemas.microsoft.com/office/drawing/2010/main">
                    <a14:imgLayer r:embed="rId6">
                      <a14:imgEffect>
                        <a14:backgroundRemoval t="9745" b="98376" l="2340" r="24572">
                          <a14:foregroundMark x1="8551" y1="83295" x2="8731" y2="94664"/>
                          <a14:foregroundMark x1="24752" y1="68445" x2="23672" y2="56613"/>
                          <a14:foregroundMark x1="10891" y1="96984" x2="10531" y2="98376"/>
                          <a14:foregroundMark x1="22952" y1="9745" x2="19982" y2="10209"/>
                        </a14:backgroundRemoval>
                      </a14:imgEffect>
                    </a14:imgLayer>
                  </a14:imgProps>
                </a:ext>
                <a:ext uri="{28A0092B-C50C-407E-A947-70E740481C1C}">
                  <a14:useLocalDpi xmlns:a14="http://schemas.microsoft.com/office/drawing/2010/main" val="0"/>
                </a:ext>
              </a:extLst>
            </a:blip>
            <a:srcRect r="73242"/>
            <a:stretch/>
          </p:blipFill>
          <p:spPr>
            <a:xfrm>
              <a:off x="76307" y="3943097"/>
              <a:ext cx="2071793" cy="3003684"/>
            </a:xfrm>
            <a:prstGeom prst="rect">
              <a:avLst/>
            </a:prstGeom>
            <a:ln>
              <a:noFill/>
            </a:ln>
            <a:effectLst>
              <a:outerShdw blurRad="292100" dist="139700" dir="2700000" algn="tl" rotWithShape="0">
                <a:srgbClr val="333333">
                  <a:alpha val="65000"/>
                </a:srgbClr>
              </a:outerShdw>
            </a:effectLst>
          </p:spPr>
        </p:pic>
        <p:sp>
          <p:nvSpPr>
            <p:cNvPr id="19" name="TextBox 18">
              <a:extLst>
                <a:ext uri="{FF2B5EF4-FFF2-40B4-BE49-F238E27FC236}">
                  <a16:creationId xmlns:a16="http://schemas.microsoft.com/office/drawing/2014/main" id="{3B1FDFBB-EFC0-4BF4-9D9B-0F7818DBBC64}"/>
                </a:ext>
              </a:extLst>
            </p:cNvPr>
            <p:cNvSpPr txBox="1"/>
            <p:nvPr/>
          </p:nvSpPr>
          <p:spPr>
            <a:xfrm>
              <a:off x="398836" y="4829203"/>
              <a:ext cx="1801294"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الموافقة</a:t>
              </a:r>
              <a:endParaRPr kumimoji="0" lang="en-US"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27" name="Group 26">
            <a:extLst>
              <a:ext uri="{FF2B5EF4-FFF2-40B4-BE49-F238E27FC236}">
                <a16:creationId xmlns:a16="http://schemas.microsoft.com/office/drawing/2014/main" id="{88831A69-F035-4217-89D1-4102FEA15AC5}"/>
              </a:ext>
            </a:extLst>
          </p:cNvPr>
          <p:cNvGrpSpPr/>
          <p:nvPr/>
        </p:nvGrpSpPr>
        <p:grpSpPr>
          <a:xfrm>
            <a:off x="2544806" y="3976840"/>
            <a:ext cx="1845639" cy="3003684"/>
            <a:chOff x="2544806" y="3976840"/>
            <a:chExt cx="1845639" cy="3003684"/>
          </a:xfrm>
        </p:grpSpPr>
        <p:pic>
          <p:nvPicPr>
            <p:cNvPr id="24" name="Picture 23">
              <a:extLst>
                <a:ext uri="{FF2B5EF4-FFF2-40B4-BE49-F238E27FC236}">
                  <a16:creationId xmlns:a16="http://schemas.microsoft.com/office/drawing/2014/main" id="{2524002D-95B7-4183-A2ED-7BEBB1A93286}"/>
                </a:ext>
              </a:extLst>
            </p:cNvPr>
            <p:cNvPicPr>
              <a:picLocks noChangeAspect="1"/>
            </p:cNvPicPr>
            <p:nvPr/>
          </p:nvPicPr>
          <p:blipFill rotWithShape="1">
            <a:blip r:embed="rId8">
              <a:extLst>
                <a:ext uri="{BEBA8EAE-BF5A-486C-A8C5-ECC9F3942E4B}">
                  <a14:imgProps xmlns:a14="http://schemas.microsoft.com/office/drawing/2010/main">
                    <a14:imgLayer r:embed="rId6">
                      <a14:imgEffect>
                        <a14:backgroundRemoval t="9977" b="96520" l="28803" r="47885">
                          <a14:foregroundMark x1="34293" y1="87703" x2="35194" y2="93735"/>
                          <a14:foregroundMark x1="35014" y1="95128" x2="35194" y2="96520"/>
                          <a14:foregroundMark x1="28803" y1="67981" x2="28803" y2="71230"/>
                        </a14:backgroundRemoval>
                      </a14:imgEffect>
                    </a14:imgLayer>
                  </a14:imgProps>
                </a:ext>
                <a:ext uri="{28A0092B-C50C-407E-A947-70E740481C1C}">
                  <a14:useLocalDpi xmlns:a14="http://schemas.microsoft.com/office/drawing/2010/main" val="0"/>
                </a:ext>
              </a:extLst>
            </a:blip>
            <a:srcRect l="26654" r="49726"/>
            <a:stretch/>
          </p:blipFill>
          <p:spPr>
            <a:xfrm>
              <a:off x="2544806" y="3976840"/>
              <a:ext cx="1828801" cy="3003684"/>
            </a:xfrm>
            <a:prstGeom prst="rect">
              <a:avLst/>
            </a:prstGeom>
            <a:ln>
              <a:noFill/>
            </a:ln>
            <a:effectLst>
              <a:outerShdw blurRad="292100" dist="139700" dir="2700000" algn="tl" rotWithShape="0">
                <a:srgbClr val="333333">
                  <a:alpha val="65000"/>
                </a:srgbClr>
              </a:outerShdw>
            </a:effectLst>
          </p:spPr>
        </p:pic>
        <p:sp>
          <p:nvSpPr>
            <p:cNvPr id="25" name="TextBox 24">
              <a:extLst>
                <a:ext uri="{FF2B5EF4-FFF2-40B4-BE49-F238E27FC236}">
                  <a16:creationId xmlns:a16="http://schemas.microsoft.com/office/drawing/2014/main" id="{74061E0F-485D-4632-A53D-8FBAA5AA3F8A}"/>
                </a:ext>
              </a:extLst>
            </p:cNvPr>
            <p:cNvSpPr txBox="1"/>
            <p:nvPr/>
          </p:nvSpPr>
          <p:spPr>
            <a:xfrm>
              <a:off x="2589151" y="4897610"/>
              <a:ext cx="1801294"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الثناء</a:t>
              </a:r>
              <a:endParaRPr kumimoji="0" lang="en-US"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28" name="Group 27">
            <a:extLst>
              <a:ext uri="{FF2B5EF4-FFF2-40B4-BE49-F238E27FC236}">
                <a16:creationId xmlns:a16="http://schemas.microsoft.com/office/drawing/2014/main" id="{B0D3D8EA-F43C-42DE-B269-18E556EA6F21}"/>
              </a:ext>
            </a:extLst>
          </p:cNvPr>
          <p:cNvGrpSpPr/>
          <p:nvPr/>
        </p:nvGrpSpPr>
        <p:grpSpPr>
          <a:xfrm>
            <a:off x="4572000" y="3945044"/>
            <a:ext cx="2102588" cy="3003684"/>
            <a:chOff x="4490181" y="4635411"/>
            <a:chExt cx="2102588" cy="3003684"/>
          </a:xfrm>
        </p:grpSpPr>
        <p:pic>
          <p:nvPicPr>
            <p:cNvPr id="22" name="Picture 21">
              <a:extLst>
                <a:ext uri="{FF2B5EF4-FFF2-40B4-BE49-F238E27FC236}">
                  <a16:creationId xmlns:a16="http://schemas.microsoft.com/office/drawing/2014/main" id="{6296CA2D-A9FE-42BF-B5F1-CDF8EDEA411C}"/>
                </a:ext>
              </a:extLst>
            </p:cNvPr>
            <p:cNvPicPr>
              <a:picLocks noChangeAspect="1"/>
            </p:cNvPicPr>
            <p:nvPr/>
          </p:nvPicPr>
          <p:blipFill rotWithShape="1">
            <a:blip r:embed="rId9">
              <a:extLst>
                <a:ext uri="{BEBA8EAE-BF5A-486C-A8C5-ECC9F3942E4B}">
                  <a14:imgProps xmlns:a14="http://schemas.microsoft.com/office/drawing/2010/main">
                    <a14:imgLayer r:embed="rId6">
                      <a14:imgEffect>
                        <a14:backgroundRemoval t="9049" b="98608" l="50135" r="72187">
                          <a14:foregroundMark x1="59676" y1="88631" x2="62556" y2="98608"/>
                          <a14:foregroundMark x1="67507" y1="9049" x2="67867" y2="13689"/>
                          <a14:foregroundMark x1="50225" y1="20882" x2="53645" y2="28306"/>
                          <a14:foregroundMark x1="72187" y1="77494" x2="68767" y2="65661"/>
                        </a14:backgroundRemoval>
                      </a14:imgEffect>
                    </a14:imgLayer>
                  </a14:imgProps>
                </a:ext>
                <a:ext uri="{28A0092B-C50C-407E-A947-70E740481C1C}">
                  <a14:useLocalDpi xmlns:a14="http://schemas.microsoft.com/office/drawing/2010/main" val="0"/>
                </a:ext>
              </a:extLst>
            </a:blip>
            <a:srcRect l="49000" r="26366"/>
            <a:stretch/>
          </p:blipFill>
          <p:spPr>
            <a:xfrm>
              <a:off x="4490181" y="4635411"/>
              <a:ext cx="2102588" cy="3003684"/>
            </a:xfrm>
            <a:prstGeom prst="rect">
              <a:avLst/>
            </a:prstGeom>
            <a:ln>
              <a:noFill/>
            </a:ln>
            <a:effectLst>
              <a:outerShdw blurRad="292100" dist="139700" dir="2700000" algn="tl" rotWithShape="0">
                <a:srgbClr val="333333">
                  <a:alpha val="65000"/>
                </a:srgbClr>
              </a:outerShdw>
            </a:effectLst>
          </p:spPr>
        </p:pic>
        <p:sp>
          <p:nvSpPr>
            <p:cNvPr id="26" name="TextBox 25">
              <a:extLst>
                <a:ext uri="{FF2B5EF4-FFF2-40B4-BE49-F238E27FC236}">
                  <a16:creationId xmlns:a16="http://schemas.microsoft.com/office/drawing/2014/main" id="{98F4B131-B350-4384-A685-CF31B416BA34}"/>
                </a:ext>
              </a:extLst>
            </p:cNvPr>
            <p:cNvSpPr txBox="1"/>
            <p:nvPr/>
          </p:nvSpPr>
          <p:spPr>
            <a:xfrm>
              <a:off x="4640828" y="5614033"/>
              <a:ext cx="1801294" cy="954107"/>
            </a:xfrm>
            <a:prstGeom prst="rect">
              <a:avLst/>
            </a:prstGeom>
            <a:noFill/>
          </p:spPr>
          <p:txBody>
            <a:bodyPr wrap="square" rtlCol="0">
              <a:spAutoFit/>
              <a:scene3d>
                <a:camera prst="isometricOffAxis1Right">
                  <a:rot lat="1080000" lon="20039998" rev="6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rPr>
                <a:t>ضمان الإمتيازات</a:t>
              </a:r>
              <a:endParaRPr kumimoji="0" lang="en-US"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21695855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20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20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anim calcmode="lin" valueType="num">
                                      <p:cBhvr>
                                        <p:cTn id="25" dur="1000" fill="hold"/>
                                        <p:tgtEl>
                                          <p:spTgt spid="23"/>
                                        </p:tgtEl>
                                        <p:attrNameLst>
                                          <p:attrName>ppt_x</p:attrName>
                                        </p:attrNameLst>
                                      </p:cBhvr>
                                      <p:tavLst>
                                        <p:tav tm="0">
                                          <p:val>
                                            <p:strVal val="#ppt_x"/>
                                          </p:val>
                                        </p:tav>
                                        <p:tav tm="100000">
                                          <p:val>
                                            <p:strVal val="#ppt_x"/>
                                          </p:val>
                                        </p:tav>
                                      </p:tavLst>
                                    </p:anim>
                                    <p:anim calcmode="lin" valueType="num">
                                      <p:cBhvr>
                                        <p:cTn id="26" dur="1000" fill="hold"/>
                                        <p:tgtEl>
                                          <p:spTgt spid="23"/>
                                        </p:tgtEl>
                                        <p:attrNameLst>
                                          <p:attrName>ppt_y</p:attrName>
                                        </p:attrNameLst>
                                      </p:cBhvr>
                                      <p:tavLst>
                                        <p:tav tm="0">
                                          <p:val>
                                            <p:strVal val="#ppt_y+.1"/>
                                          </p:val>
                                        </p:tav>
                                        <p:tav tm="100000">
                                          <p:val>
                                            <p:strVal val="#ppt_y"/>
                                          </p:val>
                                        </p:tav>
                                      </p:tavLst>
                                    </p:anim>
                                  </p:childTnLst>
                                </p:cTn>
                              </p:par>
                            </p:childTnLst>
                          </p:cTn>
                        </p:par>
                        <p:par>
                          <p:cTn id="27" fill="hold">
                            <p:stCondLst>
                              <p:cond delay="1000"/>
                            </p:stCondLst>
                            <p:childTnLst>
                              <p:par>
                                <p:cTn id="28" presetID="42" presetClass="entr" presetSubtype="0" fill="hold" nodeType="after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1000"/>
                                        <p:tgtEl>
                                          <p:spTgt spid="27"/>
                                        </p:tgtEl>
                                      </p:cBhvr>
                                    </p:animEffect>
                                    <p:anim calcmode="lin" valueType="num">
                                      <p:cBhvr>
                                        <p:cTn id="31" dur="1000" fill="hold"/>
                                        <p:tgtEl>
                                          <p:spTgt spid="27"/>
                                        </p:tgtEl>
                                        <p:attrNameLst>
                                          <p:attrName>ppt_x</p:attrName>
                                        </p:attrNameLst>
                                      </p:cBhvr>
                                      <p:tavLst>
                                        <p:tav tm="0">
                                          <p:val>
                                            <p:strVal val="#ppt_x"/>
                                          </p:val>
                                        </p:tav>
                                        <p:tav tm="100000">
                                          <p:val>
                                            <p:strVal val="#ppt_x"/>
                                          </p:val>
                                        </p:tav>
                                      </p:tavLst>
                                    </p:anim>
                                    <p:anim calcmode="lin" valueType="num">
                                      <p:cBhvr>
                                        <p:cTn id="32" dur="1000" fill="hold"/>
                                        <p:tgtEl>
                                          <p:spTgt spid="27"/>
                                        </p:tgtEl>
                                        <p:attrNameLst>
                                          <p:attrName>ppt_y</p:attrName>
                                        </p:attrNameLst>
                                      </p:cBhvr>
                                      <p:tavLst>
                                        <p:tav tm="0">
                                          <p:val>
                                            <p:strVal val="#ppt_y+.1"/>
                                          </p:val>
                                        </p:tav>
                                        <p:tav tm="100000">
                                          <p:val>
                                            <p:strVal val="#ppt_y"/>
                                          </p:val>
                                        </p:tav>
                                      </p:tavLst>
                                    </p:anim>
                                  </p:childTnLst>
                                </p:cTn>
                              </p:par>
                            </p:childTnLst>
                          </p:cTn>
                        </p:par>
                        <p:par>
                          <p:cTn id="33" fill="hold">
                            <p:stCondLst>
                              <p:cond delay="2000"/>
                            </p:stCondLst>
                            <p:childTnLst>
                              <p:par>
                                <p:cTn id="34" presetID="42" presetClass="entr" presetSubtype="0" fill="hold" nodeType="after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1000"/>
                                        <p:tgtEl>
                                          <p:spTgt spid="28"/>
                                        </p:tgtEl>
                                      </p:cBhvr>
                                    </p:animEffect>
                                    <p:anim calcmode="lin" valueType="num">
                                      <p:cBhvr>
                                        <p:cTn id="37" dur="1000" fill="hold"/>
                                        <p:tgtEl>
                                          <p:spTgt spid="28"/>
                                        </p:tgtEl>
                                        <p:attrNameLst>
                                          <p:attrName>ppt_x</p:attrName>
                                        </p:attrNameLst>
                                      </p:cBhvr>
                                      <p:tavLst>
                                        <p:tav tm="0">
                                          <p:val>
                                            <p:strVal val="#ppt_x"/>
                                          </p:val>
                                        </p:tav>
                                        <p:tav tm="100000">
                                          <p:val>
                                            <p:strVal val="#ppt_x"/>
                                          </p:val>
                                        </p:tav>
                                      </p:tavLst>
                                    </p:anim>
                                    <p:anim calcmode="lin" valueType="num">
                                      <p:cBhvr>
                                        <p:cTn id="38" dur="1000" fill="hold"/>
                                        <p:tgtEl>
                                          <p:spTgt spid="28"/>
                                        </p:tgtEl>
                                        <p:attrNameLst>
                                          <p:attrName>ppt_y</p:attrName>
                                        </p:attrNameLst>
                                      </p:cBhvr>
                                      <p:tavLst>
                                        <p:tav tm="0">
                                          <p:val>
                                            <p:strVal val="#ppt_y+.1"/>
                                          </p:val>
                                        </p:tav>
                                        <p:tav tm="100000">
                                          <p:val>
                                            <p:strVal val="#ppt_y"/>
                                          </p:val>
                                        </p:tav>
                                      </p:tavLst>
                                    </p:anim>
                                  </p:childTnLst>
                                </p:cTn>
                              </p:par>
                            </p:childTnLst>
                          </p:cTn>
                        </p:par>
                        <p:par>
                          <p:cTn id="39" fill="hold">
                            <p:stCondLst>
                              <p:cond delay="3000"/>
                            </p:stCondLst>
                            <p:childTnLst>
                              <p:par>
                                <p:cTn id="40" presetID="42" presetClass="entr" presetSubtype="0"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Shape 11">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Isosceles Triangle 19">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picture containing text&#10;&#10;Description automatically generated">
            <a:extLst>
              <a:ext uri="{FF2B5EF4-FFF2-40B4-BE49-F238E27FC236}">
                <a16:creationId xmlns:a16="http://schemas.microsoft.com/office/drawing/2014/main" id="{4DEA2ACF-799F-46A3-9A64-74CE7FDE81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851" y="2280246"/>
            <a:ext cx="6117386" cy="1972857"/>
          </a:xfrm>
          <a:prstGeom prst="rect">
            <a:avLst/>
          </a:prstGeom>
          <a:ln>
            <a:noFill/>
          </a:ln>
        </p:spPr>
      </p:pic>
      <p:sp>
        <p:nvSpPr>
          <p:cNvPr id="22" name="Isosceles Triangle 21">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0D5FA2E-6093-4879-AE12-476D2D1A4858}"/>
              </a:ext>
            </a:extLst>
          </p:cNvPr>
          <p:cNvSpPr txBox="1"/>
          <p:nvPr/>
        </p:nvSpPr>
        <p:spPr>
          <a:xfrm>
            <a:off x="619092" y="4515261"/>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موسى</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D3F8C3AD-30F0-4C67-8367-F5C624AE768C}"/>
              </a:ext>
            </a:extLst>
          </p:cNvPr>
          <p:cNvSpPr txBox="1"/>
          <p:nvPr/>
        </p:nvSpPr>
        <p:spPr>
          <a:xfrm>
            <a:off x="3165891" y="4515260"/>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إيليا</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Arrow: Right 5">
            <a:extLst>
              <a:ext uri="{FF2B5EF4-FFF2-40B4-BE49-F238E27FC236}">
                <a16:creationId xmlns:a16="http://schemas.microsoft.com/office/drawing/2014/main" id="{2D83160A-A526-48A6-AB97-ED1B9DD8C04F}"/>
              </a:ext>
            </a:extLst>
          </p:cNvPr>
          <p:cNvSpPr/>
          <p:nvPr/>
        </p:nvSpPr>
        <p:spPr>
          <a:xfrm>
            <a:off x="6386288" y="2850021"/>
            <a:ext cx="1286850" cy="986429"/>
          </a:xfrm>
          <a:prstGeom prst="rightArrow">
            <a:avLst/>
          </a:prstGeom>
          <a:solidFill>
            <a:srgbClr val="A0B6E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B13DA5DC-2A4F-4E11-B540-61DB62FE3BEF}"/>
              </a:ext>
            </a:extLst>
          </p:cNvPr>
          <p:cNvSpPr txBox="1"/>
          <p:nvPr/>
        </p:nvSpPr>
        <p:spPr>
          <a:xfrm>
            <a:off x="7609995" y="3050847"/>
            <a:ext cx="1534005"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يسوع</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1474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6" grpId="0" animBg="1"/>
      <p:bldP spid="19"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98FFFB-4C54-401F-9B28-862E363CD307}"/>
              </a:ext>
            </a:extLst>
          </p:cNvPr>
          <p:cNvPicPr>
            <a:picLocks noChangeAspect="1"/>
          </p:cNvPicPr>
          <p:nvPr/>
        </p:nvPicPr>
        <p:blipFill rotWithShape="1">
          <a:blip r:embed="rId4"/>
          <a:srcRect l="17665" t="9254" r="12501"/>
          <a:stretch/>
        </p:blipFill>
        <p:spPr>
          <a:xfrm>
            <a:off x="170037" y="228599"/>
            <a:ext cx="8761285" cy="6445155"/>
          </a:xfrm>
          <a:prstGeom prst="rect">
            <a:avLst/>
          </a:prstGeom>
          <a:ln w="228600" cap="sq" cmpd="thickThin">
            <a:solidFill>
              <a:srgbClr val="000000"/>
            </a:solidFill>
            <a:prstDash val="solid"/>
            <a:miter lim="800000"/>
          </a:ln>
          <a:effectLst>
            <a:innerShdw blurRad="76200">
              <a:srgbClr val="000000"/>
            </a:innerShdw>
          </a:effectLst>
        </p:spPr>
      </p:pic>
      <p:sp>
        <p:nvSpPr>
          <p:cNvPr id="7" name="TextBox 6">
            <a:extLst>
              <a:ext uri="{FF2B5EF4-FFF2-40B4-BE49-F238E27FC236}">
                <a16:creationId xmlns:a16="http://schemas.microsoft.com/office/drawing/2014/main" id="{BAFEFE9C-43DF-4826-929E-C6177C98799A}"/>
              </a:ext>
            </a:extLst>
          </p:cNvPr>
          <p:cNvSpPr txBox="1"/>
          <p:nvPr/>
        </p:nvSpPr>
        <p:spPr>
          <a:xfrm>
            <a:off x="685800" y="184246"/>
            <a:ext cx="8001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40000"/>
                    </a:prstClr>
                  </a:glow>
                </a:effectLst>
                <a:uLnTx/>
                <a:uFillTx/>
                <a:latin typeface="Arial" panose="020B0604020202020204" pitchFamily="34" charset="0"/>
                <a:ea typeface="+mn-ea"/>
                <a:cs typeface="Arial" panose="020B0604020202020204" pitchFamily="34" charset="0"/>
              </a:rPr>
              <a:t>متى 25: 22-23</a:t>
            </a:r>
            <a:endParaRPr kumimoji="0" lang="en-US"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40000"/>
                  </a:prstClr>
                </a:glow>
              </a:effectLst>
              <a:uLnTx/>
              <a:uFillTx/>
              <a:latin typeface="Arial" panose="020B0604020202020204" pitchFamily="34"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E52E6697-AE5B-4477-9613-93DDCBC5BAA4}"/>
              </a:ext>
            </a:extLst>
          </p:cNvPr>
          <p:cNvGrpSpPr/>
          <p:nvPr/>
        </p:nvGrpSpPr>
        <p:grpSpPr>
          <a:xfrm>
            <a:off x="6954253" y="3943097"/>
            <a:ext cx="2189747" cy="3005631"/>
            <a:chOff x="6990347" y="3941459"/>
            <a:chExt cx="2189747" cy="3005631"/>
          </a:xfrm>
        </p:grpSpPr>
        <p:pic>
          <p:nvPicPr>
            <p:cNvPr id="5" name="Picture 4">
              <a:extLst>
                <a:ext uri="{FF2B5EF4-FFF2-40B4-BE49-F238E27FC236}">
                  <a16:creationId xmlns:a16="http://schemas.microsoft.com/office/drawing/2014/main" id="{9EE37254-48F3-4099-8F4F-2CD2466650B6}"/>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77" b="98840" l="75068" r="97300">
                          <a14:foregroundMark x1="75068" y1="76566" x2="76328" y2="69606"/>
                          <a14:foregroundMark x1="94149" y1="56148" x2="96490" y2="70998"/>
                          <a14:foregroundMark x1="96490" y1="70998" x2="96490" y2="71230"/>
                          <a14:foregroundMark x1="94329" y1="79350" x2="95050" y2="98840"/>
                          <a14:foregroundMark x1="95050" y1="98840" x2="95050" y2="98840"/>
                        </a14:backgroundRemoval>
                      </a14:imgEffect>
                    </a14:imgLayer>
                  </a14:imgProps>
                </a:ext>
                <a:ext uri="{28A0092B-C50C-407E-A947-70E740481C1C}">
                  <a14:useLocalDpi xmlns:a14="http://schemas.microsoft.com/office/drawing/2010/main" val="0"/>
                </a:ext>
              </a:extLst>
            </a:blip>
            <a:srcRect l="73333"/>
            <a:stretch/>
          </p:blipFill>
          <p:spPr>
            <a:xfrm>
              <a:off x="6990347" y="3941459"/>
              <a:ext cx="2189747" cy="3005631"/>
            </a:xfrm>
            <a:prstGeom prst="rect">
              <a:avLst/>
            </a:prstGeom>
            <a:ln>
              <a:noFill/>
            </a:ln>
            <a:effectLst>
              <a:outerShdw blurRad="292100" dist="139700" dir="2700000" algn="tl" rotWithShape="0">
                <a:srgbClr val="333333">
                  <a:alpha val="65000"/>
                </a:srgbClr>
              </a:outerShdw>
            </a:effectLst>
          </p:spPr>
        </p:pic>
        <p:sp>
          <p:nvSpPr>
            <p:cNvPr id="6" name="TextBox 5">
              <a:extLst>
                <a:ext uri="{FF2B5EF4-FFF2-40B4-BE49-F238E27FC236}">
                  <a16:creationId xmlns:a16="http://schemas.microsoft.com/office/drawing/2014/main" id="{49467AA7-A162-4EF1-8FCE-542D657826B9}"/>
                </a:ext>
              </a:extLst>
            </p:cNvPr>
            <p:cNvSpPr txBox="1"/>
            <p:nvPr/>
          </p:nvSpPr>
          <p:spPr>
            <a:xfrm rot="505599">
              <a:off x="7082720" y="5094291"/>
              <a:ext cx="1916985"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المكافأة</a:t>
              </a:r>
              <a:endParaRPr kumimoji="0" lang="en-US"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8" name="Group 7">
            <a:extLst>
              <a:ext uri="{FF2B5EF4-FFF2-40B4-BE49-F238E27FC236}">
                <a16:creationId xmlns:a16="http://schemas.microsoft.com/office/drawing/2014/main" id="{0DDEE80F-CD70-46C2-A6F4-D15195FDFFCE}"/>
              </a:ext>
            </a:extLst>
          </p:cNvPr>
          <p:cNvGrpSpPr/>
          <p:nvPr/>
        </p:nvGrpSpPr>
        <p:grpSpPr>
          <a:xfrm>
            <a:off x="103258" y="3964309"/>
            <a:ext cx="2123823" cy="3003684"/>
            <a:chOff x="76307" y="3943097"/>
            <a:chExt cx="2123823" cy="3003684"/>
          </a:xfrm>
        </p:grpSpPr>
        <p:pic>
          <p:nvPicPr>
            <p:cNvPr id="9" name="Picture 8">
              <a:extLst>
                <a:ext uri="{FF2B5EF4-FFF2-40B4-BE49-F238E27FC236}">
                  <a16:creationId xmlns:a16="http://schemas.microsoft.com/office/drawing/2014/main" id="{5479B8DD-DBF4-40D4-B66E-93201A8C612B}"/>
                </a:ext>
              </a:extLst>
            </p:cNvPr>
            <p:cNvPicPr>
              <a:picLocks noChangeAspect="1"/>
            </p:cNvPicPr>
            <p:nvPr/>
          </p:nvPicPr>
          <p:blipFill rotWithShape="1">
            <a:blip r:embed="rId7">
              <a:extLst>
                <a:ext uri="{BEBA8EAE-BF5A-486C-A8C5-ECC9F3942E4B}">
                  <a14:imgProps xmlns:a14="http://schemas.microsoft.com/office/drawing/2010/main">
                    <a14:imgLayer r:embed="rId6">
                      <a14:imgEffect>
                        <a14:backgroundRemoval t="9745" b="98376" l="2340" r="24572">
                          <a14:foregroundMark x1="8551" y1="83295" x2="8731" y2="94664"/>
                          <a14:foregroundMark x1="24752" y1="68445" x2="23672" y2="56613"/>
                          <a14:foregroundMark x1="10891" y1="96984" x2="10531" y2="98376"/>
                          <a14:foregroundMark x1="22952" y1="9745" x2="19982" y2="10209"/>
                        </a14:backgroundRemoval>
                      </a14:imgEffect>
                    </a14:imgLayer>
                  </a14:imgProps>
                </a:ext>
                <a:ext uri="{28A0092B-C50C-407E-A947-70E740481C1C}">
                  <a14:useLocalDpi xmlns:a14="http://schemas.microsoft.com/office/drawing/2010/main" val="0"/>
                </a:ext>
              </a:extLst>
            </a:blip>
            <a:srcRect r="73242"/>
            <a:stretch/>
          </p:blipFill>
          <p:spPr>
            <a:xfrm>
              <a:off x="76307" y="3943097"/>
              <a:ext cx="2071793" cy="3003684"/>
            </a:xfrm>
            <a:prstGeom prst="rect">
              <a:avLst/>
            </a:prstGeom>
            <a:ln>
              <a:noFill/>
            </a:ln>
            <a:effectLst>
              <a:outerShdw blurRad="292100" dist="139700" dir="2700000" algn="tl" rotWithShape="0">
                <a:srgbClr val="333333">
                  <a:alpha val="65000"/>
                </a:srgbClr>
              </a:outerShdw>
            </a:effectLst>
          </p:spPr>
        </p:pic>
        <p:sp>
          <p:nvSpPr>
            <p:cNvPr id="10" name="TextBox 9">
              <a:extLst>
                <a:ext uri="{FF2B5EF4-FFF2-40B4-BE49-F238E27FC236}">
                  <a16:creationId xmlns:a16="http://schemas.microsoft.com/office/drawing/2014/main" id="{CCA16796-D2F6-4079-A557-4C022E9C3182}"/>
                </a:ext>
              </a:extLst>
            </p:cNvPr>
            <p:cNvSpPr txBox="1"/>
            <p:nvPr/>
          </p:nvSpPr>
          <p:spPr>
            <a:xfrm>
              <a:off x="398836" y="4779388"/>
              <a:ext cx="1801294" cy="523220"/>
            </a:xfrm>
            <a:prstGeom prst="rect">
              <a:avLst/>
            </a:prstGeom>
            <a:noFill/>
          </p:spPr>
          <p:txBody>
            <a:bodyPr wrap="square" rtlCol="0">
              <a:spAutoFit/>
              <a:scene3d>
                <a:camera prst="isometricOffAxis1Right">
                  <a:rot lat="1080000" lon="20039998" rev="3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الموافقة</a:t>
              </a:r>
              <a:endParaRPr kumimoji="0" lang="en-US"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1" name="Group 10">
            <a:extLst>
              <a:ext uri="{FF2B5EF4-FFF2-40B4-BE49-F238E27FC236}">
                <a16:creationId xmlns:a16="http://schemas.microsoft.com/office/drawing/2014/main" id="{64779744-F496-48CC-8531-2A9406086149}"/>
              </a:ext>
            </a:extLst>
          </p:cNvPr>
          <p:cNvGrpSpPr/>
          <p:nvPr/>
        </p:nvGrpSpPr>
        <p:grpSpPr>
          <a:xfrm>
            <a:off x="2544806" y="3976840"/>
            <a:ext cx="1845639" cy="3003684"/>
            <a:chOff x="2544806" y="3976840"/>
            <a:chExt cx="1845639" cy="3003684"/>
          </a:xfrm>
        </p:grpSpPr>
        <p:pic>
          <p:nvPicPr>
            <p:cNvPr id="12" name="Picture 11">
              <a:extLst>
                <a:ext uri="{FF2B5EF4-FFF2-40B4-BE49-F238E27FC236}">
                  <a16:creationId xmlns:a16="http://schemas.microsoft.com/office/drawing/2014/main" id="{65AF30E7-CD48-4928-A4A3-43D2665F0E8B}"/>
                </a:ext>
              </a:extLst>
            </p:cNvPr>
            <p:cNvPicPr>
              <a:picLocks noChangeAspect="1"/>
            </p:cNvPicPr>
            <p:nvPr/>
          </p:nvPicPr>
          <p:blipFill rotWithShape="1">
            <a:blip r:embed="rId8">
              <a:extLst>
                <a:ext uri="{BEBA8EAE-BF5A-486C-A8C5-ECC9F3942E4B}">
                  <a14:imgProps xmlns:a14="http://schemas.microsoft.com/office/drawing/2010/main">
                    <a14:imgLayer r:embed="rId6">
                      <a14:imgEffect>
                        <a14:backgroundRemoval t="9977" b="96520" l="28803" r="47885">
                          <a14:foregroundMark x1="34293" y1="87703" x2="35194" y2="93735"/>
                          <a14:foregroundMark x1="35014" y1="95128" x2="35194" y2="96520"/>
                          <a14:foregroundMark x1="28803" y1="67981" x2="28803" y2="71230"/>
                        </a14:backgroundRemoval>
                      </a14:imgEffect>
                    </a14:imgLayer>
                  </a14:imgProps>
                </a:ext>
                <a:ext uri="{28A0092B-C50C-407E-A947-70E740481C1C}">
                  <a14:useLocalDpi xmlns:a14="http://schemas.microsoft.com/office/drawing/2010/main" val="0"/>
                </a:ext>
              </a:extLst>
            </a:blip>
            <a:srcRect l="26654" r="49726"/>
            <a:stretch/>
          </p:blipFill>
          <p:spPr>
            <a:xfrm>
              <a:off x="2544806" y="3976840"/>
              <a:ext cx="1828801" cy="3003684"/>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026E4211-21B3-4253-8874-B6AB94AAFBE5}"/>
                </a:ext>
              </a:extLst>
            </p:cNvPr>
            <p:cNvSpPr txBox="1"/>
            <p:nvPr/>
          </p:nvSpPr>
          <p:spPr>
            <a:xfrm>
              <a:off x="2589151" y="4897610"/>
              <a:ext cx="1801294"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الثناء</a:t>
              </a:r>
              <a:endParaRPr kumimoji="0" lang="en-US"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4" name="Group 13">
            <a:extLst>
              <a:ext uri="{FF2B5EF4-FFF2-40B4-BE49-F238E27FC236}">
                <a16:creationId xmlns:a16="http://schemas.microsoft.com/office/drawing/2014/main" id="{6A5C9635-2523-4705-91C9-78C3E8CB18F3}"/>
              </a:ext>
            </a:extLst>
          </p:cNvPr>
          <p:cNvGrpSpPr/>
          <p:nvPr/>
        </p:nvGrpSpPr>
        <p:grpSpPr>
          <a:xfrm>
            <a:off x="4572000" y="3945044"/>
            <a:ext cx="2102588" cy="3003684"/>
            <a:chOff x="4490181" y="4635411"/>
            <a:chExt cx="2102588" cy="3003684"/>
          </a:xfrm>
        </p:grpSpPr>
        <p:pic>
          <p:nvPicPr>
            <p:cNvPr id="15" name="Picture 14">
              <a:extLst>
                <a:ext uri="{FF2B5EF4-FFF2-40B4-BE49-F238E27FC236}">
                  <a16:creationId xmlns:a16="http://schemas.microsoft.com/office/drawing/2014/main" id="{118080ED-BCC7-47E6-9F10-CCDC5E7BEBDF}"/>
                </a:ext>
              </a:extLst>
            </p:cNvPr>
            <p:cNvPicPr>
              <a:picLocks noChangeAspect="1"/>
            </p:cNvPicPr>
            <p:nvPr/>
          </p:nvPicPr>
          <p:blipFill rotWithShape="1">
            <a:blip r:embed="rId9">
              <a:extLst>
                <a:ext uri="{BEBA8EAE-BF5A-486C-A8C5-ECC9F3942E4B}">
                  <a14:imgProps xmlns:a14="http://schemas.microsoft.com/office/drawing/2010/main">
                    <a14:imgLayer r:embed="rId6">
                      <a14:imgEffect>
                        <a14:backgroundRemoval t="9049" b="98608" l="50135" r="72187">
                          <a14:foregroundMark x1="59676" y1="88631" x2="62556" y2="98608"/>
                          <a14:foregroundMark x1="67507" y1="9049" x2="67867" y2="13689"/>
                          <a14:foregroundMark x1="50225" y1="20882" x2="53645" y2="28306"/>
                          <a14:foregroundMark x1="72187" y1="77494" x2="68767" y2="65661"/>
                        </a14:backgroundRemoval>
                      </a14:imgEffect>
                    </a14:imgLayer>
                  </a14:imgProps>
                </a:ext>
                <a:ext uri="{28A0092B-C50C-407E-A947-70E740481C1C}">
                  <a14:useLocalDpi xmlns:a14="http://schemas.microsoft.com/office/drawing/2010/main" val="0"/>
                </a:ext>
              </a:extLst>
            </a:blip>
            <a:srcRect l="49000" r="26366"/>
            <a:stretch/>
          </p:blipFill>
          <p:spPr>
            <a:xfrm>
              <a:off x="4490181" y="4635411"/>
              <a:ext cx="2102588" cy="3003684"/>
            </a:xfrm>
            <a:prstGeom prst="rect">
              <a:avLst/>
            </a:prstGeom>
            <a:ln>
              <a:noFill/>
            </a:ln>
            <a:effectLst>
              <a:outerShdw blurRad="292100" dist="139700" dir="2700000" algn="tl" rotWithShape="0">
                <a:srgbClr val="333333">
                  <a:alpha val="65000"/>
                </a:srgbClr>
              </a:outerShdw>
            </a:effectLst>
          </p:spPr>
        </p:pic>
        <p:sp>
          <p:nvSpPr>
            <p:cNvPr id="16" name="TextBox 15">
              <a:extLst>
                <a:ext uri="{FF2B5EF4-FFF2-40B4-BE49-F238E27FC236}">
                  <a16:creationId xmlns:a16="http://schemas.microsoft.com/office/drawing/2014/main" id="{C8D6778F-7E3F-4D2D-A18C-239B5750071D}"/>
                </a:ext>
              </a:extLst>
            </p:cNvPr>
            <p:cNvSpPr txBox="1"/>
            <p:nvPr/>
          </p:nvSpPr>
          <p:spPr>
            <a:xfrm>
              <a:off x="4640828" y="5614033"/>
              <a:ext cx="1801294" cy="954107"/>
            </a:xfrm>
            <a:prstGeom prst="rect">
              <a:avLst/>
            </a:prstGeom>
            <a:noFill/>
          </p:spPr>
          <p:txBody>
            <a:bodyPr wrap="square" rtlCol="0">
              <a:spAutoFit/>
              <a:scene3d>
                <a:camera prst="isometricOffAxis1Right">
                  <a:rot lat="1080000" lon="20039998" rev="6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rPr>
                <a:t>ضمان الإمتيازات</a:t>
              </a:r>
              <a:endParaRPr kumimoji="0" lang="en-US"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E2D3604E-CC09-42DC-8E4B-51DBAE9CAFFA}"/>
              </a:ext>
            </a:extLst>
          </p:cNvPr>
          <p:cNvGrpSpPr/>
          <p:nvPr/>
        </p:nvGrpSpPr>
        <p:grpSpPr>
          <a:xfrm>
            <a:off x="305320" y="131996"/>
            <a:ext cx="3184478" cy="3318670"/>
            <a:chOff x="3390899" y="1985925"/>
            <a:chExt cx="4021258" cy="4189345"/>
          </a:xfrm>
        </p:grpSpPr>
        <p:sp>
          <p:nvSpPr>
            <p:cNvPr id="18" name="Explosion 1 10">
              <a:extLst>
                <a:ext uri="{FF2B5EF4-FFF2-40B4-BE49-F238E27FC236}">
                  <a16:creationId xmlns:a16="http://schemas.microsoft.com/office/drawing/2014/main" id="{0FDAF464-0CD7-430F-96D6-4DA839D17F1E}"/>
                </a:ext>
              </a:extLst>
            </p:cNvPr>
            <p:cNvSpPr/>
            <p:nvPr/>
          </p:nvSpPr>
          <p:spPr>
            <a:xfrm>
              <a:off x="3390899" y="1985925"/>
              <a:ext cx="4021258" cy="4189345"/>
            </a:xfrm>
            <a:prstGeom prst="irregularSeal1">
              <a:avLst/>
            </a:prstGeom>
            <a:solidFill>
              <a:srgbClr val="FFC000"/>
            </a:solid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D6AE0CAD-753E-46C3-95A6-C0FB29C36213}"/>
                </a:ext>
              </a:extLst>
            </p:cNvPr>
            <p:cNvSpPr txBox="1"/>
            <p:nvPr/>
          </p:nvSpPr>
          <p:spPr>
            <a:xfrm>
              <a:off x="3974912" y="3069789"/>
              <a:ext cx="2859908" cy="13986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ركز السيد</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على الأمانة</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وليس الكمية</a:t>
              </a:r>
              <a:endParaRPr kumimoji="0" lang="en-US" sz="2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24471981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500" fill="hold"/>
                                        <p:tgtEl>
                                          <p:spTgt spid="17"/>
                                        </p:tgtEl>
                                        <p:attrNameLst>
                                          <p:attrName>ppt_w</p:attrName>
                                        </p:attrNameLst>
                                      </p:cBhvr>
                                      <p:tavLst>
                                        <p:tav tm="0">
                                          <p:val>
                                            <p:fltVal val="0"/>
                                          </p:val>
                                        </p:tav>
                                        <p:tav tm="100000">
                                          <p:val>
                                            <p:strVal val="#ppt_w"/>
                                          </p:val>
                                        </p:tav>
                                      </p:tavLst>
                                    </p:anim>
                                    <p:anim calcmode="lin" valueType="num">
                                      <p:cBhvr>
                                        <p:cTn id="33" dur="500" fill="hold"/>
                                        <p:tgtEl>
                                          <p:spTgt spid="17"/>
                                        </p:tgtEl>
                                        <p:attrNameLst>
                                          <p:attrName>ppt_h</p:attrName>
                                        </p:attrNameLst>
                                      </p:cBhvr>
                                      <p:tavLst>
                                        <p:tav tm="0">
                                          <p:val>
                                            <p:fltVal val="0"/>
                                          </p:val>
                                        </p:tav>
                                        <p:tav tm="100000">
                                          <p:val>
                                            <p:strVal val="#ppt_h"/>
                                          </p:val>
                                        </p:tav>
                                      </p:tavLst>
                                    </p:anim>
                                    <p:animEffect transition="in" filter="fade">
                                      <p:cBhvr>
                                        <p:cTn id="3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E5BD83C-8022-4EB1-AF2C-89BA40C2A092}"/>
              </a:ext>
            </a:extLst>
          </p:cNvPr>
          <p:cNvPicPr>
            <a:picLocks noChangeAspect="1"/>
          </p:cNvPicPr>
          <p:nvPr/>
        </p:nvPicPr>
        <p:blipFill rotWithShape="1">
          <a:blip r:embed="rId4"/>
          <a:srcRect l="12500" t="3436" r="16666" b="2647"/>
          <a:stretch/>
        </p:blipFill>
        <p:spPr>
          <a:xfrm>
            <a:off x="152400" y="172279"/>
            <a:ext cx="8839199" cy="6533321"/>
          </a:xfrm>
          <a:prstGeom prst="rect">
            <a:avLst/>
          </a:prstGeom>
          <a:ln w="228600" cap="sq" cmpd="thickThin">
            <a:solidFill>
              <a:srgbClr val="000000"/>
            </a:solidFill>
            <a:prstDash val="solid"/>
            <a:miter lim="800000"/>
          </a:ln>
          <a:effectLst>
            <a:innerShdw blurRad="76200">
              <a:srgbClr val="000000"/>
            </a:innerShdw>
          </a:effectLst>
        </p:spPr>
      </p:pic>
      <p:sp>
        <p:nvSpPr>
          <p:cNvPr id="8" name="TextBox 7">
            <a:extLst>
              <a:ext uri="{FF2B5EF4-FFF2-40B4-BE49-F238E27FC236}">
                <a16:creationId xmlns:a16="http://schemas.microsoft.com/office/drawing/2014/main" id="{4D1472E9-4125-40FB-8C3C-64AF23C6167C}"/>
              </a:ext>
            </a:extLst>
          </p:cNvPr>
          <p:cNvSpPr txBox="1"/>
          <p:nvPr/>
        </p:nvSpPr>
        <p:spPr>
          <a:xfrm>
            <a:off x="685800" y="228600"/>
            <a:ext cx="8001000" cy="523220"/>
          </a:xfrm>
          <a:prstGeom prst="rect">
            <a:avLst/>
          </a:prstGeom>
          <a:noFill/>
        </p:spPr>
        <p:txBody>
          <a:bodyPr wrap="square" rtlCol="0">
            <a:spAutoFit/>
          </a:bodyPr>
          <a:lstStyle>
            <a:defPPr>
              <a:defRPr lang="en-US"/>
            </a:defPPr>
            <a:lvl1pPr algn="ctr">
              <a:defRPr sz="2800" b="1" spc="50">
                <a:ln w="12700" cmpd="sng">
                  <a:solidFill>
                    <a:schemeClr val="accent6">
                      <a:satMod val="120000"/>
                      <a:shade val="80000"/>
                    </a:schemeClr>
                  </a:solidFill>
                  <a:prstDash val="solid"/>
                </a:ln>
                <a:solidFill>
                  <a:schemeClr val="accent6">
                    <a:tint val="1000"/>
                  </a:schemeClr>
                </a:solidFill>
                <a:effectLst>
                  <a:glow rad="228600">
                    <a:schemeClr val="tx1">
                      <a:alpha val="40000"/>
                    </a:schemeClr>
                  </a:glow>
                </a:effectLst>
                <a:latin typeface="Comic Sans MS" panose="030F0702030302020204" pitchFamily="66"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40000"/>
                    </a:prstClr>
                  </a:glow>
                </a:effectLst>
                <a:uLnTx/>
                <a:uFillTx/>
                <a:latin typeface="Arial" panose="020B0604020202020204" pitchFamily="34" charset="0"/>
                <a:ea typeface="+mn-ea"/>
                <a:cs typeface="Arial" panose="020B0604020202020204" pitchFamily="34" charset="0"/>
              </a:rPr>
              <a:t>متى 25: 24-30</a:t>
            </a:r>
            <a:endParaRPr kumimoji="0" lang="en-US"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40000"/>
                  </a:prstClr>
                </a:glow>
              </a:effectLst>
              <a:uLnTx/>
              <a:uFillTx/>
              <a:latin typeface="Arial" panose="020B0604020202020204" pitchFamily="34"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EC23517A-DBD9-4F18-B7F7-C7154647A15B}"/>
              </a:ext>
            </a:extLst>
          </p:cNvPr>
          <p:cNvGrpSpPr/>
          <p:nvPr/>
        </p:nvGrpSpPr>
        <p:grpSpPr>
          <a:xfrm>
            <a:off x="4686300" y="1524000"/>
            <a:ext cx="2745722" cy="2954058"/>
            <a:chOff x="3390899" y="1985925"/>
            <a:chExt cx="3467211" cy="3729075"/>
          </a:xfrm>
        </p:grpSpPr>
        <p:sp>
          <p:nvSpPr>
            <p:cNvPr id="5" name="Explosion 1 10">
              <a:extLst>
                <a:ext uri="{FF2B5EF4-FFF2-40B4-BE49-F238E27FC236}">
                  <a16:creationId xmlns:a16="http://schemas.microsoft.com/office/drawing/2014/main" id="{1CA5AEEF-4B9E-49ED-A187-05D9E5D2C3D6}"/>
                </a:ext>
              </a:extLst>
            </p:cNvPr>
            <p:cNvSpPr/>
            <p:nvPr/>
          </p:nvSpPr>
          <p:spPr>
            <a:xfrm>
              <a:off x="3390899" y="1985925"/>
              <a:ext cx="3467211" cy="3729075"/>
            </a:xfrm>
            <a:prstGeom prst="irregularSeal1">
              <a:avLst/>
            </a:prstGeom>
            <a:gradFill flip="none" rotWithShape="1">
              <a:gsLst>
                <a:gs pos="0">
                  <a:srgbClr val="C00005"/>
                </a:gs>
                <a:gs pos="100000">
                  <a:schemeClr val="tx1"/>
                </a:gs>
              </a:gsLst>
              <a:path path="circle">
                <a:fillToRect l="50000" t="50000" r="50000" b="50000"/>
              </a:path>
              <a:tileRect/>
            </a:grad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D3A1DA7D-0545-40A5-BF55-28FE6B6770EA}"/>
                </a:ext>
              </a:extLst>
            </p:cNvPr>
            <p:cNvSpPr txBox="1"/>
            <p:nvPr/>
          </p:nvSpPr>
          <p:spPr>
            <a:xfrm>
              <a:off x="3823902" y="3052205"/>
              <a:ext cx="2655080" cy="13986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solidFill>
                      <a:sysClr val="windowText" lastClr="000000"/>
                    </a:solidFill>
                  </a:ln>
                  <a:solidFill>
                    <a:prstClr val="white"/>
                  </a:solidFill>
                  <a:effectLst/>
                  <a:uLnTx/>
                  <a:uFillTx/>
                  <a:latin typeface="Arial" panose="020B0604020202020204" pitchFamily="34" charset="0"/>
                  <a:ea typeface="+mn-ea"/>
                  <a:cs typeface="Arial" panose="020B0604020202020204" pitchFamily="34" charset="0"/>
                </a:rPr>
                <a:t>ليس عبداً       حقيقياً          (منافق)</a:t>
              </a:r>
              <a:endParaRPr kumimoji="0" lang="en-US" sz="2200" b="1" i="0" u="none" strike="noStrike" kern="1200" cap="none" spc="0" normalizeH="0" baseline="0" noProof="0" dirty="0">
                <a:ln>
                  <a:solidFill>
                    <a:sysClr val="windowText" lastClr="000000"/>
                  </a:solid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840F0CEE-C1DC-4CA0-8F43-033D36AD50EA}"/>
              </a:ext>
            </a:extLst>
          </p:cNvPr>
          <p:cNvGrpSpPr/>
          <p:nvPr/>
        </p:nvGrpSpPr>
        <p:grpSpPr>
          <a:xfrm>
            <a:off x="6954253" y="3943097"/>
            <a:ext cx="2189747" cy="3005631"/>
            <a:chOff x="6990347" y="3941459"/>
            <a:chExt cx="2189747" cy="3005631"/>
          </a:xfrm>
        </p:grpSpPr>
        <p:pic>
          <p:nvPicPr>
            <p:cNvPr id="10" name="Picture 9">
              <a:extLst>
                <a:ext uri="{FF2B5EF4-FFF2-40B4-BE49-F238E27FC236}">
                  <a16:creationId xmlns:a16="http://schemas.microsoft.com/office/drawing/2014/main" id="{6C946FA4-12D1-4AD5-837B-78CE54E5961C}"/>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77" b="98840" l="75068" r="97300">
                          <a14:foregroundMark x1="75068" y1="76566" x2="76328" y2="69606"/>
                          <a14:foregroundMark x1="94149" y1="56148" x2="96490" y2="70998"/>
                          <a14:foregroundMark x1="96490" y1="70998" x2="96490" y2="71230"/>
                          <a14:foregroundMark x1="94329" y1="79350" x2="95050" y2="98840"/>
                          <a14:foregroundMark x1="95050" y1="98840" x2="95050" y2="98840"/>
                        </a14:backgroundRemoval>
                      </a14:imgEffect>
                    </a14:imgLayer>
                  </a14:imgProps>
                </a:ext>
                <a:ext uri="{28A0092B-C50C-407E-A947-70E740481C1C}">
                  <a14:useLocalDpi xmlns:a14="http://schemas.microsoft.com/office/drawing/2010/main" val="0"/>
                </a:ext>
              </a:extLst>
            </a:blip>
            <a:srcRect l="73333"/>
            <a:stretch/>
          </p:blipFill>
          <p:spPr>
            <a:xfrm>
              <a:off x="6990347" y="3941459"/>
              <a:ext cx="2189747" cy="3005631"/>
            </a:xfrm>
            <a:prstGeom prst="rect">
              <a:avLst/>
            </a:prstGeom>
            <a:ln>
              <a:noFill/>
            </a:ln>
            <a:effectLst>
              <a:outerShdw blurRad="292100" dist="139700" dir="2700000" algn="tl" rotWithShape="0">
                <a:srgbClr val="333333">
                  <a:alpha val="65000"/>
                </a:srgbClr>
              </a:outerShdw>
            </a:effectLst>
          </p:spPr>
        </p:pic>
        <p:sp>
          <p:nvSpPr>
            <p:cNvPr id="11" name="TextBox 10">
              <a:extLst>
                <a:ext uri="{FF2B5EF4-FFF2-40B4-BE49-F238E27FC236}">
                  <a16:creationId xmlns:a16="http://schemas.microsoft.com/office/drawing/2014/main" id="{BD5E18FB-628D-4C6C-9349-F4902271D1AE}"/>
                </a:ext>
              </a:extLst>
            </p:cNvPr>
            <p:cNvSpPr txBox="1"/>
            <p:nvPr/>
          </p:nvSpPr>
          <p:spPr>
            <a:xfrm rot="505599">
              <a:off x="7077115" y="5086139"/>
              <a:ext cx="1916985" cy="492443"/>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rPr>
                <a:t>عقوبة</a:t>
              </a:r>
              <a:endParaRPr kumimoji="0" lang="en-US"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2" name="Group 11">
            <a:extLst>
              <a:ext uri="{FF2B5EF4-FFF2-40B4-BE49-F238E27FC236}">
                <a16:creationId xmlns:a16="http://schemas.microsoft.com/office/drawing/2014/main" id="{D0520549-A92F-41FA-A22C-D9841B666CB5}"/>
              </a:ext>
            </a:extLst>
          </p:cNvPr>
          <p:cNvGrpSpPr/>
          <p:nvPr/>
        </p:nvGrpSpPr>
        <p:grpSpPr>
          <a:xfrm>
            <a:off x="103258" y="3964309"/>
            <a:ext cx="2353305" cy="3003684"/>
            <a:chOff x="76307" y="3943097"/>
            <a:chExt cx="2353305" cy="3003684"/>
          </a:xfrm>
        </p:grpSpPr>
        <p:pic>
          <p:nvPicPr>
            <p:cNvPr id="13" name="Picture 12">
              <a:extLst>
                <a:ext uri="{FF2B5EF4-FFF2-40B4-BE49-F238E27FC236}">
                  <a16:creationId xmlns:a16="http://schemas.microsoft.com/office/drawing/2014/main" id="{22FA80B4-F13D-41CE-8531-487D2DAEAB38}"/>
                </a:ext>
              </a:extLst>
            </p:cNvPr>
            <p:cNvPicPr>
              <a:picLocks noChangeAspect="1"/>
            </p:cNvPicPr>
            <p:nvPr/>
          </p:nvPicPr>
          <p:blipFill rotWithShape="1">
            <a:blip r:embed="rId7">
              <a:extLst>
                <a:ext uri="{BEBA8EAE-BF5A-486C-A8C5-ECC9F3942E4B}">
                  <a14:imgProps xmlns:a14="http://schemas.microsoft.com/office/drawing/2010/main">
                    <a14:imgLayer r:embed="rId6">
                      <a14:imgEffect>
                        <a14:backgroundRemoval t="9745" b="98376" l="2340" r="24572">
                          <a14:foregroundMark x1="8551" y1="83295" x2="8731" y2="94664"/>
                          <a14:foregroundMark x1="24752" y1="68445" x2="23672" y2="56613"/>
                          <a14:foregroundMark x1="10891" y1="96984" x2="10531" y2="98376"/>
                          <a14:foregroundMark x1="22952" y1="9745" x2="19982" y2="10209"/>
                        </a14:backgroundRemoval>
                      </a14:imgEffect>
                    </a14:imgLayer>
                  </a14:imgProps>
                </a:ext>
                <a:ext uri="{28A0092B-C50C-407E-A947-70E740481C1C}">
                  <a14:useLocalDpi xmlns:a14="http://schemas.microsoft.com/office/drawing/2010/main" val="0"/>
                </a:ext>
              </a:extLst>
            </a:blip>
            <a:srcRect r="73242"/>
            <a:stretch/>
          </p:blipFill>
          <p:spPr>
            <a:xfrm>
              <a:off x="76307" y="3943097"/>
              <a:ext cx="2304812" cy="3003684"/>
            </a:xfrm>
            <a:prstGeom prst="rect">
              <a:avLst/>
            </a:prstGeom>
            <a:ln>
              <a:noFill/>
            </a:ln>
            <a:effectLst>
              <a:outerShdw blurRad="292100" dist="139700" dir="2700000" algn="tl" rotWithShape="0">
                <a:srgbClr val="333333">
                  <a:alpha val="65000"/>
                </a:srgbClr>
              </a:outerShdw>
            </a:effectLst>
          </p:spPr>
        </p:pic>
        <p:sp>
          <p:nvSpPr>
            <p:cNvPr id="14" name="TextBox 13">
              <a:extLst>
                <a:ext uri="{FF2B5EF4-FFF2-40B4-BE49-F238E27FC236}">
                  <a16:creationId xmlns:a16="http://schemas.microsoft.com/office/drawing/2014/main" id="{BD5DEAEA-0DC2-45A9-859E-509666CB219A}"/>
                </a:ext>
              </a:extLst>
            </p:cNvPr>
            <p:cNvSpPr txBox="1"/>
            <p:nvPr/>
          </p:nvSpPr>
          <p:spPr>
            <a:xfrm>
              <a:off x="385104" y="4703188"/>
              <a:ext cx="2044508" cy="492443"/>
            </a:xfrm>
            <a:prstGeom prst="rect">
              <a:avLst/>
            </a:prstGeom>
            <a:noFill/>
          </p:spPr>
          <p:txBody>
            <a:bodyPr wrap="square" rtlCol="0">
              <a:spAutoFit/>
              <a:scene3d>
                <a:camera prst="isometricOffAxis1Right">
                  <a:rot lat="1080000" lon="20039998" rev="9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إدانة</a:t>
              </a:r>
              <a:endParaRPr kumimoji="0" lang="en-US"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5" name="Group 14">
            <a:extLst>
              <a:ext uri="{FF2B5EF4-FFF2-40B4-BE49-F238E27FC236}">
                <a16:creationId xmlns:a16="http://schemas.microsoft.com/office/drawing/2014/main" id="{5788F475-3953-4A2D-AD17-41D475C643B2}"/>
              </a:ext>
            </a:extLst>
          </p:cNvPr>
          <p:cNvGrpSpPr/>
          <p:nvPr/>
        </p:nvGrpSpPr>
        <p:grpSpPr>
          <a:xfrm>
            <a:off x="2467781" y="3976840"/>
            <a:ext cx="2181244" cy="3003684"/>
            <a:chOff x="2467781" y="3976840"/>
            <a:chExt cx="2181244" cy="3003684"/>
          </a:xfrm>
        </p:grpSpPr>
        <p:pic>
          <p:nvPicPr>
            <p:cNvPr id="16" name="Picture 15">
              <a:extLst>
                <a:ext uri="{FF2B5EF4-FFF2-40B4-BE49-F238E27FC236}">
                  <a16:creationId xmlns:a16="http://schemas.microsoft.com/office/drawing/2014/main" id="{5D358137-9B86-49FF-AD6E-04782FD1EA09}"/>
                </a:ext>
              </a:extLst>
            </p:cNvPr>
            <p:cNvPicPr>
              <a:picLocks noChangeAspect="1"/>
            </p:cNvPicPr>
            <p:nvPr/>
          </p:nvPicPr>
          <p:blipFill rotWithShape="1">
            <a:blip r:embed="rId8">
              <a:extLst>
                <a:ext uri="{BEBA8EAE-BF5A-486C-A8C5-ECC9F3942E4B}">
                  <a14:imgProps xmlns:a14="http://schemas.microsoft.com/office/drawing/2010/main">
                    <a14:imgLayer r:embed="rId6">
                      <a14:imgEffect>
                        <a14:backgroundRemoval t="9977" b="96520" l="28803" r="47885">
                          <a14:foregroundMark x1="34293" y1="87703" x2="35194" y2="93735"/>
                          <a14:foregroundMark x1="35014" y1="95128" x2="35194" y2="96520"/>
                          <a14:foregroundMark x1="28803" y1="67981" x2="28803" y2="71230"/>
                        </a14:backgroundRemoval>
                      </a14:imgEffect>
                    </a14:imgLayer>
                  </a14:imgProps>
                </a:ext>
                <a:ext uri="{28A0092B-C50C-407E-A947-70E740481C1C}">
                  <a14:useLocalDpi xmlns:a14="http://schemas.microsoft.com/office/drawing/2010/main" val="0"/>
                </a:ext>
              </a:extLst>
            </a:blip>
            <a:srcRect l="26654" r="49726"/>
            <a:stretch/>
          </p:blipFill>
          <p:spPr>
            <a:xfrm>
              <a:off x="2544806" y="3976840"/>
              <a:ext cx="2044508" cy="3003684"/>
            </a:xfrm>
            <a:prstGeom prst="rect">
              <a:avLst/>
            </a:prstGeom>
            <a:ln>
              <a:noFill/>
            </a:ln>
            <a:effectLst>
              <a:outerShdw blurRad="292100" dist="139700" dir="2700000" algn="tl" rotWithShape="0">
                <a:srgbClr val="333333">
                  <a:alpha val="65000"/>
                </a:srgbClr>
              </a:outerShdw>
            </a:effectLst>
          </p:spPr>
        </p:pic>
        <p:sp>
          <p:nvSpPr>
            <p:cNvPr id="17" name="TextBox 16">
              <a:extLst>
                <a:ext uri="{FF2B5EF4-FFF2-40B4-BE49-F238E27FC236}">
                  <a16:creationId xmlns:a16="http://schemas.microsoft.com/office/drawing/2014/main" id="{4DA08EC9-5074-45B8-9648-1434AF2D7912}"/>
                </a:ext>
              </a:extLst>
            </p:cNvPr>
            <p:cNvSpPr txBox="1"/>
            <p:nvPr/>
          </p:nvSpPr>
          <p:spPr>
            <a:xfrm>
              <a:off x="2467781" y="4938958"/>
              <a:ext cx="2181244" cy="492443"/>
            </a:xfrm>
            <a:prstGeom prst="rect">
              <a:avLst/>
            </a:prstGeom>
            <a:noFill/>
          </p:spPr>
          <p:txBody>
            <a:bodyPr wrap="square" rtlCol="0">
              <a:spAutoFit/>
              <a:scene3d>
                <a:camera prst="isometricOffAxis1Right">
                  <a:rot lat="1080000" lon="20039998" rev="9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تصحيح</a:t>
              </a:r>
              <a:endParaRPr kumimoji="0" lang="en-US"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8" name="Group 17">
            <a:extLst>
              <a:ext uri="{FF2B5EF4-FFF2-40B4-BE49-F238E27FC236}">
                <a16:creationId xmlns:a16="http://schemas.microsoft.com/office/drawing/2014/main" id="{E0E6B70E-CC3B-4C7C-9F46-DB11A03E90B3}"/>
              </a:ext>
            </a:extLst>
          </p:cNvPr>
          <p:cNvGrpSpPr/>
          <p:nvPr/>
        </p:nvGrpSpPr>
        <p:grpSpPr>
          <a:xfrm>
            <a:off x="4572000" y="3945044"/>
            <a:ext cx="2102588" cy="3003684"/>
            <a:chOff x="4490181" y="4635411"/>
            <a:chExt cx="2102588" cy="3003684"/>
          </a:xfrm>
        </p:grpSpPr>
        <p:pic>
          <p:nvPicPr>
            <p:cNvPr id="19" name="Picture 18">
              <a:extLst>
                <a:ext uri="{FF2B5EF4-FFF2-40B4-BE49-F238E27FC236}">
                  <a16:creationId xmlns:a16="http://schemas.microsoft.com/office/drawing/2014/main" id="{9FD47FD3-D984-4444-8ED6-727F2778FBED}"/>
                </a:ext>
              </a:extLst>
            </p:cNvPr>
            <p:cNvPicPr>
              <a:picLocks noChangeAspect="1"/>
            </p:cNvPicPr>
            <p:nvPr/>
          </p:nvPicPr>
          <p:blipFill rotWithShape="1">
            <a:blip r:embed="rId9">
              <a:extLst>
                <a:ext uri="{BEBA8EAE-BF5A-486C-A8C5-ECC9F3942E4B}">
                  <a14:imgProps xmlns:a14="http://schemas.microsoft.com/office/drawing/2010/main">
                    <a14:imgLayer r:embed="rId6">
                      <a14:imgEffect>
                        <a14:backgroundRemoval t="9049" b="98608" l="50135" r="72187">
                          <a14:foregroundMark x1="59676" y1="88631" x2="62556" y2="98608"/>
                          <a14:foregroundMark x1="67507" y1="9049" x2="67867" y2="13689"/>
                          <a14:foregroundMark x1="50225" y1="20882" x2="53645" y2="28306"/>
                          <a14:foregroundMark x1="72187" y1="77494" x2="68767" y2="65661"/>
                        </a14:backgroundRemoval>
                      </a14:imgEffect>
                    </a14:imgLayer>
                  </a14:imgProps>
                </a:ext>
                <a:ext uri="{28A0092B-C50C-407E-A947-70E740481C1C}">
                  <a14:useLocalDpi xmlns:a14="http://schemas.microsoft.com/office/drawing/2010/main" val="0"/>
                </a:ext>
              </a:extLst>
            </a:blip>
            <a:srcRect l="49000" r="26366"/>
            <a:stretch/>
          </p:blipFill>
          <p:spPr>
            <a:xfrm>
              <a:off x="4490181" y="4635411"/>
              <a:ext cx="2102588" cy="3003684"/>
            </a:xfrm>
            <a:prstGeom prst="rect">
              <a:avLst/>
            </a:prstGeom>
            <a:ln>
              <a:noFill/>
            </a:ln>
            <a:effectLst>
              <a:outerShdw blurRad="292100" dist="139700" dir="2700000" algn="tl" rotWithShape="0">
                <a:srgbClr val="333333">
                  <a:alpha val="65000"/>
                </a:srgbClr>
              </a:outerShdw>
            </a:effectLst>
          </p:spPr>
        </p:pic>
        <p:sp>
          <p:nvSpPr>
            <p:cNvPr id="20" name="TextBox 19">
              <a:extLst>
                <a:ext uri="{FF2B5EF4-FFF2-40B4-BE49-F238E27FC236}">
                  <a16:creationId xmlns:a16="http://schemas.microsoft.com/office/drawing/2014/main" id="{A87A4D3F-C4F7-43FE-B8EE-209CE746BE80}"/>
                </a:ext>
              </a:extLst>
            </p:cNvPr>
            <p:cNvSpPr txBox="1"/>
            <p:nvPr/>
          </p:nvSpPr>
          <p:spPr>
            <a:xfrm rot="21029001">
              <a:off x="4600063" y="5578091"/>
              <a:ext cx="1801294" cy="892552"/>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rPr>
                <a:t>إزالة الإمتيازات</a:t>
              </a:r>
              <a:endParaRPr kumimoji="0" lang="en-US"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191524495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Rounded Rectangle 1"/>
          <p:cNvSpPr/>
          <p:nvPr/>
        </p:nvSpPr>
        <p:spPr>
          <a:xfrm>
            <a:off x="7848600" y="5867400"/>
            <a:ext cx="1676400" cy="838200"/>
          </a:xfrm>
          <a:prstGeom prst="roundRect">
            <a:avLst>
              <a:gd name="adj" fmla="val 0"/>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p:cNvSpPr txBox="1"/>
          <p:nvPr/>
        </p:nvSpPr>
        <p:spPr>
          <a:xfrm>
            <a:off x="381000" y="161365"/>
            <a:ext cx="83820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0" i="0" u="none" strike="noStrike" kern="1200" cap="all" spc="0" normalizeH="0" baseline="0" noProof="0" dirty="0">
                <a:ln w="9525" cmpd="sng">
                  <a:solidFill>
                    <a:prstClr val="black"/>
                  </a:solidFill>
                  <a:prstDash val="solid"/>
                </a:ln>
                <a:solidFill>
                  <a:srgbClr val="FF9966"/>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لقد أألقي في الظلمة الخارجية</a:t>
            </a:r>
            <a:endParaRPr kumimoji="0" lang="en-US" sz="3200" b="0" i="0" u="none" strike="noStrike" kern="1200" cap="all" spc="0" normalizeH="0" baseline="0" noProof="0" dirty="0">
              <a:ln w="9525" cmpd="sng">
                <a:solidFill>
                  <a:prstClr val="black"/>
                </a:solidFill>
                <a:prstDash val="solid"/>
              </a:ln>
              <a:solidFill>
                <a:srgbClr val="FF9966"/>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BCBFD69C-9D5E-4AE8-9A6A-346DF4F2473F}"/>
              </a:ext>
            </a:extLst>
          </p:cNvPr>
          <p:cNvPicPr>
            <a:picLocks noChangeAspect="1"/>
          </p:cNvPicPr>
          <p:nvPr/>
        </p:nvPicPr>
        <p:blipFill rotWithShape="1">
          <a:blip r:embed="rId4">
            <a:extLst>
              <a:ext uri="{BEBA8EAE-BF5A-486C-A8C5-ECC9F3942E4B}">
                <a14:imgProps xmlns:a14="http://schemas.microsoft.com/office/drawing/2010/main">
                  <a14:imgLayer r:embed="rId5">
                    <a14:imgEffect>
                      <a14:brightnessContrast bright="-40000" contrast="40000"/>
                    </a14:imgEffect>
                  </a14:imgLayer>
                </a14:imgProps>
              </a:ext>
            </a:extLst>
          </a:blip>
          <a:srcRect l="14167" r="20833"/>
          <a:stretch/>
        </p:blipFill>
        <p:spPr>
          <a:xfrm>
            <a:off x="1623127" y="854384"/>
            <a:ext cx="5943600" cy="5412475"/>
          </a:xfrm>
          <a:prstGeom prst="rect">
            <a:avLst/>
          </a:prstGeom>
          <a:ln>
            <a:noFill/>
          </a:ln>
          <a:effectLst>
            <a:softEdge rad="635000"/>
          </a:effectLst>
        </p:spPr>
      </p:pic>
      <p:sp>
        <p:nvSpPr>
          <p:cNvPr id="9" name="TextBox 8"/>
          <p:cNvSpPr txBox="1"/>
          <p:nvPr/>
        </p:nvSpPr>
        <p:spPr>
          <a:xfrm>
            <a:off x="340895" y="5261391"/>
            <a:ext cx="8803105" cy="492443"/>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منفصل عن كل شخص وكل شيء (وحيد)</a:t>
            </a:r>
            <a:endPar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endParaRPr>
          </a:p>
        </p:txBody>
      </p:sp>
      <p:sp>
        <p:nvSpPr>
          <p:cNvPr id="7" name="TextBox 6">
            <a:extLst>
              <a:ext uri="{FF2B5EF4-FFF2-40B4-BE49-F238E27FC236}">
                <a16:creationId xmlns:a16="http://schemas.microsoft.com/office/drawing/2014/main" id="{543D01A5-83C9-41A3-BF00-55E83335569F}"/>
              </a:ext>
            </a:extLst>
          </p:cNvPr>
          <p:cNvSpPr txBox="1"/>
          <p:nvPr/>
        </p:nvSpPr>
        <p:spPr>
          <a:xfrm>
            <a:off x="318248" y="5762140"/>
            <a:ext cx="8803105" cy="492443"/>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البكاء (الندم على الإختيارات السيئة)</a:t>
            </a:r>
            <a:endPar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4B25B1F8-DD6F-4240-8E12-143815BA5CB6}"/>
              </a:ext>
            </a:extLst>
          </p:cNvPr>
          <p:cNvSpPr txBox="1"/>
          <p:nvPr/>
        </p:nvSpPr>
        <p:spPr>
          <a:xfrm>
            <a:off x="313531" y="6258014"/>
            <a:ext cx="8803105" cy="492443"/>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صرير الأسنان (الدينونة الأبدية)؟</a:t>
            </a:r>
            <a:endPar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337080535"/>
      </p:ext>
    </p:extLst>
  </p:cSld>
  <p:clrMapOvr>
    <a:masterClrMapping/>
  </p:clrMapOvr>
  <mc:AlternateContent xmlns:mc="http://schemas.openxmlformats.org/markup-compatibility/2006" xmlns:p14="http://schemas.microsoft.com/office/powerpoint/2010/main">
    <mc:Choice Requires="p14">
      <p:transition p14:dur="10">
        <p14:rippl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7" grpId="0"/>
      <p:bldP spid="8" grpId="0"/>
    </p:bldLst>
  </p:timing>
  <p:extLst>
    <p:ext uri="{E180D4A7-C9FB-4DFB-919C-405C955672EB}">
      <p14:showEvtLst xmlns:p14="http://schemas.microsoft.com/office/powerpoint/2010/main">
        <p14:playEvt time="0" objId="5"/>
        <p14:stopEvt time="2107" objId="5"/>
      </p14:showEvtLst>
    </p:ext>
  </p:extLs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5" name="Table 4">
                <a:extLst>
                  <a:ext uri="{FF2B5EF4-FFF2-40B4-BE49-F238E27FC236}">
                    <a16:creationId xmlns:a16="http://schemas.microsoft.com/office/drawing/2014/main" id="{052204F7-6A92-726D-F2C2-BD17E8E32A55}"/>
                  </a:ext>
                </a:extLst>
              </p:cNvPr>
              <p:cNvGraphicFramePr>
                <a:graphicFrameLocks noGrp="1"/>
              </p:cNvGraphicFramePr>
              <p:nvPr/>
            </p:nvGraphicFramePr>
            <p:xfrm>
              <a:off x="149289" y="951725"/>
              <a:ext cx="8756172" cy="5409319"/>
            </p:xfrm>
            <a:graphic>
              <a:graphicData uri="http://schemas.openxmlformats.org/drawingml/2006/table">
                <a:tbl>
                  <a:tblPr firstRow="1" bandRow="1">
                    <a:tableStyleId>{7E9639D4-E3E2-4D34-9284-5A2195B3D0D7}</a:tableStyleId>
                  </a:tblPr>
                  <a:tblGrid>
                    <a:gridCol w="1984311">
                      <a:extLst>
                        <a:ext uri="{9D8B030D-6E8A-4147-A177-3AD203B41FA5}">
                          <a16:colId xmlns:a16="http://schemas.microsoft.com/office/drawing/2014/main" val="4275194310"/>
                        </a:ext>
                      </a:extLst>
                    </a:gridCol>
                    <a:gridCol w="2393775">
                      <a:extLst>
                        <a:ext uri="{9D8B030D-6E8A-4147-A177-3AD203B41FA5}">
                          <a16:colId xmlns:a16="http://schemas.microsoft.com/office/drawing/2014/main" val="936814839"/>
                        </a:ext>
                      </a:extLst>
                    </a:gridCol>
                    <a:gridCol w="2189043">
                      <a:extLst>
                        <a:ext uri="{9D8B030D-6E8A-4147-A177-3AD203B41FA5}">
                          <a16:colId xmlns:a16="http://schemas.microsoft.com/office/drawing/2014/main" val="724019567"/>
                        </a:ext>
                      </a:extLst>
                    </a:gridCol>
                    <a:gridCol w="2189043">
                      <a:extLst>
                        <a:ext uri="{9D8B030D-6E8A-4147-A177-3AD203B41FA5}">
                          <a16:colId xmlns:a16="http://schemas.microsoft.com/office/drawing/2014/main" val="4096221106"/>
                        </a:ext>
                      </a:extLst>
                    </a:gridCol>
                  </a:tblGrid>
                  <a:tr h="8226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t>البُكَاءُ</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t>الظُّلْمَةِ الْخَارِجِيَّةِ</a:t>
                          </a:r>
                          <a:endParaRPr lang="ar-SA" sz="200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a:latin typeface="Arial" panose="020B0604020202020204" pitchFamily="34" charset="0"/>
                              <a:cs typeface="+mn-cs"/>
                            </a:rPr>
                            <a:t>أَتُونَ النَّارِ</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147689"/>
                      </a:ext>
                    </a:extLst>
                  </a:tr>
                  <a:tr h="573338">
                    <a:tc>
                      <a:txBody>
                        <a:bodyPr/>
                        <a:lstStyle/>
                        <a:p>
                          <a:pPr algn="ct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SA" sz="2000" b="1">
                              <a:solidFill>
                                <a:schemeClr val="tx1"/>
                              </a:solidFill>
                              <a:latin typeface="Arial" panose="020B0604020202020204" pitchFamily="34" charset="0"/>
                              <a:cs typeface="+mn-cs"/>
                            </a:rPr>
                            <a:t>متى ٨: ١٢</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06934163"/>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SA" sz="2000" b="1">
                              <a:solidFill>
                                <a:schemeClr val="tx1"/>
                              </a:solidFill>
                              <a:latin typeface="Arial" panose="020B0604020202020204" pitchFamily="34" charset="0"/>
                              <a:cs typeface="+mn-cs"/>
                            </a:rPr>
                            <a:t>متى ١٣: ٤٢</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52668"/>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١٣: ٥٠</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3437802"/>
                      </a:ext>
                    </a:extLst>
                  </a:tr>
                  <a:tr h="573338">
                    <a:tc>
                      <a:txBody>
                        <a:bodyPr/>
                        <a:lstStyle/>
                        <a:p>
                          <a:pPr algn="ct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٢٢: ١٣</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9791529"/>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٢٤: ٥١</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0393982"/>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٢٥: ٣٠</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51471704"/>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لوقا ١٣: ٢٨</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92313193"/>
                      </a:ext>
                    </a:extLst>
                  </a:tr>
                  <a:tr h="573338">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solidFill>
                                <a:schemeClr val="bg1"/>
                              </a:solidFill>
                              <a:latin typeface="Arial" panose="020B0604020202020204" pitchFamily="34" charset="0"/>
                              <a:cs typeface="+mn-cs"/>
                            </a:rPr>
                            <a:t>حِرْمَان مِنَ الأُجْرَة</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solidFill>
                                <a:schemeClr val="bg1"/>
                              </a:solidFill>
                              <a:latin typeface="Arial" panose="020B0604020202020204" pitchFamily="34" charset="0"/>
                              <a:cs typeface="+mn-cs"/>
                            </a:rPr>
                            <a:t>بُحَيْرَةِ النَّارِ</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endParaRPr lang="en-US" sz="20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391770187"/>
                      </a:ext>
                    </a:extLst>
                  </a:tr>
                </a:tbl>
              </a:graphicData>
            </a:graphic>
          </p:graphicFrame>
        </mc:Choice>
        <mc:Fallback xmlns="">
          <p:graphicFrame>
            <p:nvGraphicFramePr>
              <p:cNvPr id="5" name="Table 4">
                <a:extLst>
                  <a:ext uri="{FF2B5EF4-FFF2-40B4-BE49-F238E27FC236}">
                    <a16:creationId xmlns:a16="http://schemas.microsoft.com/office/drawing/2014/main" id="{052204F7-6A92-726D-F2C2-BD17E8E32A55}"/>
                  </a:ext>
                </a:extLst>
              </p:cNvPr>
              <p:cNvGraphicFramePr>
                <a:graphicFrameLocks noGrp="1"/>
              </p:cNvGraphicFramePr>
              <p:nvPr/>
            </p:nvGraphicFramePr>
            <p:xfrm>
              <a:off x="149289" y="951725"/>
              <a:ext cx="8756172" cy="5409319"/>
            </p:xfrm>
            <a:graphic>
              <a:graphicData uri="http://schemas.openxmlformats.org/drawingml/2006/table">
                <a:tbl>
                  <a:tblPr firstRow="1" bandRow="1">
                    <a:tableStyleId>{7E9639D4-E3E2-4D34-9284-5A2195B3D0D7}</a:tableStyleId>
                  </a:tblPr>
                  <a:tblGrid>
                    <a:gridCol w="1984311">
                      <a:extLst>
                        <a:ext uri="{9D8B030D-6E8A-4147-A177-3AD203B41FA5}">
                          <a16:colId xmlns:a16="http://schemas.microsoft.com/office/drawing/2014/main" val="4275194310"/>
                        </a:ext>
                      </a:extLst>
                    </a:gridCol>
                    <a:gridCol w="2393775">
                      <a:extLst>
                        <a:ext uri="{9D8B030D-6E8A-4147-A177-3AD203B41FA5}">
                          <a16:colId xmlns:a16="http://schemas.microsoft.com/office/drawing/2014/main" val="936814839"/>
                        </a:ext>
                      </a:extLst>
                    </a:gridCol>
                    <a:gridCol w="2189043">
                      <a:extLst>
                        <a:ext uri="{9D8B030D-6E8A-4147-A177-3AD203B41FA5}">
                          <a16:colId xmlns:a16="http://schemas.microsoft.com/office/drawing/2014/main" val="724019567"/>
                        </a:ext>
                      </a:extLst>
                    </a:gridCol>
                    <a:gridCol w="2189043">
                      <a:extLst>
                        <a:ext uri="{9D8B030D-6E8A-4147-A177-3AD203B41FA5}">
                          <a16:colId xmlns:a16="http://schemas.microsoft.com/office/drawing/2014/main" val="4096221106"/>
                        </a:ext>
                      </a:extLst>
                    </a:gridCol>
                  </a:tblGrid>
                  <a:tr h="8226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t>البُكَاءُ</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t>الظُّلْمَةِ الْخَارِجِيَّةِ</a:t>
                          </a:r>
                          <a:endParaRPr lang="ar-SA" sz="200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a:latin typeface="Arial" panose="020B0604020202020204" pitchFamily="34" charset="0"/>
                              <a:cs typeface="+mn-cs"/>
                            </a:rPr>
                            <a:t>أَتُونَ النَّارِ</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147689"/>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144444" r="-340127" b="-708889"/>
                          </a:stretch>
                        </a:blip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83598" t="-144444" r="-182540" b="-708889"/>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SA" sz="2000" b="1">
                              <a:solidFill>
                                <a:schemeClr val="tx1"/>
                              </a:solidFill>
                              <a:latin typeface="Arial" panose="020B0604020202020204" pitchFamily="34" charset="0"/>
                              <a:cs typeface="+mn-cs"/>
                            </a:rPr>
                            <a:t>متى ٨: ١٢</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06934163"/>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244444" r="-340127" b="-608889"/>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201744" t="-244444" r="-100581" b="-608889"/>
                          </a:stretch>
                        </a:blipFill>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SA" sz="2000" b="1">
                              <a:solidFill>
                                <a:schemeClr val="tx1"/>
                              </a:solidFill>
                              <a:latin typeface="Arial" panose="020B0604020202020204" pitchFamily="34" charset="0"/>
                              <a:cs typeface="+mn-cs"/>
                            </a:rPr>
                            <a:t>متى ١٣: ٤٢</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52668"/>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336957" r="-340127" b="-495652"/>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201744" t="-336957" r="-100581" b="-495652"/>
                          </a:stretch>
                        </a:blipFill>
                      </a:tcPr>
                    </a:tc>
                    <a:tc>
                      <a:txBody>
                        <a:bodyPr/>
                        <a:lstStyle/>
                        <a:p>
                          <a:pPr algn="r" rtl="1"/>
                          <a:r>
                            <a:rPr lang="ar-SA" sz="2000" b="1">
                              <a:solidFill>
                                <a:schemeClr val="tx1"/>
                              </a:solidFill>
                              <a:latin typeface="Arial" panose="020B0604020202020204" pitchFamily="34" charset="0"/>
                              <a:cs typeface="+mn-cs"/>
                            </a:rPr>
                            <a:t>متى ١٣: ٥٠</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3437802"/>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446667" r="-340127" b="-406667"/>
                          </a:stretch>
                        </a:blip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83598" t="-446667" r="-182540" b="-406667"/>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٢٢: ١٣</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9791529"/>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546667" r="-340127" b="-306667"/>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٢٤: ٥١</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0393982"/>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646667" r="-340127" b="-206667"/>
                          </a:stretch>
                        </a:blip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83598" t="-646667" r="-182540" b="-206667"/>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٢٥: ٣٠</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51471704"/>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637" t="-730435" r="-340127" b="-102174"/>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لوقا ١٣: ٢٨</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92313193"/>
                      </a:ext>
                    </a:extLst>
                  </a:tr>
                  <a:tr h="573338">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solidFill>
                                <a:schemeClr val="bg1"/>
                              </a:solidFill>
                              <a:latin typeface="Arial" panose="020B0604020202020204" pitchFamily="34" charset="0"/>
                              <a:cs typeface="+mn-cs"/>
                            </a:rPr>
                            <a:t>حِرْمَان مِنَ الأُجْرَة</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solidFill>
                                <a:schemeClr val="bg1"/>
                              </a:solidFill>
                              <a:latin typeface="Arial" panose="020B0604020202020204" pitchFamily="34" charset="0"/>
                              <a:cs typeface="+mn-cs"/>
                            </a:rPr>
                            <a:t>بُحَيْرَةِ النَّارِ</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endParaRPr lang="en-US" sz="20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391770187"/>
                      </a:ext>
                    </a:extLst>
                  </a:tr>
                </a:tbl>
              </a:graphicData>
            </a:graphic>
          </p:graphicFrame>
        </mc:Fallback>
      </mc:AlternateContent>
      <p:sp>
        <p:nvSpPr>
          <p:cNvPr id="6" name="Rectangle 5">
            <a:extLst>
              <a:ext uri="{FF2B5EF4-FFF2-40B4-BE49-F238E27FC236}">
                <a16:creationId xmlns:a16="http://schemas.microsoft.com/office/drawing/2014/main" id="{BC4304B4-31AA-2CC2-7764-D51057041917}"/>
              </a:ext>
            </a:extLst>
          </p:cNvPr>
          <p:cNvSpPr/>
          <p:nvPr/>
        </p:nvSpPr>
        <p:spPr>
          <a:xfrm>
            <a:off x="130628" y="895742"/>
            <a:ext cx="8826759" cy="5542383"/>
          </a:xfrm>
          <a:prstGeom prst="rect">
            <a:avLst/>
          </a:pr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102D1D48-9413-7B08-55C5-EBD103CA2E1F}"/>
              </a:ext>
            </a:extLst>
          </p:cNvPr>
          <p:cNvSpPr>
            <a:spLocks noGrp="1"/>
          </p:cNvSpPr>
          <p:nvPr>
            <p:ph type="title"/>
          </p:nvPr>
        </p:nvSpPr>
        <p:spPr>
          <a:xfrm>
            <a:off x="0" y="144202"/>
            <a:ext cx="9144000" cy="717225"/>
          </a:xfrm>
        </p:spPr>
        <p:txBody>
          <a:bodyPr>
            <a:normAutofit/>
          </a:bodyPr>
          <a:lstStyle/>
          <a:p>
            <a:pPr algn="ctr">
              <a:tabLst>
                <a:tab pos="1473200" algn="l"/>
              </a:tabLst>
            </a:pPr>
            <a:r>
              <a:rPr lang="ar-SA" b="1">
                <a:solidFill>
                  <a:schemeClr val="bg1"/>
                </a:solidFill>
                <a:latin typeface="Arial" panose="020B0604020202020204" pitchFamily="34" charset="0"/>
                <a:cs typeface="Arial" panose="020B0604020202020204" pitchFamily="34" charset="0"/>
              </a:rPr>
              <a:t>الظُّلْمَةِ الْخَارِجِيَّةِ</a:t>
            </a:r>
            <a:endParaRPr lang="en-US" b="1">
              <a:solidFill>
                <a:schemeClr val="bg1"/>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BC9E3943-705D-9168-3535-9A98C4F089A5}"/>
              </a:ext>
            </a:extLst>
          </p:cNvPr>
          <p:cNvSpPr txBox="1"/>
          <p:nvPr/>
        </p:nvSpPr>
        <p:spPr>
          <a:xfrm>
            <a:off x="4678017" y="6488668"/>
            <a:ext cx="4100430" cy="369332"/>
          </a:xfrm>
          <a:prstGeom prst="rect">
            <a:avLst/>
          </a:prstGeom>
          <a:noFill/>
        </p:spPr>
        <p:txBody>
          <a:bodyPr wrap="square" rtlCol="0">
            <a:spAutoFit/>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جوزيف ديلو</a:t>
            </a: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ar-JO" sz="1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rPr>
              <a:t>المصير النهائيّ</a:t>
            </a:r>
            <a:r>
              <a:rPr kumimoji="0" lang="en-US" sz="1800" b="1" i="0" u="none" strike="noStrike" kern="1200" cap="none" spc="0" normalizeH="0" baseline="0" noProof="0">
                <a:ln>
                  <a:noFill/>
                </a:ln>
                <a:solidFill>
                  <a:prstClr val="white"/>
                </a:solidFill>
                <a:effectLst/>
                <a:uLnTx/>
                <a:uFillTx/>
                <a:latin typeface="Calibri"/>
                <a:ea typeface="+mn-ea"/>
                <a:cs typeface="+mn-cs"/>
              </a:rPr>
              <a:t> ,</a:t>
            </a:r>
            <a:r>
              <a:rPr kumimoji="0" lang="ar-SA" sz="1800" b="1" i="0" u="none" strike="noStrike" kern="1200" cap="none" spc="0" normalizeH="0" baseline="0" noProof="0">
                <a:ln>
                  <a:noFill/>
                </a:ln>
                <a:solidFill>
                  <a:prstClr val="white"/>
                </a:solidFill>
                <a:effectLst/>
                <a:uLnTx/>
                <a:uFillTx/>
                <a:latin typeface="Calibri"/>
                <a:ea typeface="+mn-ea"/>
                <a:cs typeface="Arial" panose="020B0604020202020204" pitchFamily="34" charset="0"/>
              </a:rPr>
              <a:t> ٧٧٤</a:t>
            </a:r>
            <a:endParaRPr kumimoji="0" lang="en-US" sz="1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endParaRPr>
          </a:p>
        </p:txBody>
      </p:sp>
    </p:spTree>
    <p:extLst>
      <p:ext uri="{BB962C8B-B14F-4D97-AF65-F5344CB8AC3E}">
        <p14:creationId xmlns:p14="http://schemas.microsoft.com/office/powerpoint/2010/main" val="418655783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4897799" y="543669"/>
            <a:ext cx="4144601" cy="6309608"/>
          </a:xfrm>
        </p:spPr>
        <p:txBody>
          <a:bodyPr/>
          <a:lstStyle/>
          <a:p>
            <a:pPr rtl="1"/>
            <a:r>
              <a:rPr lang="ar-JO" sz="6000" b="1" dirty="0">
                <a:solidFill>
                  <a:srgbClr val="FFFFFF"/>
                </a:solidFill>
                <a:effectLst>
                  <a:glow rad="177800">
                    <a:srgbClr val="000000"/>
                  </a:glow>
                </a:effectLst>
                <a:latin typeface="Arial" charset="0"/>
                <a:ea typeface="ＭＳ Ｐゴシック" charset="0"/>
              </a:rPr>
              <a:t>الحكم المستقبليُّ للملوك الخدَّام</a:t>
            </a:r>
            <a:endParaRPr lang="en-US" sz="6000" b="1" dirty="0">
              <a:solidFill>
                <a:srgbClr val="FFFFFF"/>
              </a:solidFill>
              <a:effectLst>
                <a:glow rad="177800">
                  <a:srgbClr val="000000"/>
                </a:glow>
              </a:effectLst>
              <a:latin typeface="Arial" charset="0"/>
              <a:ea typeface="ＭＳ Ｐゴシック" charset="0"/>
            </a:endParaRPr>
          </a:p>
        </p:txBody>
      </p:sp>
      <p:grpSp>
        <p:nvGrpSpPr>
          <p:cNvPr id="4" name="Group 3"/>
          <p:cNvGrpSpPr/>
          <p:nvPr/>
        </p:nvGrpSpPr>
        <p:grpSpPr>
          <a:xfrm>
            <a:off x="0" y="-134855"/>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rPr>
                <a:t>المصير النهائيّ</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endParaRP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جوزيف ديلو</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الحكم المستقبليُّ للملوك الخدَّام</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جودي ديلو هو المؤلِّف الرئيسيُّ للرأي "وجهة النظر: الشركاء"</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0816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0" name="TextBox 9">
            <a:extLst>
              <a:ext uri="{FF2B5EF4-FFF2-40B4-BE49-F238E27FC236}">
                <a16:creationId xmlns:a16="http://schemas.microsoft.com/office/drawing/2014/main" id="{6AA04103-312E-467F-9592-4A6F55BAB65F}"/>
              </a:ext>
            </a:extLst>
          </p:cNvPr>
          <p:cNvSpPr txBox="1"/>
          <p:nvPr/>
        </p:nvSpPr>
        <p:spPr>
          <a:xfrm>
            <a:off x="1776908" y="5342525"/>
            <a:ext cx="5083209" cy="615553"/>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a:t>
            </a:r>
            <a:endParaRPr kumimoji="0" lang="en-US"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17">
            <a:extLst>
              <a:ext uri="{FF2B5EF4-FFF2-40B4-BE49-F238E27FC236}">
                <a16:creationId xmlns:a16="http://schemas.microsoft.com/office/drawing/2014/main" id="{517DF475-11A3-4D19-AA7D-2D2924248CA2}"/>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12" b="98938" l="9906" r="89976">
                        <a14:foregroundMark x1="44929" y1="59823" x2="54127" y2="98938"/>
                      </a14:backgroundRemoval>
                    </a14:imgEffect>
                  </a14:imgLayer>
                </a14:imgProps>
              </a:ext>
              <a:ext uri="{28A0092B-C50C-407E-A947-70E740481C1C}">
                <a14:useLocalDpi xmlns:a14="http://schemas.microsoft.com/office/drawing/2010/main" val="0"/>
              </a:ext>
            </a:extLst>
          </a:blip>
          <a:srcRect l="35089" r="16916" b="19138"/>
          <a:stretch/>
        </p:blipFill>
        <p:spPr>
          <a:xfrm flipH="1">
            <a:off x="6046224" y="3791266"/>
            <a:ext cx="2743200" cy="3079366"/>
          </a:xfrm>
          <a:prstGeom prst="rect">
            <a:avLst/>
          </a:prstGeom>
          <a:ln>
            <a:noFill/>
          </a:ln>
          <a:effectLst>
            <a:outerShdw blurRad="292100" dist="139700" dir="2700000" algn="tl" rotWithShape="0">
              <a:srgbClr val="333333">
                <a:alpha val="65000"/>
              </a:srgbClr>
            </a:outerShdw>
          </a:effectLst>
        </p:spPr>
      </p:pic>
      <p:sp>
        <p:nvSpPr>
          <p:cNvPr id="49" name="TextBox 48">
            <a:extLst>
              <a:ext uri="{FF2B5EF4-FFF2-40B4-BE49-F238E27FC236}">
                <a16:creationId xmlns:a16="http://schemas.microsoft.com/office/drawing/2014/main" id="{65D43278-B8A2-43C2-8B54-21356A98BB8D}"/>
              </a:ext>
            </a:extLst>
          </p:cNvPr>
          <p:cNvSpPr txBox="1"/>
          <p:nvPr/>
        </p:nvSpPr>
        <p:spPr>
          <a:xfrm>
            <a:off x="419486" y="402573"/>
            <a:ext cx="8564091" cy="954107"/>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سوف يرحل يسوع لفترة غير محددة من الوقت. . . ولكنه سيعود حتماً (متى 25: 14، 19).</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51" name="Picture 50">
            <a:extLst>
              <a:ext uri="{FF2B5EF4-FFF2-40B4-BE49-F238E27FC236}">
                <a16:creationId xmlns:a16="http://schemas.microsoft.com/office/drawing/2014/main" id="{7F1C5395-B85C-4526-ACEA-9C69120AA142}"/>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7611" b="96460" l="9906" r="89858">
                        <a14:foregroundMark x1="45991" y1="7611" x2="57075" y2="7788"/>
                        <a14:foregroundMark x1="84434" y1="95752" x2="13679" y2="96460"/>
                        <a14:foregroundMark x1="38208" y1="88673" x2="68278" y2="84425"/>
                        <a14:foregroundMark x1="68278" y1="84425" x2="68278" y2="84425"/>
                        <a14:foregroundMark x1="68868" y1="76814" x2="66981" y2="93451"/>
                      </a14:backgroundRemoval>
                    </a14:imgEffect>
                  </a14:imgLayer>
                </a14:imgProps>
              </a:ext>
              <a:ext uri="{28A0092B-C50C-407E-A947-70E740481C1C}">
                <a14:useLocalDpi xmlns:a14="http://schemas.microsoft.com/office/drawing/2010/main" val="0"/>
              </a:ext>
            </a:extLst>
          </a:blip>
          <a:stretch>
            <a:fillRect/>
          </a:stretch>
        </p:blipFill>
        <p:spPr>
          <a:xfrm flipH="1">
            <a:off x="615712" y="5719226"/>
            <a:ext cx="1709167" cy="1138773"/>
          </a:xfrm>
          <a:prstGeom prst="rect">
            <a:avLst/>
          </a:prstGeom>
          <a:ln>
            <a:noFill/>
          </a:ln>
          <a:effectLst>
            <a:outerShdw blurRad="292100" dist="139700" dir="2700000" algn="tl" rotWithShape="0">
              <a:srgbClr val="333333">
                <a:alpha val="65000"/>
              </a:srgbClr>
            </a:outerShdw>
          </a:effectLst>
        </p:spPr>
      </p:pic>
      <p:sp>
        <p:nvSpPr>
          <p:cNvPr id="9" name="TextBox 8">
            <a:extLst>
              <a:ext uri="{FF2B5EF4-FFF2-40B4-BE49-F238E27FC236}">
                <a16:creationId xmlns:a16="http://schemas.microsoft.com/office/drawing/2014/main" id="{5DC241D4-75EE-48FB-B281-B4A354E8701F}"/>
              </a:ext>
            </a:extLst>
          </p:cNvPr>
          <p:cNvSpPr txBox="1"/>
          <p:nvPr/>
        </p:nvSpPr>
        <p:spPr>
          <a:xfrm>
            <a:off x="459011" y="1793079"/>
            <a:ext cx="848876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ماذا يفعل أثناء غيابه؟ (يوحنا 14: 2، 3؛ عبرانيين 7: 25)</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635655520"/>
      </p:ext>
    </p:extLst>
  </p:cSld>
  <p:clrMapOvr>
    <a:masterClrMapping/>
  </p:clrMapOvr>
  <mc:AlternateContent xmlns:mc="http://schemas.openxmlformats.org/markup-compatibility/2006" xmlns:p14="http://schemas.microsoft.com/office/powerpoint/2010/main">
    <mc:Choice Requires="p14">
      <p:transition spd="slow" p14:dur="39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pic>
        <p:nvPicPr>
          <p:cNvPr id="31" name="Picture 30">
            <a:extLst>
              <a:ext uri="{FF2B5EF4-FFF2-40B4-BE49-F238E27FC236}">
                <a16:creationId xmlns:a16="http://schemas.microsoft.com/office/drawing/2014/main" id="{EA68BCAD-215F-4FD7-B0EF-A4A44E14F015}"/>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12" b="98938" l="9906" r="89976">
                        <a14:foregroundMark x1="44929" y1="59823" x2="54127" y2="98938"/>
                      </a14:backgroundRemoval>
                    </a14:imgEffect>
                  </a14:imgLayer>
                </a14:imgProps>
              </a:ext>
              <a:ext uri="{28A0092B-C50C-407E-A947-70E740481C1C}">
                <a14:useLocalDpi xmlns:a14="http://schemas.microsoft.com/office/drawing/2010/main" val="0"/>
              </a:ext>
            </a:extLst>
          </a:blip>
          <a:srcRect l="35089" r="16916" b="19138"/>
          <a:stretch/>
        </p:blipFill>
        <p:spPr>
          <a:xfrm flipH="1">
            <a:off x="6096000" y="3790666"/>
            <a:ext cx="2743200" cy="3079366"/>
          </a:xfrm>
          <a:prstGeom prst="rect">
            <a:avLst/>
          </a:prstGeom>
          <a:ln>
            <a:noFill/>
          </a:ln>
          <a:effectLst>
            <a:outerShdw blurRad="292100" dist="139700" dir="2700000" algn="tl" rotWithShape="0">
              <a:srgbClr val="333333">
                <a:alpha val="65000"/>
              </a:srgbClr>
            </a:outerShdw>
          </a:effectLst>
        </p:spPr>
      </p:pic>
      <p:sp>
        <p:nvSpPr>
          <p:cNvPr id="40" name="TextBox 39">
            <a:extLst>
              <a:ext uri="{FF2B5EF4-FFF2-40B4-BE49-F238E27FC236}">
                <a16:creationId xmlns:a16="http://schemas.microsoft.com/office/drawing/2014/main" id="{339432CA-8E7D-40E3-A9CB-5D0971BDBD4F}"/>
              </a:ext>
            </a:extLst>
          </p:cNvPr>
          <p:cNvSpPr txBox="1"/>
          <p:nvPr/>
        </p:nvSpPr>
        <p:spPr>
          <a:xfrm>
            <a:off x="756869" y="626995"/>
            <a:ext cx="8369202"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يعهد الله لكل تلميذ بكميات مختلفة من الموارد للإستثمار في بناء الملكوت (رومية 12: 3-8)</a:t>
            </a:r>
            <a:endParaRPr kumimoji="0" lang="en-US" sz="28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6AA04103-312E-467F-9592-4A6F55BAB65F}"/>
              </a:ext>
            </a:extLst>
          </p:cNvPr>
          <p:cNvSpPr txBox="1"/>
          <p:nvPr/>
        </p:nvSpPr>
        <p:spPr>
          <a:xfrm>
            <a:off x="1803708" y="3359410"/>
            <a:ext cx="5083209" cy="615553"/>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 عن السيد؟</a:t>
            </a:r>
            <a:endParaRPr kumimoji="0" lang="en-US"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 name="Group 1">
            <a:extLst>
              <a:ext uri="{FF2B5EF4-FFF2-40B4-BE49-F238E27FC236}">
                <a16:creationId xmlns:a16="http://schemas.microsoft.com/office/drawing/2014/main" id="{BE2A35FB-B11D-4727-84A9-9168812BA846}"/>
              </a:ext>
            </a:extLst>
          </p:cNvPr>
          <p:cNvGrpSpPr/>
          <p:nvPr/>
        </p:nvGrpSpPr>
        <p:grpSpPr>
          <a:xfrm>
            <a:off x="624327" y="5486940"/>
            <a:ext cx="2905562" cy="1440249"/>
            <a:chOff x="5869406" y="2262034"/>
            <a:chExt cx="2330927" cy="2753599"/>
          </a:xfrm>
        </p:grpSpPr>
        <p:pic>
          <p:nvPicPr>
            <p:cNvPr id="41" name="Picture 40">
              <a:extLst>
                <a:ext uri="{FF2B5EF4-FFF2-40B4-BE49-F238E27FC236}">
                  <a16:creationId xmlns:a16="http://schemas.microsoft.com/office/drawing/2014/main" id="{7C27CAD4-86C0-4F20-824D-3647FB2D40C7}"/>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contrast="-40000"/>
                      </a14:imgEffect>
                    </a14:imgLayer>
                  </a14:imgProps>
                </a:ext>
              </a:extLst>
            </a:blip>
            <a:srcRect l="24833" r="33333" b="13486"/>
            <a:stretch/>
          </p:blipFill>
          <p:spPr>
            <a:xfrm>
              <a:off x="6204283" y="2262034"/>
              <a:ext cx="1766009" cy="2753599"/>
            </a:xfrm>
            <a:prstGeom prst="rect">
              <a:avLst/>
            </a:prstGeom>
            <a:ln>
              <a:noFill/>
            </a:ln>
            <a:effectLst>
              <a:outerShdw blurRad="292100" dist="139700" dir="2700000" algn="tl" rotWithShape="0">
                <a:srgbClr val="333333">
                  <a:alpha val="65000"/>
                </a:srgbClr>
              </a:outerShdw>
            </a:effectLst>
          </p:spPr>
        </p:pic>
        <p:sp>
          <p:nvSpPr>
            <p:cNvPr id="36" name="TextBox 35">
              <a:extLst>
                <a:ext uri="{FF2B5EF4-FFF2-40B4-BE49-F238E27FC236}">
                  <a16:creationId xmlns:a16="http://schemas.microsoft.com/office/drawing/2014/main" id="{6BDEC074-6C21-443A-A41F-99A768E163DE}"/>
                </a:ext>
              </a:extLst>
            </p:cNvPr>
            <p:cNvSpPr txBox="1"/>
            <p:nvPr/>
          </p:nvSpPr>
          <p:spPr>
            <a:xfrm>
              <a:off x="5869406" y="3791304"/>
              <a:ext cx="2330927" cy="882653"/>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الوزارة</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4" name="Group 3">
            <a:extLst>
              <a:ext uri="{FF2B5EF4-FFF2-40B4-BE49-F238E27FC236}">
                <a16:creationId xmlns:a16="http://schemas.microsoft.com/office/drawing/2014/main" id="{C63F84CE-C012-4285-8180-644794FD1F9B}"/>
              </a:ext>
            </a:extLst>
          </p:cNvPr>
          <p:cNvGrpSpPr/>
          <p:nvPr/>
        </p:nvGrpSpPr>
        <p:grpSpPr>
          <a:xfrm>
            <a:off x="4520489" y="3955389"/>
            <a:ext cx="2567595" cy="2996049"/>
            <a:chOff x="9140268" y="1286368"/>
            <a:chExt cx="2567595" cy="2996049"/>
          </a:xfrm>
        </p:grpSpPr>
        <p:pic>
          <p:nvPicPr>
            <p:cNvPr id="42" name="Picture 41">
              <a:extLst>
                <a:ext uri="{FF2B5EF4-FFF2-40B4-BE49-F238E27FC236}">
                  <a16:creationId xmlns:a16="http://schemas.microsoft.com/office/drawing/2014/main" id="{103885C1-968A-4CB3-A0C1-6E036CCCA465}"/>
                </a:ext>
              </a:extLst>
            </p:cNvPr>
            <p:cNvPicPr>
              <a:picLocks noChangeAspect="1"/>
            </p:cNvPicPr>
            <p:nvPr/>
          </p:nvPicPr>
          <p:blipFill rotWithShape="1">
            <a:blip r:embed="rId9">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bright="-20000" contrast="-20000"/>
                      </a14:imgEffect>
                    </a14:imgLayer>
                  </a14:imgProps>
                </a:ext>
              </a:extLst>
            </a:blip>
            <a:srcRect l="24833" r="33333" b="13486"/>
            <a:stretch/>
          </p:blipFill>
          <p:spPr>
            <a:xfrm>
              <a:off x="9376530" y="1286368"/>
              <a:ext cx="2234360" cy="2996049"/>
            </a:xfrm>
            <a:prstGeom prst="rect">
              <a:avLst/>
            </a:prstGeom>
          </p:spPr>
        </p:pic>
        <p:sp>
          <p:nvSpPr>
            <p:cNvPr id="27" name="TextBox 26">
              <a:extLst>
                <a:ext uri="{FF2B5EF4-FFF2-40B4-BE49-F238E27FC236}">
                  <a16:creationId xmlns:a16="http://schemas.microsoft.com/office/drawing/2014/main" id="{01D1025F-6BD8-480D-94E1-0394598024BE}"/>
                </a:ext>
              </a:extLst>
            </p:cNvPr>
            <p:cNvSpPr txBox="1"/>
            <p:nvPr/>
          </p:nvSpPr>
          <p:spPr>
            <a:xfrm>
              <a:off x="9140268" y="3215617"/>
              <a:ext cx="2567595" cy="830997"/>
            </a:xfrm>
            <a:prstGeom prst="rect">
              <a:avLst/>
            </a:prstGeom>
            <a:noFill/>
            <a:scene3d>
              <a:camera prst="orthographicFront">
                <a:rot lat="0" lon="0" rev="900000"/>
              </a:camera>
              <a:lightRig rig="threePt" dir="t"/>
            </a:scene3d>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فرص</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الشهادة</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5" name="Group 4">
            <a:extLst>
              <a:ext uri="{FF2B5EF4-FFF2-40B4-BE49-F238E27FC236}">
                <a16:creationId xmlns:a16="http://schemas.microsoft.com/office/drawing/2014/main" id="{3FBF40D4-602E-4570-96B2-35ED344D11DC}"/>
              </a:ext>
            </a:extLst>
          </p:cNvPr>
          <p:cNvGrpSpPr/>
          <p:nvPr/>
        </p:nvGrpSpPr>
        <p:grpSpPr>
          <a:xfrm>
            <a:off x="2082089" y="4437093"/>
            <a:ext cx="2330927" cy="2490096"/>
            <a:chOff x="1131419" y="552492"/>
            <a:chExt cx="2330927" cy="2490096"/>
          </a:xfrm>
        </p:grpSpPr>
        <p:pic>
          <p:nvPicPr>
            <p:cNvPr id="43" name="Picture 42">
              <a:extLst>
                <a:ext uri="{FF2B5EF4-FFF2-40B4-BE49-F238E27FC236}">
                  <a16:creationId xmlns:a16="http://schemas.microsoft.com/office/drawing/2014/main" id="{2081F1EC-5446-4CF3-8846-528884302653}"/>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contrast="-40000"/>
                      </a14:imgEffect>
                    </a14:imgLayer>
                  </a14:imgProps>
                </a:ext>
              </a:extLst>
            </a:blip>
            <a:srcRect l="24833" r="33333" b="13486"/>
            <a:stretch/>
          </p:blipFill>
          <p:spPr>
            <a:xfrm>
              <a:off x="1265371" y="552492"/>
              <a:ext cx="2141621" cy="2490096"/>
            </a:xfrm>
            <a:prstGeom prst="rect">
              <a:avLst/>
            </a:prstGeom>
          </p:spPr>
        </p:pic>
        <p:sp>
          <p:nvSpPr>
            <p:cNvPr id="19" name="TextBox 18">
              <a:extLst>
                <a:ext uri="{FF2B5EF4-FFF2-40B4-BE49-F238E27FC236}">
                  <a16:creationId xmlns:a16="http://schemas.microsoft.com/office/drawing/2014/main" id="{E1E3F8AE-9214-4503-9BAD-3C96EFFC0A9F}"/>
                </a:ext>
              </a:extLst>
            </p:cNvPr>
            <p:cNvSpPr txBox="1"/>
            <p:nvPr/>
          </p:nvSpPr>
          <p:spPr>
            <a:xfrm>
              <a:off x="1131419" y="2234271"/>
              <a:ext cx="2330927" cy="461665"/>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التعليم</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45E62B87-F915-4851-8B89-EE4E84A88687}"/>
              </a:ext>
            </a:extLst>
          </p:cNvPr>
          <p:cNvGrpSpPr/>
          <p:nvPr/>
        </p:nvGrpSpPr>
        <p:grpSpPr>
          <a:xfrm>
            <a:off x="7187489" y="4522658"/>
            <a:ext cx="2042451" cy="2404531"/>
            <a:chOff x="6331529" y="4364017"/>
            <a:chExt cx="2042451" cy="2404531"/>
          </a:xfrm>
        </p:grpSpPr>
        <p:pic>
          <p:nvPicPr>
            <p:cNvPr id="44" name="Picture 43">
              <a:extLst>
                <a:ext uri="{FF2B5EF4-FFF2-40B4-BE49-F238E27FC236}">
                  <a16:creationId xmlns:a16="http://schemas.microsoft.com/office/drawing/2014/main" id="{1B1855DF-1D95-42E1-B80D-9CBB5ABC94CF}"/>
                </a:ext>
              </a:extLst>
            </p:cNvPr>
            <p:cNvPicPr>
              <a:picLocks noChangeAspect="1"/>
            </p:cNvPicPr>
            <p:nvPr/>
          </p:nvPicPr>
          <p:blipFill rotWithShape="1">
            <a:blip r:embed="rId10">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bright="-40000"/>
                      </a14:imgEffect>
                    </a14:imgLayer>
                  </a14:imgProps>
                </a:ext>
              </a:extLst>
            </a:blip>
            <a:srcRect l="24833" r="33333" b="13486"/>
            <a:stretch/>
          </p:blipFill>
          <p:spPr>
            <a:xfrm>
              <a:off x="6529109" y="4364017"/>
              <a:ext cx="1844871" cy="2404531"/>
            </a:xfrm>
            <a:prstGeom prst="rect">
              <a:avLst/>
            </a:prstGeom>
          </p:spPr>
        </p:pic>
        <p:sp>
          <p:nvSpPr>
            <p:cNvPr id="33" name="TextBox 32">
              <a:extLst>
                <a:ext uri="{FF2B5EF4-FFF2-40B4-BE49-F238E27FC236}">
                  <a16:creationId xmlns:a16="http://schemas.microsoft.com/office/drawing/2014/main" id="{0C813533-1C89-4FDF-85F1-28EBCAEE96EC}"/>
                </a:ext>
              </a:extLst>
            </p:cNvPr>
            <p:cNvSpPr txBox="1"/>
            <p:nvPr/>
          </p:nvSpPr>
          <p:spPr>
            <a:xfrm>
              <a:off x="6331529" y="5748370"/>
              <a:ext cx="1844871" cy="830997"/>
            </a:xfrm>
            <a:prstGeom prst="rect">
              <a:avLst/>
            </a:prstGeom>
            <a:noFill/>
          </p:spPr>
          <p:txBody>
            <a:bodyPr wrap="square" rtlCol="0">
              <a:spAutoFit/>
              <a:scene3d>
                <a:camera prst="isometricOffAxis1Right">
                  <a:rot lat="1080000" lon="20039998" rev="9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المال</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الممتلكات</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7" name="Group 6">
            <a:extLst>
              <a:ext uri="{FF2B5EF4-FFF2-40B4-BE49-F238E27FC236}">
                <a16:creationId xmlns:a16="http://schemas.microsoft.com/office/drawing/2014/main" id="{32207049-6DC1-4952-A777-B775474C1CF8}"/>
              </a:ext>
            </a:extLst>
          </p:cNvPr>
          <p:cNvGrpSpPr/>
          <p:nvPr/>
        </p:nvGrpSpPr>
        <p:grpSpPr>
          <a:xfrm>
            <a:off x="1399547" y="4587464"/>
            <a:ext cx="1432591" cy="2339725"/>
            <a:chOff x="7534967" y="5419422"/>
            <a:chExt cx="1432591" cy="1349125"/>
          </a:xfrm>
        </p:grpSpPr>
        <p:pic>
          <p:nvPicPr>
            <p:cNvPr id="45" name="Picture 44">
              <a:extLst>
                <a:ext uri="{FF2B5EF4-FFF2-40B4-BE49-F238E27FC236}">
                  <a16:creationId xmlns:a16="http://schemas.microsoft.com/office/drawing/2014/main" id="{7AEBED96-2DB6-400F-85DC-DDE057145785}"/>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contrast="-40000"/>
                      </a14:imgEffect>
                    </a14:imgLayer>
                  </a14:imgProps>
                </a:ext>
              </a:extLst>
            </a:blip>
            <a:srcRect l="24833" r="33333" b="13486"/>
            <a:stretch/>
          </p:blipFill>
          <p:spPr>
            <a:xfrm>
              <a:off x="7572811" y="5419422"/>
              <a:ext cx="1394747" cy="1349125"/>
            </a:xfrm>
            <a:prstGeom prst="rect">
              <a:avLst/>
            </a:prstGeom>
          </p:spPr>
        </p:pic>
        <p:sp>
          <p:nvSpPr>
            <p:cNvPr id="15" name="TextBox 14">
              <a:extLst>
                <a:ext uri="{FF2B5EF4-FFF2-40B4-BE49-F238E27FC236}">
                  <a16:creationId xmlns:a16="http://schemas.microsoft.com/office/drawing/2014/main" id="{1307DBB5-5B89-40FC-BD6D-1BB448DB97B8}"/>
                </a:ext>
              </a:extLst>
            </p:cNvPr>
            <p:cNvSpPr txBox="1"/>
            <p:nvPr/>
          </p:nvSpPr>
          <p:spPr>
            <a:xfrm>
              <a:off x="7534967" y="6229199"/>
              <a:ext cx="1416527" cy="283951"/>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الوقت</a:t>
              </a:r>
              <a:endParaRPr kumimoji="0" lang="en-US" sz="26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083CF599-D99A-4470-878C-A6E3FDC5B2E5}"/>
              </a:ext>
            </a:extLst>
          </p:cNvPr>
          <p:cNvGrpSpPr/>
          <p:nvPr/>
        </p:nvGrpSpPr>
        <p:grpSpPr>
          <a:xfrm>
            <a:off x="3225089" y="4508092"/>
            <a:ext cx="2330927" cy="2419097"/>
            <a:chOff x="6893887" y="4754975"/>
            <a:chExt cx="2330927" cy="2419097"/>
          </a:xfrm>
        </p:grpSpPr>
        <p:pic>
          <p:nvPicPr>
            <p:cNvPr id="46" name="Picture 45">
              <a:extLst>
                <a:ext uri="{FF2B5EF4-FFF2-40B4-BE49-F238E27FC236}">
                  <a16:creationId xmlns:a16="http://schemas.microsoft.com/office/drawing/2014/main" id="{433AE0E2-2B12-42C5-8C72-A502C73F0361}"/>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contrast="-40000"/>
                      </a14:imgEffect>
                    </a14:imgLayer>
                  </a14:imgProps>
                </a:ext>
              </a:extLst>
            </a:blip>
            <a:srcRect l="24833" r="33333" b="13486"/>
            <a:stretch/>
          </p:blipFill>
          <p:spPr>
            <a:xfrm>
              <a:off x="7235776" y="4754975"/>
              <a:ext cx="1731783" cy="2419097"/>
            </a:xfrm>
            <a:prstGeom prst="rect">
              <a:avLst/>
            </a:prstGeom>
          </p:spPr>
        </p:pic>
        <p:sp>
          <p:nvSpPr>
            <p:cNvPr id="39" name="TextBox 38">
              <a:extLst>
                <a:ext uri="{FF2B5EF4-FFF2-40B4-BE49-F238E27FC236}">
                  <a16:creationId xmlns:a16="http://schemas.microsoft.com/office/drawing/2014/main" id="{1E6E1317-8112-4DA5-8F3D-7047B28D479E}"/>
                </a:ext>
              </a:extLst>
            </p:cNvPr>
            <p:cNvSpPr txBox="1"/>
            <p:nvPr/>
          </p:nvSpPr>
          <p:spPr>
            <a:xfrm>
              <a:off x="6893887" y="6287843"/>
              <a:ext cx="2330927" cy="830997"/>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القدرات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الموسيقية</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48" name="Group 47">
            <a:extLst>
              <a:ext uri="{FF2B5EF4-FFF2-40B4-BE49-F238E27FC236}">
                <a16:creationId xmlns:a16="http://schemas.microsoft.com/office/drawing/2014/main" id="{0347C568-7776-4E37-9273-4E32AE841005}"/>
              </a:ext>
            </a:extLst>
          </p:cNvPr>
          <p:cNvGrpSpPr/>
          <p:nvPr/>
        </p:nvGrpSpPr>
        <p:grpSpPr>
          <a:xfrm>
            <a:off x="-408595" y="4572000"/>
            <a:ext cx="2330927" cy="2438400"/>
            <a:chOff x="177399" y="2002625"/>
            <a:chExt cx="2330927" cy="2951761"/>
          </a:xfrm>
        </p:grpSpPr>
        <p:pic>
          <p:nvPicPr>
            <p:cNvPr id="47" name="Picture 46">
              <a:extLst>
                <a:ext uri="{FF2B5EF4-FFF2-40B4-BE49-F238E27FC236}">
                  <a16:creationId xmlns:a16="http://schemas.microsoft.com/office/drawing/2014/main" id="{AA4B33DE-CB16-4759-8B60-FD24557490EB}"/>
                </a:ext>
              </a:extLst>
            </p:cNvPr>
            <p:cNvPicPr>
              <a:picLocks noChangeAspect="1"/>
            </p:cNvPicPr>
            <p:nvPr/>
          </p:nvPicPr>
          <p:blipFill rotWithShape="1">
            <a:blip r:embed="rId11">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bright="-40000" contrast="-20000"/>
                      </a14:imgEffect>
                    </a14:imgLayer>
                  </a14:imgProps>
                </a:ext>
              </a:extLst>
            </a:blip>
            <a:srcRect l="24833" r="33333" b="13486"/>
            <a:stretch/>
          </p:blipFill>
          <p:spPr>
            <a:xfrm>
              <a:off x="500262" y="2002625"/>
              <a:ext cx="1918945" cy="2951761"/>
            </a:xfrm>
            <a:prstGeom prst="rect">
              <a:avLst/>
            </a:prstGeom>
          </p:spPr>
        </p:pic>
        <p:sp>
          <p:nvSpPr>
            <p:cNvPr id="30" name="TextBox 29">
              <a:extLst>
                <a:ext uri="{FF2B5EF4-FFF2-40B4-BE49-F238E27FC236}">
                  <a16:creationId xmlns:a16="http://schemas.microsoft.com/office/drawing/2014/main" id="{6774E9F6-4432-43E2-A36C-283F4FB7C185}"/>
                </a:ext>
              </a:extLst>
            </p:cNvPr>
            <p:cNvSpPr txBox="1"/>
            <p:nvPr/>
          </p:nvSpPr>
          <p:spPr>
            <a:xfrm>
              <a:off x="177399" y="3662991"/>
              <a:ext cx="2330927" cy="1005948"/>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المواهب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الروحية</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sp>
        <p:nvSpPr>
          <p:cNvPr id="28" name="TextBox 27">
            <a:extLst>
              <a:ext uri="{FF2B5EF4-FFF2-40B4-BE49-F238E27FC236}">
                <a16:creationId xmlns:a16="http://schemas.microsoft.com/office/drawing/2014/main" id="{20D3366F-1C01-4799-809D-8AC41266D289}"/>
              </a:ext>
            </a:extLst>
          </p:cNvPr>
          <p:cNvSpPr txBox="1"/>
          <p:nvPr/>
        </p:nvSpPr>
        <p:spPr>
          <a:xfrm>
            <a:off x="1969652" y="2142347"/>
            <a:ext cx="4955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rPr>
              <a:t>استخدمها أو اتركها</a:t>
            </a:r>
            <a:endParaRPr kumimoji="0" lang="en-US"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27A8CFC1-442C-F056-AC7D-AF0C848F6B8D}"/>
              </a:ext>
            </a:extLst>
          </p:cNvPr>
          <p:cNvSpPr txBox="1"/>
          <p:nvPr/>
        </p:nvSpPr>
        <p:spPr>
          <a:xfrm>
            <a:off x="-2064774" y="5574890"/>
            <a:ext cx="18473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custDataLst>
      <p:tags r:id="rId1"/>
    </p:custDataLst>
    <p:extLst>
      <p:ext uri="{BB962C8B-B14F-4D97-AF65-F5344CB8AC3E}">
        <p14:creationId xmlns:p14="http://schemas.microsoft.com/office/powerpoint/2010/main" val="345827919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1000"/>
                                        <p:tgtEl>
                                          <p:spTgt spid="48"/>
                                        </p:tgtEl>
                                      </p:cBhvr>
                                    </p:animEffect>
                                    <p:anim calcmode="lin" valueType="num">
                                      <p:cBhvr>
                                        <p:cTn id="8" dur="1000" fill="hold"/>
                                        <p:tgtEl>
                                          <p:spTgt spid="48"/>
                                        </p:tgtEl>
                                        <p:attrNameLst>
                                          <p:attrName>ppt_x</p:attrName>
                                        </p:attrNameLst>
                                      </p:cBhvr>
                                      <p:tavLst>
                                        <p:tav tm="0">
                                          <p:val>
                                            <p:strVal val="#ppt_x"/>
                                          </p:val>
                                        </p:tav>
                                        <p:tav tm="100000">
                                          <p:val>
                                            <p:strVal val="#ppt_x"/>
                                          </p:val>
                                        </p:tav>
                                      </p:tavLst>
                                    </p:anim>
                                    <p:anim calcmode="lin" valueType="num">
                                      <p:cBhvr>
                                        <p:cTn id="9"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1000"/>
                                        <p:tgtEl>
                                          <p:spTgt spid="6"/>
                                        </p:tgtEl>
                                      </p:cBhvr>
                                    </p:animEffect>
                                    <p:anim calcmode="lin" valueType="num">
                                      <p:cBhvr>
                                        <p:cTn id="33" dur="1000" fill="hold"/>
                                        <p:tgtEl>
                                          <p:spTgt spid="6"/>
                                        </p:tgtEl>
                                        <p:attrNameLst>
                                          <p:attrName>ppt_x</p:attrName>
                                        </p:attrNameLst>
                                      </p:cBhvr>
                                      <p:tavLst>
                                        <p:tav tm="0">
                                          <p:val>
                                            <p:strVal val="#ppt_x"/>
                                          </p:val>
                                        </p:tav>
                                        <p:tav tm="100000">
                                          <p:val>
                                            <p:strVal val="#ppt_x"/>
                                          </p:val>
                                        </p:tav>
                                      </p:tavLst>
                                    </p:anim>
                                    <p:anim calcmode="lin" valueType="num">
                                      <p:cBhvr>
                                        <p:cTn id="34" dur="1000" fill="hold"/>
                                        <p:tgtEl>
                                          <p:spTgt spid="6"/>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1000"/>
                                        <p:tgtEl>
                                          <p:spTgt spid="4"/>
                                        </p:tgtEl>
                                      </p:cBhvr>
                                    </p:animEffect>
                                    <p:anim calcmode="lin" valueType="num">
                                      <p:cBhvr>
                                        <p:cTn id="39" dur="1000" fill="hold"/>
                                        <p:tgtEl>
                                          <p:spTgt spid="4"/>
                                        </p:tgtEl>
                                        <p:attrNameLst>
                                          <p:attrName>ppt_x</p:attrName>
                                        </p:attrNameLst>
                                      </p:cBhvr>
                                      <p:tavLst>
                                        <p:tav tm="0">
                                          <p:val>
                                            <p:strVal val="#ppt_x"/>
                                          </p:val>
                                        </p:tav>
                                        <p:tav tm="100000">
                                          <p:val>
                                            <p:strVal val="#ppt_x"/>
                                          </p:val>
                                        </p:tav>
                                      </p:tavLst>
                                    </p:anim>
                                    <p:anim calcmode="lin" valueType="num">
                                      <p:cBhvr>
                                        <p:cTn id="40" dur="1000" fill="hold"/>
                                        <p:tgtEl>
                                          <p:spTgt spid="4"/>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1000"/>
                                        <p:tgtEl>
                                          <p:spTgt spid="9"/>
                                        </p:tgtEl>
                                      </p:cBhvr>
                                    </p:animEffect>
                                    <p:anim calcmode="lin" valueType="num">
                                      <p:cBhvr>
                                        <p:cTn id="45" dur="1000" fill="hold"/>
                                        <p:tgtEl>
                                          <p:spTgt spid="9"/>
                                        </p:tgtEl>
                                        <p:attrNameLst>
                                          <p:attrName>ppt_x</p:attrName>
                                        </p:attrNameLst>
                                      </p:cBhvr>
                                      <p:tavLst>
                                        <p:tav tm="0">
                                          <p:val>
                                            <p:strVal val="#ppt_x"/>
                                          </p:val>
                                        </p:tav>
                                        <p:tav tm="100000">
                                          <p:val>
                                            <p:strVal val="#ppt_x"/>
                                          </p:val>
                                        </p:tav>
                                      </p:tavLst>
                                    </p:anim>
                                    <p:anim calcmode="lin" valueType="num">
                                      <p:cBhvr>
                                        <p:cTn id="4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p:cTn id="51" dur="500" fill="hold"/>
                                        <p:tgtEl>
                                          <p:spTgt spid="28"/>
                                        </p:tgtEl>
                                        <p:attrNameLst>
                                          <p:attrName>ppt_w</p:attrName>
                                        </p:attrNameLst>
                                      </p:cBhvr>
                                      <p:tavLst>
                                        <p:tav tm="0">
                                          <p:val>
                                            <p:fltVal val="0"/>
                                          </p:val>
                                        </p:tav>
                                        <p:tav tm="100000">
                                          <p:val>
                                            <p:strVal val="#ppt_w"/>
                                          </p:val>
                                        </p:tav>
                                      </p:tavLst>
                                    </p:anim>
                                    <p:anim calcmode="lin" valueType="num">
                                      <p:cBhvr>
                                        <p:cTn id="52" dur="500" fill="hold"/>
                                        <p:tgtEl>
                                          <p:spTgt spid="28"/>
                                        </p:tgtEl>
                                        <p:attrNameLst>
                                          <p:attrName>ppt_h</p:attrName>
                                        </p:attrNameLst>
                                      </p:cBhvr>
                                      <p:tavLst>
                                        <p:tav tm="0">
                                          <p:val>
                                            <p:fltVal val="0"/>
                                          </p:val>
                                        </p:tav>
                                        <p:tav tm="100000">
                                          <p:val>
                                            <p:strVal val="#ppt_h"/>
                                          </p:val>
                                        </p:tav>
                                      </p:tavLst>
                                    </p:anim>
                                    <p:animEffect transition="in" filter="fade">
                                      <p:cBhvr>
                                        <p:cTn id="5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0" name="TextBox 9">
            <a:extLst>
              <a:ext uri="{FF2B5EF4-FFF2-40B4-BE49-F238E27FC236}">
                <a16:creationId xmlns:a16="http://schemas.microsoft.com/office/drawing/2014/main" id="{6AA04103-312E-467F-9592-4A6F55BAB65F}"/>
              </a:ext>
            </a:extLst>
          </p:cNvPr>
          <p:cNvSpPr txBox="1"/>
          <p:nvPr/>
        </p:nvSpPr>
        <p:spPr>
          <a:xfrm>
            <a:off x="1752600" y="4888785"/>
            <a:ext cx="5083209" cy="615553"/>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 من الخدام الجيدين؟</a:t>
            </a:r>
            <a:endParaRPr kumimoji="0" lang="en-US"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17">
            <a:extLst>
              <a:ext uri="{FF2B5EF4-FFF2-40B4-BE49-F238E27FC236}">
                <a16:creationId xmlns:a16="http://schemas.microsoft.com/office/drawing/2014/main" id="{517DF475-11A3-4D19-AA7D-2D2924248CA2}"/>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12" b="98938" l="9906" r="89976">
                        <a14:foregroundMark x1="44929" y1="59823" x2="54127" y2="98938"/>
                      </a14:backgroundRemoval>
                    </a14:imgEffect>
                  </a14:imgLayer>
                </a14:imgProps>
              </a:ext>
              <a:ext uri="{28A0092B-C50C-407E-A947-70E740481C1C}">
                <a14:useLocalDpi xmlns:a14="http://schemas.microsoft.com/office/drawing/2010/main" val="0"/>
              </a:ext>
            </a:extLst>
          </a:blip>
          <a:srcRect l="35089" r="16916" b="19138"/>
          <a:stretch/>
        </p:blipFill>
        <p:spPr>
          <a:xfrm flipH="1">
            <a:off x="6324600" y="3790666"/>
            <a:ext cx="2743200" cy="3079366"/>
          </a:xfrm>
          <a:prstGeom prst="rect">
            <a:avLst/>
          </a:prstGeom>
          <a:ln>
            <a:noFill/>
          </a:ln>
          <a:effectLst>
            <a:outerShdw blurRad="292100" dist="139700" dir="2700000" algn="tl" rotWithShape="0">
              <a:srgbClr val="333333">
                <a:alpha val="65000"/>
              </a:srgbClr>
            </a:outerShdw>
          </a:effectLst>
        </p:spPr>
      </p:pic>
      <p:sp>
        <p:nvSpPr>
          <p:cNvPr id="20" name="TextBox 19">
            <a:extLst>
              <a:ext uri="{FF2B5EF4-FFF2-40B4-BE49-F238E27FC236}">
                <a16:creationId xmlns:a16="http://schemas.microsoft.com/office/drawing/2014/main" id="{0D2D1393-62A4-46A0-8971-5BC85ADA47D7}"/>
              </a:ext>
            </a:extLst>
          </p:cNvPr>
          <p:cNvSpPr txBox="1"/>
          <p:nvPr/>
        </p:nvSpPr>
        <p:spPr>
          <a:xfrm>
            <a:off x="533400" y="600347"/>
            <a:ext cx="848226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يجب أن تكون مجتهدًا وأمينًا في عمل الملكوت (1 كورنثوس 4: 2)</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821FAD81-341A-419C-8146-09264470A488}"/>
              </a:ext>
            </a:extLst>
          </p:cNvPr>
          <p:cNvSpPr txBox="1"/>
          <p:nvPr/>
        </p:nvSpPr>
        <p:spPr>
          <a:xfrm>
            <a:off x="533400" y="1567182"/>
            <a:ext cx="796220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rPr>
              <a:t>عش وكأن يسوع آتٍ اليوم</a:t>
            </a:r>
            <a:endParaRPr kumimoji="0" lang="en-US"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endParaRPr>
          </a:p>
        </p:txBody>
      </p:sp>
      <p:pic>
        <p:nvPicPr>
          <p:cNvPr id="27" name="Picture 26">
            <a:extLst>
              <a:ext uri="{FF2B5EF4-FFF2-40B4-BE49-F238E27FC236}">
                <a16:creationId xmlns:a16="http://schemas.microsoft.com/office/drawing/2014/main" id="{30C86DBC-902E-492A-98D2-92309B6D8EB3}"/>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7611" b="96460" l="9906" r="89858">
                        <a14:foregroundMark x1="45991" y1="7611" x2="57075" y2="7788"/>
                        <a14:foregroundMark x1="84434" y1="95752" x2="13679" y2="96460"/>
                        <a14:foregroundMark x1="38208" y1="88673" x2="68278" y2="84425"/>
                        <a14:foregroundMark x1="68278" y1="84425" x2="68278" y2="84425"/>
                        <a14:foregroundMark x1="68868" y1="76814" x2="66981" y2="93451"/>
                      </a14:backgroundRemoval>
                    </a14:imgEffect>
                  </a14:imgLayer>
                </a14:imgProps>
              </a:ext>
              <a:ext uri="{28A0092B-C50C-407E-A947-70E740481C1C}">
                <a14:useLocalDpi xmlns:a14="http://schemas.microsoft.com/office/drawing/2010/main" val="0"/>
              </a:ext>
            </a:extLst>
          </a:blip>
          <a:stretch>
            <a:fillRect/>
          </a:stretch>
        </p:blipFill>
        <p:spPr>
          <a:xfrm flipH="1">
            <a:off x="615712" y="5719226"/>
            <a:ext cx="1709167" cy="1138773"/>
          </a:xfrm>
          <a:prstGeom prst="rect">
            <a:avLst/>
          </a:prstGeom>
          <a:ln>
            <a:noFill/>
          </a:ln>
          <a:effectLst>
            <a:outerShdw blurRad="292100" dist="139700" dir="2700000" algn="tl" rotWithShape="0">
              <a:srgbClr val="333333">
                <a:alpha val="65000"/>
              </a:srgbClr>
            </a:outerShdw>
          </a:effectLst>
        </p:spPr>
      </p:pic>
      <p:sp>
        <p:nvSpPr>
          <p:cNvPr id="9" name="TextBox 8">
            <a:extLst>
              <a:ext uri="{FF2B5EF4-FFF2-40B4-BE49-F238E27FC236}">
                <a16:creationId xmlns:a16="http://schemas.microsoft.com/office/drawing/2014/main" id="{DE54EB55-9B9A-45B2-AA7B-DE3746E799E9}"/>
              </a:ext>
            </a:extLst>
          </p:cNvPr>
          <p:cNvSpPr txBox="1"/>
          <p:nvPr/>
        </p:nvSpPr>
        <p:spPr>
          <a:xfrm>
            <a:off x="543426" y="2090402"/>
            <a:ext cx="796220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rPr>
              <a:t>خطط وكأن يسوع آتٍ بعد 50 سنة</a:t>
            </a:r>
            <a:endParaRPr kumimoji="0" lang="en-US"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37952620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fltVal val="0"/>
                                          </p:val>
                                        </p:tav>
                                        <p:tav tm="100000">
                                          <p:val>
                                            <p:strVal val="#ppt_h"/>
                                          </p:val>
                                        </p:tav>
                                      </p:tavLst>
                                    </p:anim>
                                    <p:animEffect transition="in" filter="fade">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p:bldLst>
  </p:timing>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0" y="0"/>
            <a:ext cx="9144000" cy="685546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pic>
        <p:nvPicPr>
          <p:cNvPr id="18" name="Picture 2" descr="http://4.bp.blogspot.com/-94_R6HEgpqY/Tu9odKuy00I/AAAAAAAACDU/-pt7dgH66M4/s1600/c.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r="329"/>
          <a:stretch/>
        </p:blipFill>
        <p:spPr bwMode="auto">
          <a:xfrm>
            <a:off x="2019300" y="762000"/>
            <a:ext cx="5295900" cy="3131591"/>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a:xfrm>
            <a:off x="5057215" y="249224"/>
            <a:ext cx="2266950" cy="1066800"/>
          </a:xfrm>
          <a:prstGeom prst="wedgeRoundRectCallout">
            <a:avLst>
              <a:gd name="adj1" fmla="val -92443"/>
              <a:gd name="adj2" fmla="val 56052"/>
              <a:gd name="adj3" fmla="val 16667"/>
            </a:avLst>
          </a:prstGeom>
          <a:solidFill>
            <a:schemeClr val="bg1"/>
          </a:solidFill>
          <a:ln w="19050">
            <a:solidFill>
              <a:srgbClr val="0070C0"/>
            </a:solidFill>
          </a:ln>
          <a:scene3d>
            <a:camera prst="orthographicFront"/>
            <a:lightRig rig="threePt" dir="t"/>
          </a:scene3d>
          <a:sp3d>
            <a:bevelT w="152400" h="50800" prst="softRound"/>
          </a:sp3d>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0033CC"/>
                </a:solidFill>
                <a:effectLst/>
                <a:uLnTx/>
                <a:uFillTx/>
                <a:latin typeface="Arial" panose="020B0604020202020204" pitchFamily="34" charset="0"/>
                <a:ea typeface="+mn-ea"/>
                <a:cs typeface="Arial" panose="020B0604020202020204" pitchFamily="34" charset="0"/>
              </a:rPr>
              <a:t>نعماً أيها العبد     الصالح والأمين</a:t>
            </a:r>
            <a:endParaRPr kumimoji="0" lang="en-US" sz="2000" b="1" i="0" u="none" strike="noStrike" kern="1200" cap="none" spc="0" normalizeH="0" baseline="0" noProof="0" dirty="0">
              <a:ln>
                <a:noFill/>
              </a:ln>
              <a:solidFill>
                <a:srgbClr val="0033CC"/>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34F464D7-A6F9-4F36-96A9-58C5E5A672F9}"/>
              </a:ext>
            </a:extLst>
          </p:cNvPr>
          <p:cNvSpPr txBox="1"/>
          <p:nvPr/>
        </p:nvSpPr>
        <p:spPr>
          <a:xfrm>
            <a:off x="228600" y="3620108"/>
            <a:ext cx="8839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كل أمانة ستكافأ (1 كورنثوس 4: 2)</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D6CED5FC-0728-4533-8520-EF1AAC1FBD51}"/>
              </a:ext>
            </a:extLst>
          </p:cNvPr>
          <p:cNvSpPr txBox="1"/>
          <p:nvPr/>
        </p:nvSpPr>
        <p:spPr>
          <a:xfrm>
            <a:off x="228600" y="4139427"/>
            <a:ext cx="8839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هناك مكافآت سماوية مقابل استخدام كل مواهبك</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4D16DE88-28A4-46AC-92A8-92503F308439}"/>
              </a:ext>
            </a:extLst>
          </p:cNvPr>
          <p:cNvSpPr txBox="1"/>
          <p:nvPr/>
        </p:nvSpPr>
        <p:spPr>
          <a:xfrm>
            <a:off x="610845" y="5681096"/>
            <a:ext cx="7999755"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فرح الرب (متى 25: 21، 23؛ 8: 11)</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2C8ACEF4-37FF-4827-A1D6-72AC08FC5BB7}"/>
              </a:ext>
            </a:extLst>
          </p:cNvPr>
          <p:cNvSpPr txBox="1"/>
          <p:nvPr/>
        </p:nvSpPr>
        <p:spPr>
          <a:xfrm>
            <a:off x="1066799" y="4662647"/>
            <a:ext cx="7543801"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مواقع الخدمة المسؤولة (رؤيا ٧: ١٥)</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8A9CE02-C71E-4471-B449-9F41552ED85E}"/>
              </a:ext>
            </a:extLst>
          </p:cNvPr>
          <p:cNvSpPr txBox="1"/>
          <p:nvPr/>
        </p:nvSpPr>
        <p:spPr>
          <a:xfrm>
            <a:off x="1066799" y="5205275"/>
            <a:ext cx="7543801"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الأكاليل (2 تي 4: 8)</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grpSp>
        <p:nvGrpSpPr>
          <p:cNvPr id="9" name="Group 8"/>
          <p:cNvGrpSpPr/>
          <p:nvPr/>
        </p:nvGrpSpPr>
        <p:grpSpPr>
          <a:xfrm>
            <a:off x="0" y="78740"/>
            <a:ext cx="3962400" cy="3883660"/>
            <a:chOff x="6418464" y="2066440"/>
            <a:chExt cx="3962400" cy="3883660"/>
          </a:xfrm>
        </p:grpSpPr>
        <p:sp>
          <p:nvSpPr>
            <p:cNvPr id="5" name="Explosion 1 4"/>
            <p:cNvSpPr/>
            <p:nvPr/>
          </p:nvSpPr>
          <p:spPr>
            <a:xfrm>
              <a:off x="6418464" y="2066440"/>
              <a:ext cx="3962400" cy="3883660"/>
            </a:xfrm>
            <a:prstGeom prst="irregularSeal1">
              <a:avLst/>
            </a:prstGeom>
            <a:solidFill>
              <a:srgbClr val="FFCC00"/>
            </a:solidFill>
            <a:scene3d>
              <a:camera prst="orthographicFront"/>
              <a:lightRig rig="threePt" dir="t"/>
            </a:scene3d>
            <a:sp3d>
              <a:bevelT w="152400" h="50800" prst="softRound"/>
            </a:sp3d>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 name="TextBox 13"/>
            <p:cNvSpPr txBox="1"/>
            <p:nvPr/>
          </p:nvSpPr>
          <p:spPr>
            <a:xfrm>
              <a:off x="6837564" y="3164604"/>
              <a:ext cx="3124200"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فكل من أعطي كثيراً</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يطلب منه كثير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(لوقا 12: 48)</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167397310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2000"/>
                                        <p:tgtEl>
                                          <p:spTgt spid="8"/>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2000"/>
                                        <p:tgtEl>
                                          <p:spTgt spid="1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2000"/>
                                        <p:tgtEl>
                                          <p:spTgt spid="10"/>
                                        </p:tgtEl>
                                      </p:cBhvr>
                                    </p:animEffect>
                                  </p:childTnLst>
                                </p:cTn>
                              </p:par>
                            </p:childTnLst>
                          </p:cTn>
                        </p:par>
                        <p:par>
                          <p:cTn id="17" fill="hold">
                            <p:stCondLst>
                              <p:cond delay="2000"/>
                            </p:stCondLst>
                            <p:childTnLst>
                              <p:par>
                                <p:cTn id="18" presetID="53" presetClass="entr" presetSubtype="16"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animEffect transition="in" filter="fade">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1000"/>
                                        <p:tgtEl>
                                          <p:spTgt spid="13"/>
                                        </p:tgtEl>
                                      </p:cBhvr>
                                    </p:animEffect>
                                    <p:anim calcmode="lin" valueType="num">
                                      <p:cBhvr>
                                        <p:cTn id="35" dur="1000" fill="hold"/>
                                        <p:tgtEl>
                                          <p:spTgt spid="13"/>
                                        </p:tgtEl>
                                        <p:attrNameLst>
                                          <p:attrName>ppt_x</p:attrName>
                                        </p:attrNameLst>
                                      </p:cBhvr>
                                      <p:tavLst>
                                        <p:tav tm="0">
                                          <p:val>
                                            <p:strVal val="#ppt_x"/>
                                          </p:val>
                                        </p:tav>
                                        <p:tav tm="100000">
                                          <p:val>
                                            <p:strVal val="#ppt_x"/>
                                          </p:val>
                                        </p:tav>
                                      </p:tavLst>
                                    </p:anim>
                                    <p:anim calcmode="lin" valueType="num">
                                      <p:cBhvr>
                                        <p:cTn id="3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7"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nodeType="click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p:cTn id="48" dur="500" fill="hold"/>
                                        <p:tgtEl>
                                          <p:spTgt spid="9"/>
                                        </p:tgtEl>
                                        <p:attrNameLst>
                                          <p:attrName>ppt_w</p:attrName>
                                        </p:attrNameLst>
                                      </p:cBhvr>
                                      <p:tavLst>
                                        <p:tav tm="0">
                                          <p:val>
                                            <p:fltVal val="0"/>
                                          </p:val>
                                        </p:tav>
                                        <p:tav tm="100000">
                                          <p:val>
                                            <p:strVal val="#ppt_w"/>
                                          </p:val>
                                        </p:tav>
                                      </p:tavLst>
                                    </p:anim>
                                    <p:anim calcmode="lin" valueType="num">
                                      <p:cBhvr>
                                        <p:cTn id="49" dur="500" fill="hold"/>
                                        <p:tgtEl>
                                          <p:spTgt spid="9"/>
                                        </p:tgtEl>
                                        <p:attrNameLst>
                                          <p:attrName>ppt_h</p:attrName>
                                        </p:attrNameLst>
                                      </p:cBhvr>
                                      <p:tavLst>
                                        <p:tav tm="0">
                                          <p:val>
                                            <p:fltVal val="0"/>
                                          </p:val>
                                        </p:tav>
                                        <p:tav tm="100000">
                                          <p:val>
                                            <p:strVal val="#ppt_h"/>
                                          </p:val>
                                        </p:tav>
                                      </p:tavLst>
                                    </p:anim>
                                    <p:animEffect transition="in" filter="fade">
                                      <p:cBhvr>
                                        <p:cTn id="5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10" grpId="0"/>
      <p:bldP spid="11" grpId="0"/>
      <p:bldP spid="12" grpId="0"/>
      <p:bldP spid="13"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0" name="TextBox 9">
            <a:extLst>
              <a:ext uri="{FF2B5EF4-FFF2-40B4-BE49-F238E27FC236}">
                <a16:creationId xmlns:a16="http://schemas.microsoft.com/office/drawing/2014/main" id="{6AA04103-312E-467F-9592-4A6F55BAB65F}"/>
              </a:ext>
            </a:extLst>
          </p:cNvPr>
          <p:cNvSpPr txBox="1"/>
          <p:nvPr/>
        </p:nvSpPr>
        <p:spPr>
          <a:xfrm>
            <a:off x="1344596" y="4891207"/>
            <a:ext cx="6046804" cy="1138773"/>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 من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العبد الشرير/الكسول؟؟</a:t>
            </a:r>
            <a:endParaRPr kumimoji="0" lang="en-US"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17">
            <a:extLst>
              <a:ext uri="{FF2B5EF4-FFF2-40B4-BE49-F238E27FC236}">
                <a16:creationId xmlns:a16="http://schemas.microsoft.com/office/drawing/2014/main" id="{517DF475-11A3-4D19-AA7D-2D2924248CA2}"/>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12" b="98938" l="9906" r="89976">
                        <a14:foregroundMark x1="44929" y1="59823" x2="54127" y2="98938"/>
                      </a14:backgroundRemoval>
                    </a14:imgEffect>
                  </a14:imgLayer>
                </a14:imgProps>
              </a:ext>
              <a:ext uri="{28A0092B-C50C-407E-A947-70E740481C1C}">
                <a14:useLocalDpi xmlns:a14="http://schemas.microsoft.com/office/drawing/2010/main" val="0"/>
              </a:ext>
            </a:extLst>
          </a:blip>
          <a:srcRect l="35089" r="16916" b="19138"/>
          <a:stretch/>
        </p:blipFill>
        <p:spPr>
          <a:xfrm flipH="1">
            <a:off x="6400800" y="3790666"/>
            <a:ext cx="2743200" cy="3079366"/>
          </a:xfrm>
          <a:prstGeom prst="rect">
            <a:avLst/>
          </a:prstGeom>
          <a:ln>
            <a:noFill/>
          </a:ln>
          <a:effectLst>
            <a:outerShdw blurRad="292100" dist="139700" dir="2700000" algn="tl" rotWithShape="0">
              <a:srgbClr val="333333">
                <a:alpha val="65000"/>
              </a:srgbClr>
            </a:outerShdw>
          </a:effectLst>
        </p:spPr>
      </p:pic>
      <p:sp>
        <p:nvSpPr>
          <p:cNvPr id="14" name="TextBox 13">
            <a:extLst>
              <a:ext uri="{FF2B5EF4-FFF2-40B4-BE49-F238E27FC236}">
                <a16:creationId xmlns:a16="http://schemas.microsoft.com/office/drawing/2014/main" id="{CB35DFAA-0973-4F8B-BF92-67FBA15187D9}"/>
              </a:ext>
            </a:extLst>
          </p:cNvPr>
          <p:cNvSpPr txBox="1"/>
          <p:nvPr/>
        </p:nvSpPr>
        <p:spPr>
          <a:xfrm>
            <a:off x="360011" y="417845"/>
            <a:ext cx="859148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الفشل في استخدام الموارد التي أعطاك إياها الله يظهر أنك :</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DF1793BE-FEE8-4A7A-85B2-448A1F4B6AC2}"/>
              </a:ext>
            </a:extLst>
          </p:cNvPr>
          <p:cNvSpPr txBox="1"/>
          <p:nvPr/>
        </p:nvSpPr>
        <p:spPr>
          <a:xfrm>
            <a:off x="838201" y="959198"/>
            <a:ext cx="754379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أنت تلميذ عاصٍ (1كو3: 13-15).</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1" name="Picture 20">
            <a:extLst>
              <a:ext uri="{FF2B5EF4-FFF2-40B4-BE49-F238E27FC236}">
                <a16:creationId xmlns:a16="http://schemas.microsoft.com/office/drawing/2014/main" id="{E7C265B9-4024-41DB-931F-56BDDEF1CA05}"/>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7611" b="96460" l="9906" r="89858">
                        <a14:foregroundMark x1="45991" y1="7611" x2="57075" y2="7788"/>
                        <a14:foregroundMark x1="84434" y1="95752" x2="13679" y2="96460"/>
                        <a14:foregroundMark x1="38208" y1="88673" x2="68278" y2="84425"/>
                        <a14:foregroundMark x1="68278" y1="84425" x2="68278" y2="84425"/>
                        <a14:foregroundMark x1="68868" y1="76814" x2="66981" y2="93451"/>
                      </a14:backgroundRemoval>
                    </a14:imgEffect>
                  </a14:imgLayer>
                </a14:imgProps>
              </a:ext>
              <a:ext uri="{28A0092B-C50C-407E-A947-70E740481C1C}">
                <a14:useLocalDpi xmlns:a14="http://schemas.microsoft.com/office/drawing/2010/main" val="0"/>
              </a:ext>
            </a:extLst>
          </a:blip>
          <a:stretch>
            <a:fillRect/>
          </a:stretch>
        </p:blipFill>
        <p:spPr>
          <a:xfrm flipH="1">
            <a:off x="424433" y="5719226"/>
            <a:ext cx="1709167" cy="1138773"/>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118C3785-2097-4C22-97EF-072697596F07}"/>
              </a:ext>
            </a:extLst>
          </p:cNvPr>
          <p:cNvSpPr txBox="1"/>
          <p:nvPr/>
        </p:nvSpPr>
        <p:spPr>
          <a:xfrm>
            <a:off x="842683" y="1544518"/>
            <a:ext cx="7539317"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أنت لست تلميذا حقيقيا وسوف تلقى في الجحيم (متى 7: 21)</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71BEEB01-0B2E-4A3D-B28E-D3DF0E2A0EFD}"/>
              </a:ext>
            </a:extLst>
          </p:cNvPr>
          <p:cNvGrpSpPr/>
          <p:nvPr/>
        </p:nvGrpSpPr>
        <p:grpSpPr>
          <a:xfrm>
            <a:off x="838200" y="2938790"/>
            <a:ext cx="2856092" cy="3081010"/>
            <a:chOff x="-36692" y="0"/>
            <a:chExt cx="2856092" cy="3081010"/>
          </a:xfrm>
        </p:grpSpPr>
        <p:sp>
          <p:nvSpPr>
            <p:cNvPr id="17" name="Explosion 1 23">
              <a:extLst>
                <a:ext uri="{FF2B5EF4-FFF2-40B4-BE49-F238E27FC236}">
                  <a16:creationId xmlns:a16="http://schemas.microsoft.com/office/drawing/2014/main" id="{24B584D1-D074-4AB4-81F0-F15930865962}"/>
                </a:ext>
              </a:extLst>
            </p:cNvPr>
            <p:cNvSpPr/>
            <p:nvPr/>
          </p:nvSpPr>
          <p:spPr>
            <a:xfrm>
              <a:off x="0" y="0"/>
              <a:ext cx="2819400" cy="3081010"/>
            </a:xfrm>
            <a:prstGeom prst="irregularSeal1">
              <a:avLst/>
            </a:prstGeom>
            <a:gradFill flip="none" rotWithShape="1">
              <a:gsLst>
                <a:gs pos="0">
                  <a:srgbClr val="FF7C80">
                    <a:shade val="30000"/>
                    <a:satMod val="115000"/>
                  </a:srgbClr>
                </a:gs>
                <a:gs pos="50000">
                  <a:srgbClr val="FF7C80">
                    <a:shade val="67500"/>
                    <a:satMod val="115000"/>
                  </a:srgbClr>
                </a:gs>
                <a:gs pos="100000">
                  <a:srgbClr val="FF7C80">
                    <a:shade val="100000"/>
                    <a:satMod val="115000"/>
                  </a:srgbClr>
                </a:gs>
              </a:gsLst>
              <a:path path="circle">
                <a:fillToRect l="50000" t="50000" r="50000" b="50000"/>
              </a:path>
              <a:tileRect/>
            </a:gradFill>
            <a:scene3d>
              <a:camera prst="orthographicFront">
                <a:rot lat="0" lon="0" rev="0"/>
              </a:camera>
              <a:lightRig rig="threePt" dir="t">
                <a:rot lat="0" lon="0" rev="1200000"/>
              </a:lightRig>
            </a:scene3d>
            <a:sp3d>
              <a:bevelT w="63500" h="25400" prst="relaxedInset"/>
            </a:sp3d>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1130682F-3916-41C7-B798-F7EE59BE552B}"/>
                </a:ext>
              </a:extLst>
            </p:cNvPr>
            <p:cNvSpPr txBox="1"/>
            <p:nvPr/>
          </p:nvSpPr>
          <p:spPr>
            <a:xfrm>
              <a:off x="-36692" y="838200"/>
              <a:ext cx="2667000"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كن مستعداً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للقاء يسوع</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رؤ 22:12</a:t>
              </a:r>
              <a:endPar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356094885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2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501675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وتغيرت هيئته قدامهم 3 وصارت ثيابه تلمع بيضاء جداً كالثلج لا يقدر قصار على الأرض أن يبيض مثل ذلك 4 وظهر لهم إيليا مع موسى وكانا يتكلمان مع يسوع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 فجعل بطرس يقول ليسوع يا سيدي جيد أن نكون ههنا فلنصنع ثلاث مظال لك واحدة ولموسى واحدة ولإيليا واحدة      6 لأنه لم يكن يعلم ما يتكلم به </a:t>
            </a:r>
            <a:r>
              <a:rPr kumimoji="0" lang="ar-JO" sz="3200" b="1" u="none" strike="noStrike" kern="1200" cap="none" spc="0" normalizeH="0" baseline="0" noProof="0" dirty="0">
                <a:ln>
                  <a:noFill/>
                </a:ln>
                <a:solidFill>
                  <a:prstClr val="black"/>
                </a:solidFill>
                <a:effectLst/>
                <a:highlight>
                  <a:srgbClr val="FFFF00"/>
                </a:highlight>
                <a:uLnTx/>
                <a:uFillTx/>
                <a:latin typeface="Arial" panose="020B0604020202020204" pitchFamily="34" charset="0"/>
                <a:ea typeface="+mn-ea"/>
                <a:cs typeface="Arial" panose="020B0604020202020204" pitchFamily="34" charset="0"/>
              </a:rPr>
              <a:t>إذ كانوا مرتعبين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66149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1A87E56-26C0-4C96-A02E-3EC3A655BA0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7. دينونة الأمم</a:t>
            </a:r>
            <a:endParaRPr kumimoji="0" lang="en-US" sz="4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25: 31-46</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يتنبأ يسوع أن الأمم الحية ستدان بسبب معاملتهم لإسرائيل ليفصل بين الأمم المخلصين عن غير المخلصين لتحديد الدخول إلى الملكوت الألفي</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58227390"/>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Grp="1" noChangeArrowheads="1"/>
          </p:cNvSpPr>
          <p:nvPr>
            <p:ph type="ctrTitle"/>
          </p:nvPr>
        </p:nvSpPr>
        <p:spPr>
          <a:xfrm>
            <a:off x="3124200" y="152400"/>
            <a:ext cx="5334000" cy="1752600"/>
          </a:xfrm>
        </p:spPr>
        <p:txBody>
          <a:bodyPr/>
          <a:lstStyle/>
          <a:p>
            <a:pPr>
              <a:defRPr/>
            </a:pPr>
            <a:r>
              <a:rPr lang="ar-JO" dirty="0">
                <a:latin typeface="Arial" panose="020B0604020202020204" pitchFamily="34" charset="0"/>
                <a:cs typeface="Arial" panose="020B0604020202020204" pitchFamily="34" charset="0"/>
              </a:rPr>
              <a:t>دينونة الأمم</a:t>
            </a:r>
            <a:br>
              <a:rPr lang="en-US" dirty="0">
                <a:latin typeface="Arial" panose="020B0604020202020204" pitchFamily="34" charset="0"/>
                <a:cs typeface="Arial" panose="020B0604020202020204" pitchFamily="34" charset="0"/>
              </a:rPr>
            </a:br>
            <a:r>
              <a:rPr lang="en-US" dirty="0">
                <a:latin typeface="Arial" panose="020B0604020202020204" pitchFamily="34" charset="0"/>
                <a:cs typeface="Arial" panose="020B0604020202020204" pitchFamily="34" charset="0"/>
              </a:rPr>
              <a:t>(</a:t>
            </a:r>
            <a:r>
              <a:rPr lang="ar-JO" dirty="0">
                <a:latin typeface="Arial" panose="020B0604020202020204" pitchFamily="34" charset="0"/>
                <a:cs typeface="Arial" panose="020B0604020202020204" pitchFamily="34" charset="0"/>
              </a:rPr>
              <a:t>الخراف والجداء</a:t>
            </a:r>
            <a:r>
              <a:rPr lang="en-US" dirty="0">
                <a:latin typeface="Arial" panose="020B0604020202020204" pitchFamily="34" charset="0"/>
                <a:cs typeface="Arial" panose="020B0604020202020204" pitchFamily="34" charset="0"/>
              </a:rPr>
              <a:t>)</a:t>
            </a:r>
          </a:p>
        </p:txBody>
      </p:sp>
      <p:sp>
        <p:nvSpPr>
          <p:cNvPr id="207876" name="Text Box 4"/>
          <p:cNvSpPr txBox="1">
            <a:spLocks noChangeArrowheads="1"/>
          </p:cNvSpPr>
          <p:nvPr/>
        </p:nvSpPr>
        <p:spPr bwMode="auto">
          <a:xfrm>
            <a:off x="8404225" y="76200"/>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160</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7877" name="Rectangle 5"/>
          <p:cNvSpPr>
            <a:spLocks noChangeArrowheads="1"/>
          </p:cNvSpPr>
          <p:nvPr/>
        </p:nvSpPr>
        <p:spPr bwMode="auto">
          <a:xfrm>
            <a:off x="0" y="2819400"/>
            <a:ext cx="9144000" cy="3522406"/>
          </a:xfrm>
          <a:prstGeom prst="rect">
            <a:avLst/>
          </a:prstGeom>
          <a:noFill/>
          <a:ln w="9525">
            <a:noFill/>
            <a:miter lim="800000"/>
            <a:headEnd/>
            <a:tailEnd/>
          </a:ln>
          <a:effectLst>
            <a:outerShdw blurRad="68580" dist="25399" dir="8100000" algn="ctr" rotWithShape="0">
              <a:srgbClr val="000000">
                <a:alpha val="75000"/>
              </a:srgb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31 ومتى جاء ابن الإنسان في مجده وجميع الملائكة القديسين معه </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فحينئذ يجلس على كرسي مجده 32 ويجتمع أمامه جميع </a:t>
            </a:r>
            <a:r>
              <a:rPr kumimoji="0" lang="ar-JO" altLang="ja-JP" sz="28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الشعوب</a:t>
            </a:r>
            <a:r>
              <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 </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فيميز بعضهم من بعض كما </a:t>
            </a:r>
            <a:r>
              <a:rPr kumimoji="0" lang="ar-JO" altLang="ja-JP" sz="28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يميز الراعي الخراف من الجداء</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altLang="ja-JP" sz="28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 </a:t>
            </a:r>
            <a:r>
              <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33 فيقيم الخراف عن يمينه والجداء عن اليسار </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34 ثم يقول الملك للذين عن يمينه تعالوا يا مباركي أبي</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 رثوا الملكوت المعد لكم منذ تأسيس العالم</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rPr>
              <a:t>(متى 25: 31-34)</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endParaRPr>
          </a:p>
        </p:txBody>
      </p:sp>
      <p:pic>
        <p:nvPicPr>
          <p:cNvPr id="247812" name="Picture 7" descr="shepherd"/>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2895600" cy="2355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0780472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14288" y="0"/>
            <a:ext cx="9144001" cy="908050"/>
          </a:xfrm>
          <a:solidFill>
            <a:srgbClr val="000000"/>
          </a:solidFill>
        </p:spPr>
        <p:txBody>
          <a:bodyPr/>
          <a:lstStyle/>
          <a:p>
            <a:r>
              <a:rPr lang="ar-JO" dirty="0">
                <a:solidFill>
                  <a:schemeClr val="tx1"/>
                </a:solidFill>
                <a:ea typeface="ＭＳ Ｐゴシック" charset="0"/>
              </a:rPr>
              <a:t>أليس الخراف والجداء متشابهين؟</a:t>
            </a:r>
            <a:endParaRPr lang="en-US" dirty="0">
              <a:solidFill>
                <a:schemeClr val="tx1"/>
              </a:solidFill>
              <a:ea typeface="ＭＳ Ｐゴシック" charset="0"/>
            </a:endParaRPr>
          </a:p>
        </p:txBody>
      </p:sp>
      <p:pic>
        <p:nvPicPr>
          <p:cNvPr id="377858" name="Picture 5" descr="rev 19 goat and shee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152525"/>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descr="rev 19 sheep-goat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692275" y="981075"/>
            <a:ext cx="4895850" cy="4895850"/>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82116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descr="rev 19 sheep-and-goats.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882" name="Title 1"/>
          <p:cNvSpPr>
            <a:spLocks noGrp="1"/>
          </p:cNvSpPr>
          <p:nvPr>
            <p:ph type="title"/>
          </p:nvPr>
        </p:nvSpPr>
        <p:spPr>
          <a:xfrm>
            <a:off x="-36513" y="-26988"/>
            <a:ext cx="9180513" cy="647701"/>
          </a:xfrm>
          <a:solidFill>
            <a:srgbClr val="000000"/>
          </a:solidFill>
        </p:spPr>
        <p:txBody>
          <a:bodyPr/>
          <a:lstStyle/>
          <a:p>
            <a:r>
              <a:rPr lang="ar-JO" sz="3600" dirty="0">
                <a:solidFill>
                  <a:srgbClr val="FFFFFF"/>
                </a:solidFill>
                <a:ea typeface="ＭＳ Ｐゴシック" charset="0"/>
              </a:rPr>
              <a:t>دينونة الأمم</a:t>
            </a:r>
            <a:endParaRPr lang="en-US" sz="3600" dirty="0">
              <a:solidFill>
                <a:srgbClr val="FFFFFF"/>
              </a:solidFill>
              <a:ea typeface="ＭＳ Ｐゴシック" charset="0"/>
            </a:endParaRPr>
          </a:p>
        </p:txBody>
      </p:sp>
      <p:sp>
        <p:nvSpPr>
          <p:cNvPr id="378883" name="Title 1"/>
          <p:cNvSpPr txBox="1">
            <a:spLocks/>
          </p:cNvSpPr>
          <p:nvPr/>
        </p:nvSpPr>
        <p:spPr bwMode="auto">
          <a:xfrm>
            <a:off x="1588" y="620713"/>
            <a:ext cx="8773702" cy="223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31 ومتى جاء ابن الإنسان في مجده وجميع الملائكة القديسين معه </a:t>
            </a: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فحينئذ يجلس على كرسي مجده 32 ويجتمع أمامه جميع الشعوب </a:t>
            </a: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فيميز بعضهم من بعض كما يميز الراعي الخراف من الجداء</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 25: 31-32</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79368672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4" descr="14JesusTheKing.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5702300" cy="427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429300" y="0"/>
            <a:ext cx="5952699" cy="762000"/>
          </a:xfrm>
        </p:spPr>
        <p:txBody>
          <a:bodyPr/>
          <a:lstStyle/>
          <a:p>
            <a:pPr>
              <a:defRPr/>
            </a:pPr>
            <a:r>
              <a:rPr lang="ar-JO" sz="3600" b="1" dirty="0">
                <a:solidFill>
                  <a:schemeClr val="tx1"/>
                </a:solidFill>
                <a:latin typeface="Arial" panose="020B0604020202020204" pitchFamily="34" charset="0"/>
                <a:ea typeface="+mj-ea"/>
                <a:cs typeface="Arial" panose="020B0604020202020204" pitchFamily="34" charset="0"/>
              </a:rPr>
              <a:t>دينونة</a:t>
            </a:r>
            <a:r>
              <a:rPr lang="ar-JO" sz="36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 الأمم الحية</a:t>
            </a:r>
            <a:endParaRPr lang="en-US" sz="3600" b="1" dirty="0">
              <a:solidFill>
                <a:srgbClr val="16165D"/>
              </a:solidFill>
              <a:latin typeface="Arial" panose="020B0604020202020204" pitchFamily="34" charset="0"/>
              <a:ea typeface="+mj-ea"/>
              <a:cs typeface="Arial" panose="020B0604020202020204" pitchFamily="34" charset="0"/>
            </a:endParaRPr>
          </a:p>
        </p:txBody>
      </p:sp>
      <p:sp>
        <p:nvSpPr>
          <p:cNvPr id="8" name="TextBox 7"/>
          <p:cNvSpPr txBox="1">
            <a:spLocks noChangeArrowheads="1"/>
          </p:cNvSpPr>
          <p:nvPr/>
        </p:nvSpPr>
        <p:spPr bwMode="auto">
          <a:xfrm>
            <a:off x="0" y="4249992"/>
            <a:ext cx="9144000" cy="2677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32 ويجتمع أمامه جميع الشعوب فيميز بعضهم من بعض </a:t>
            </a:r>
            <a:r>
              <a:rPr kumimoji="0" lang="ar-JO"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كما يميز الراعي الخراف من الجداء</a:t>
            </a:r>
            <a:endPar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33 فيقيم الخراف عن يمينه والجداء عن اليسار </a:t>
            </a: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34 ثم يقول الملك للذين عن يمينه تعالوا يا مباركي أبي رثوا الملكوت المعد لكم منذ تأسيس العالم</a:t>
            </a: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 25: 31-34)</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5702300" y="1512888"/>
            <a:ext cx="34417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31 ومتى جاء ابن الإنسان في مجده وجميع الملائكة القديسين معه فحينئذ يجلس على كرسي مجده</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98004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8" name="Picture 5" descr="WOB_drinks_blood_cl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150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388358" y="0"/>
            <a:ext cx="6069841" cy="762000"/>
          </a:xfrm>
        </p:spPr>
        <p:txBody>
          <a:bodyPr/>
          <a:lstStyle/>
          <a:p>
            <a:pPr>
              <a:defRPr/>
            </a:pPr>
            <a:r>
              <a:rPr lang="ar-JO" sz="3600" b="1" dirty="0">
                <a:solidFill>
                  <a:schemeClr val="tx1"/>
                </a:solidFill>
                <a:latin typeface="Arial" panose="020B0604020202020204" pitchFamily="34" charset="0"/>
                <a:ea typeface="+mj-ea"/>
                <a:cs typeface="Arial" panose="020B0604020202020204" pitchFamily="34" charset="0"/>
              </a:rPr>
              <a:t>دينونة</a:t>
            </a:r>
            <a:r>
              <a:rPr lang="ar-JO" sz="36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 الأمم الحية</a:t>
            </a:r>
            <a:endParaRPr lang="en-US" sz="3600" b="1" dirty="0">
              <a:solidFill>
                <a:srgbClr val="16165D"/>
              </a:solidFill>
              <a:latin typeface="Arial" panose="020B0604020202020204" pitchFamily="34" charset="0"/>
              <a:ea typeface="+mj-ea"/>
              <a:cs typeface="Arial" panose="020B0604020202020204" pitchFamily="34" charset="0"/>
            </a:endParaRPr>
          </a:p>
        </p:txBody>
      </p:sp>
      <p:sp>
        <p:nvSpPr>
          <p:cNvPr id="7" name="TextBox 6"/>
          <p:cNvSpPr txBox="1">
            <a:spLocks noChangeArrowheads="1"/>
          </p:cNvSpPr>
          <p:nvPr/>
        </p:nvSpPr>
        <p:spPr bwMode="auto">
          <a:xfrm>
            <a:off x="-41784" y="4011613"/>
            <a:ext cx="9144000" cy="2554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43 كنت غريباً فلم تأووني عرياناً فلم تكسوني كريضاً ومحبوساً فلم تزوروني</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44 حينئذ يجيبونه هم أيضاً قائلين يا رب متى رأيناك جائعاً أو عطشاناً أو غريباً أو عرياناً أو مريضاً أو محبوساً ولم نخدمك؟</a:t>
            </a: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45 فيجيبهم قائلاً الحق أقول لكم بما أنكم لم تفعلوه بأحد هؤلاء الأصاغر فبي لم تفعلوا</a:t>
            </a: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46 </a:t>
            </a:r>
            <a:r>
              <a:rPr kumimoji="0" lang="ar-JO" sz="2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فيمضي هؤلاء إلى عذاب أبدي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والأبرار إلى حياة أبدية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5673216" y="868363"/>
            <a:ext cx="3429000"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 ثم يقول أيضاً للذين عن اليسار </a:t>
            </a:r>
            <a:r>
              <a:rPr kumimoji="0" lang="ar-JO" altLang="ja-JP" sz="2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اذهبوا عني يا ملاعين إلى النار الأبدية </a:t>
            </a:r>
            <a:endParaRPr kumimoji="0" lang="en-US" altLang="ja-JP" sz="2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المعدة لإبليس وملائكته</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2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42 لأني جعت فلم تطعموني عطشت فلم تسقوني</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235080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7009" name="Straight Arrow Connector 55"/>
          <p:cNvCxnSpPr>
            <a:cxnSpLocks noChangeShapeType="1"/>
          </p:cNvCxnSpPr>
          <p:nvPr/>
        </p:nvCxnSpPr>
        <p:spPr bwMode="auto">
          <a:xfrm flipV="1">
            <a:off x="6516688" y="3357564"/>
            <a:ext cx="0" cy="1295400"/>
          </a:xfrm>
          <a:prstGeom prst="straightConnector1">
            <a:avLst/>
          </a:prstGeom>
          <a:noFill/>
          <a:ln w="28575">
            <a:solidFill>
              <a:srgbClr val="FFFFFF"/>
            </a:solidFill>
            <a:prstDash val="sysDash"/>
            <a:round/>
            <a:headEnd/>
            <a:tailEnd/>
          </a:ln>
          <a:extLst>
            <a:ext uri="{909E8E84-426E-40dd-AFC4-6F175D3DCCD1}">
              <a14:hiddenFill xmlns="" xmlns:a14="http://schemas.microsoft.com/office/drawing/2010/main">
                <a:noFill/>
              </a14:hiddenFill>
            </a:ext>
          </a:extLst>
        </p:spPr>
      </p:cxnSp>
      <p:grpSp>
        <p:nvGrpSpPr>
          <p:cNvPr id="427010" name="Group 50"/>
          <p:cNvGrpSpPr>
            <a:grpSpLocks/>
          </p:cNvGrpSpPr>
          <p:nvPr/>
        </p:nvGrpSpPr>
        <p:grpSpPr bwMode="auto">
          <a:xfrm>
            <a:off x="1403350" y="3357564"/>
            <a:ext cx="4464050" cy="1079500"/>
            <a:chOff x="611560" y="3356992"/>
            <a:chExt cx="4464496" cy="1080120"/>
          </a:xfrm>
        </p:grpSpPr>
        <p:sp>
          <p:nvSpPr>
            <p:cNvPr id="427039" name="Isosceles Triangle 36"/>
            <p:cNvSpPr>
              <a:spLocks noChangeArrowheads="1"/>
            </p:cNvSpPr>
            <p:nvPr/>
          </p:nvSpPr>
          <p:spPr bwMode="auto">
            <a:xfrm>
              <a:off x="4067944" y="3356992"/>
              <a:ext cx="1008112" cy="432048"/>
            </a:xfrm>
            <a:prstGeom prst="triangle">
              <a:avLst>
                <a:gd name="adj" fmla="val 50000"/>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427040" name="Rectangle 42"/>
            <p:cNvSpPr>
              <a:spLocks noChangeArrowheads="1"/>
            </p:cNvSpPr>
            <p:nvPr/>
          </p:nvSpPr>
          <p:spPr bwMode="auto">
            <a:xfrm rot="-5400000">
              <a:off x="4211960" y="3861048"/>
              <a:ext cx="720080" cy="432048"/>
            </a:xfrm>
            <a:prstGeom prst="rect">
              <a:avLst/>
            </a:prstGeom>
            <a:solidFill>
              <a:srgbClr val="FFFFFF"/>
            </a:solidFill>
            <a:ln>
              <a:noFill/>
            </a:ln>
            <a:extLst>
              <a:ext uri="{91240B29-F687-4f45-9708-019B960494DF}">
                <a14:hiddenLine xmlns="" xmlns:a14="http://schemas.microsoft.com/office/drawing/2010/main"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427041" name="Rectangle 39"/>
            <p:cNvSpPr>
              <a:spLocks noChangeArrowheads="1"/>
            </p:cNvSpPr>
            <p:nvPr/>
          </p:nvSpPr>
          <p:spPr bwMode="auto">
            <a:xfrm>
              <a:off x="611560" y="4005064"/>
              <a:ext cx="4176464" cy="432048"/>
            </a:xfrm>
            <a:prstGeom prst="rect">
              <a:avLst/>
            </a:prstGeom>
            <a:solidFill>
              <a:srgbClr val="FFFFFF"/>
            </a:solidFill>
            <a:ln>
              <a:noFill/>
            </a:ln>
            <a:extLst>
              <a:ext uri="{91240B29-F687-4f45-9708-019B960494DF}">
                <a14:hiddenLine xmlns="" xmlns:a14="http://schemas.microsoft.com/office/drawing/2010/main"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427042" name="Rectangle 41"/>
            <p:cNvSpPr>
              <a:spLocks noChangeArrowheads="1"/>
            </p:cNvSpPr>
            <p:nvPr/>
          </p:nvSpPr>
          <p:spPr bwMode="auto">
            <a:xfrm rot="-5400000">
              <a:off x="291717" y="3685220"/>
              <a:ext cx="1071736" cy="432048"/>
            </a:xfrm>
            <a:prstGeom prst="rect">
              <a:avLst/>
            </a:prstGeom>
            <a:solidFill>
              <a:srgbClr val="FFFFFF"/>
            </a:solidFill>
            <a:ln>
              <a:noFill/>
            </a:ln>
            <a:extLst>
              <a:ext uri="{91240B29-F687-4f45-9708-019B960494DF}">
                <a14:hiddenLine xmlns="" xmlns:a14="http://schemas.microsoft.com/office/drawing/2010/main"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427011" name="Rectangle 35"/>
          <p:cNvSpPr>
            <a:spLocks noChangeArrowheads="1"/>
          </p:cNvSpPr>
          <p:nvPr/>
        </p:nvSpPr>
        <p:spPr bwMode="auto">
          <a:xfrm>
            <a:off x="-71431" y="3068638"/>
            <a:ext cx="9251951" cy="360362"/>
          </a:xfrm>
          <a:prstGeom prst="rect">
            <a:avLst/>
          </a:prstGeom>
          <a:solidFill>
            <a:srgbClr val="FFFFFF"/>
          </a:solidFill>
          <a:ln>
            <a:noFill/>
          </a:ln>
          <a:extLst>
            <a:ext uri="{91240B29-F687-4f45-9708-019B960494DF}">
              <a14:hiddenLine xmlns="" xmlns:a14="http://schemas.microsoft.com/office/drawing/2010/main" w="38100">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427012" name="Rectangle 4"/>
          <p:cNvSpPr>
            <a:spLocks noGrp="1" noChangeArrowheads="1"/>
          </p:cNvSpPr>
          <p:nvPr>
            <p:ph type="title" idx="4294967295"/>
          </p:nvPr>
        </p:nvSpPr>
        <p:spPr>
          <a:xfrm>
            <a:off x="971557" y="609607"/>
            <a:ext cx="7129463" cy="646113"/>
          </a:xfrm>
          <a:solidFill>
            <a:srgbClr val="000000"/>
          </a:solidFill>
        </p:spPr>
        <p:txBody>
          <a:bodyPr anchor="t">
            <a:spAutoFit/>
          </a:bodyPr>
          <a:lstStyle/>
          <a:p>
            <a:pPr eaLnBrk="1" hangingPunct="1"/>
            <a:r>
              <a:rPr lang="ar-JO" sz="3600" dirty="0"/>
              <a:t>ملخص خطاب جبل الزيتون</a:t>
            </a:r>
            <a:endParaRPr lang="en-US" sz="3600" dirty="0"/>
          </a:p>
        </p:txBody>
      </p:sp>
      <p:sp>
        <p:nvSpPr>
          <p:cNvPr id="427013" name="Text Box 2"/>
          <p:cNvSpPr txBox="1">
            <a:spLocks noChangeArrowheads="1"/>
          </p:cNvSpPr>
          <p:nvPr/>
        </p:nvSpPr>
        <p:spPr bwMode="auto">
          <a:xfrm>
            <a:off x="857885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27</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427014" name="TextBox 1"/>
          <p:cNvSpPr txBox="1">
            <a:spLocks noChangeArrowheads="1"/>
          </p:cNvSpPr>
          <p:nvPr/>
        </p:nvSpPr>
        <p:spPr bwMode="auto">
          <a:xfrm>
            <a:off x="2195520" y="3094499"/>
            <a:ext cx="1296987" cy="36930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عصر الكنيسة</a:t>
            </a:r>
            <a:endParaRPr kumimoji="0" lang="en-US" sz="18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27015" name="TextBox 5"/>
          <p:cNvSpPr txBox="1">
            <a:spLocks noChangeArrowheads="1"/>
          </p:cNvSpPr>
          <p:nvPr/>
        </p:nvSpPr>
        <p:spPr bwMode="auto">
          <a:xfrm>
            <a:off x="7667625" y="3094499"/>
            <a:ext cx="1296988" cy="36930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الألفية</a:t>
            </a:r>
            <a:endParaRPr kumimoji="0" lang="en-US" sz="18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27016" name="TextBox 6"/>
          <p:cNvSpPr txBox="1">
            <a:spLocks noChangeArrowheads="1"/>
          </p:cNvSpPr>
          <p:nvPr/>
        </p:nvSpPr>
        <p:spPr bwMode="auto">
          <a:xfrm>
            <a:off x="5940425" y="3094499"/>
            <a:ext cx="1295400" cy="36930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الضيقة</a:t>
            </a:r>
            <a:endParaRPr kumimoji="0" lang="en-US" sz="18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27017" name="TextBox 7"/>
          <p:cNvSpPr txBox="1">
            <a:spLocks noChangeArrowheads="1"/>
          </p:cNvSpPr>
          <p:nvPr/>
        </p:nvSpPr>
        <p:spPr bwMode="auto">
          <a:xfrm>
            <a:off x="1403351" y="4089407"/>
            <a:ext cx="2447925" cy="33852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تشتت إسرائيل لوقا 21: 24</a:t>
            </a:r>
            <a:endParaRPr kumimoji="0" lang="en-US" sz="1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27018" name="TextBox 8"/>
          <p:cNvSpPr txBox="1">
            <a:spLocks noChangeArrowheads="1"/>
          </p:cNvSpPr>
          <p:nvPr/>
        </p:nvSpPr>
        <p:spPr bwMode="auto">
          <a:xfrm>
            <a:off x="3932245" y="4089407"/>
            <a:ext cx="1647825" cy="33852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العودة إلى الأرض</a:t>
            </a:r>
            <a:endParaRPr kumimoji="0" lang="en-US" sz="1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27019" name="TextBox 10"/>
          <p:cNvSpPr txBox="1">
            <a:spLocks noChangeArrowheads="1"/>
          </p:cNvSpPr>
          <p:nvPr/>
        </p:nvSpPr>
        <p:spPr bwMode="auto">
          <a:xfrm>
            <a:off x="6165857" y="5765800"/>
            <a:ext cx="2943225" cy="415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Adapted from Salem Kirban</a:t>
            </a:r>
            <a:br>
              <a:rPr kumimoji="0" lang="en-US" sz="105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en-US" sz="105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Charts on Revelation (1979), 48</a:t>
            </a:r>
          </a:p>
        </p:txBody>
      </p:sp>
      <p:sp>
        <p:nvSpPr>
          <p:cNvPr id="427020" name="TextBox 11"/>
          <p:cNvSpPr txBox="1">
            <a:spLocks noChangeArrowheads="1"/>
          </p:cNvSpPr>
          <p:nvPr/>
        </p:nvSpPr>
        <p:spPr bwMode="auto">
          <a:xfrm>
            <a:off x="6370645" y="3505200"/>
            <a:ext cx="1296987" cy="9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الضيقة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العظيمة</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دانيال 9: 27</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 24: 15</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7021" name="TextBox 12"/>
          <p:cNvSpPr txBox="1">
            <a:spLocks noChangeArrowheads="1"/>
          </p:cNvSpPr>
          <p:nvPr/>
        </p:nvSpPr>
        <p:spPr bwMode="auto">
          <a:xfrm>
            <a:off x="6840465" y="4917860"/>
            <a:ext cx="1441450"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دينونة الأمم الوثنية</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 2: 31-46</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7022" name="TextBox 13"/>
          <p:cNvSpPr txBox="1">
            <a:spLocks noChangeArrowheads="1"/>
          </p:cNvSpPr>
          <p:nvPr/>
        </p:nvSpPr>
        <p:spPr bwMode="auto">
          <a:xfrm>
            <a:off x="1042995" y="1739907"/>
            <a:ext cx="1296987"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 70 م</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7023" name="TextBox 14"/>
          <p:cNvSpPr txBox="1">
            <a:spLocks noChangeArrowheads="1"/>
          </p:cNvSpPr>
          <p:nvPr/>
        </p:nvSpPr>
        <p:spPr bwMode="auto">
          <a:xfrm>
            <a:off x="4321279" y="1739907"/>
            <a:ext cx="1763609" cy="52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الإختطاف</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تسالونيكي 4: 14-17</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7024" name="TextBox 15"/>
          <p:cNvSpPr txBox="1">
            <a:spLocks noChangeArrowheads="1"/>
          </p:cNvSpPr>
          <p:nvPr/>
        </p:nvSpPr>
        <p:spPr bwMode="auto">
          <a:xfrm>
            <a:off x="5795970" y="1739907"/>
            <a:ext cx="1296987" cy="574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الثالث</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7025" name="TextBox 16"/>
          <p:cNvSpPr txBox="1">
            <a:spLocks noChangeArrowheads="1"/>
          </p:cNvSpPr>
          <p:nvPr/>
        </p:nvSpPr>
        <p:spPr bwMode="auto">
          <a:xfrm>
            <a:off x="6804032" y="1739907"/>
            <a:ext cx="1647825" cy="7386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المجيء الثاني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مع القديسين</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 23: 39، 24: 30</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7026" name="TextBox 1"/>
          <p:cNvSpPr txBox="1">
            <a:spLocks noChangeArrowheads="1"/>
          </p:cNvSpPr>
          <p:nvPr/>
        </p:nvSpPr>
        <p:spPr bwMode="auto">
          <a:xfrm>
            <a:off x="179395" y="3094499"/>
            <a:ext cx="1296987" cy="36930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إسرائيل</a:t>
            </a:r>
            <a:endParaRPr kumimoji="0" lang="en-US" sz="18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27027" name="TextBox 1"/>
          <p:cNvSpPr txBox="1">
            <a:spLocks noChangeArrowheads="1"/>
          </p:cNvSpPr>
          <p:nvPr/>
        </p:nvSpPr>
        <p:spPr bwMode="auto">
          <a:xfrm>
            <a:off x="-144456" y="4519613"/>
            <a:ext cx="971551" cy="307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606 ق.م</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7028" name="TextBox 13"/>
          <p:cNvSpPr txBox="1">
            <a:spLocks noChangeArrowheads="1"/>
          </p:cNvSpPr>
          <p:nvPr/>
        </p:nvSpPr>
        <p:spPr bwMode="auto">
          <a:xfrm>
            <a:off x="46038" y="1739907"/>
            <a:ext cx="1077912" cy="7386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سقوط أورشليم الأول 586 ق.م</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427029" name="Straight Arrow Connector 20"/>
          <p:cNvCxnSpPr>
            <a:cxnSpLocks noChangeShapeType="1"/>
          </p:cNvCxnSpPr>
          <p:nvPr/>
        </p:nvCxnSpPr>
        <p:spPr bwMode="auto">
          <a:xfrm>
            <a:off x="547688"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0" name="Straight Arrow Connector 26"/>
          <p:cNvCxnSpPr>
            <a:cxnSpLocks noChangeShapeType="1"/>
          </p:cNvCxnSpPr>
          <p:nvPr/>
        </p:nvCxnSpPr>
        <p:spPr bwMode="auto">
          <a:xfrm>
            <a:off x="1619250"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1" name="Straight Arrow Connector 27"/>
          <p:cNvCxnSpPr>
            <a:cxnSpLocks noChangeShapeType="1"/>
          </p:cNvCxnSpPr>
          <p:nvPr/>
        </p:nvCxnSpPr>
        <p:spPr bwMode="auto">
          <a:xfrm>
            <a:off x="5364163"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2" name="Straight Arrow Connector 28"/>
          <p:cNvCxnSpPr>
            <a:cxnSpLocks noChangeShapeType="1"/>
          </p:cNvCxnSpPr>
          <p:nvPr/>
        </p:nvCxnSpPr>
        <p:spPr bwMode="auto">
          <a:xfrm>
            <a:off x="6516688"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3" name="Straight Arrow Connector 29"/>
          <p:cNvCxnSpPr>
            <a:cxnSpLocks noChangeShapeType="1"/>
          </p:cNvCxnSpPr>
          <p:nvPr/>
        </p:nvCxnSpPr>
        <p:spPr bwMode="auto">
          <a:xfrm>
            <a:off x="7667625" y="2420939"/>
            <a:ext cx="0" cy="576262"/>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4" name="Straight Arrow Connector 30"/>
          <p:cNvCxnSpPr>
            <a:cxnSpLocks noChangeShapeType="1"/>
          </p:cNvCxnSpPr>
          <p:nvPr/>
        </p:nvCxnSpPr>
        <p:spPr bwMode="auto">
          <a:xfrm flipV="1">
            <a:off x="7667625" y="3429000"/>
            <a:ext cx="0" cy="1295400"/>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cxnSp>
        <p:nvCxnSpPr>
          <p:cNvPr id="427035" name="Straight Arrow Connector 33"/>
          <p:cNvCxnSpPr>
            <a:cxnSpLocks noChangeShapeType="1"/>
          </p:cNvCxnSpPr>
          <p:nvPr/>
        </p:nvCxnSpPr>
        <p:spPr bwMode="auto">
          <a:xfrm>
            <a:off x="5508625" y="4687888"/>
            <a:ext cx="2016125" cy="0"/>
          </a:xfrm>
          <a:prstGeom prst="straightConnector1">
            <a:avLst/>
          </a:prstGeom>
          <a:noFill/>
          <a:ln w="57150">
            <a:solidFill>
              <a:srgbClr val="FFFFFF"/>
            </a:solidFill>
            <a:round/>
            <a:headEnd/>
            <a:tailEnd type="triangle" w="med" len="med"/>
          </a:ln>
          <a:extLst>
            <a:ext uri="{909E8E84-426E-40dd-AFC4-6F175D3DCCD1}">
              <a14:hiddenFill xmlns="" xmlns:a14="http://schemas.microsoft.com/office/drawing/2010/main">
                <a:noFill/>
              </a14:hiddenFill>
            </a:ext>
          </a:extLst>
        </p:spPr>
      </p:cxnSp>
      <p:sp>
        <p:nvSpPr>
          <p:cNvPr id="427036" name="TextBox 9"/>
          <p:cNvSpPr txBox="1">
            <a:spLocks noChangeArrowheads="1"/>
          </p:cNvSpPr>
          <p:nvPr/>
        </p:nvSpPr>
        <p:spPr bwMode="auto">
          <a:xfrm>
            <a:off x="2708282" y="4519620"/>
            <a:ext cx="2943225" cy="307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أزمنة الأمم لوقا 21: 24</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427037" name="Straight Arrow Connector 44"/>
          <p:cNvCxnSpPr>
            <a:cxnSpLocks noChangeShapeType="1"/>
          </p:cNvCxnSpPr>
          <p:nvPr/>
        </p:nvCxnSpPr>
        <p:spPr bwMode="auto">
          <a:xfrm>
            <a:off x="900113" y="4687888"/>
            <a:ext cx="1943100" cy="0"/>
          </a:xfrm>
          <a:prstGeom prst="straightConnector1">
            <a:avLst/>
          </a:prstGeom>
          <a:noFill/>
          <a:ln w="57150">
            <a:solidFill>
              <a:srgbClr val="FFFFFF"/>
            </a:solidFill>
            <a:round/>
            <a:headEnd/>
            <a:tailEnd/>
          </a:ln>
          <a:extLst>
            <a:ext uri="{909E8E84-426E-40dd-AFC4-6F175D3DCCD1}">
              <a14:hiddenFill xmlns="" xmlns:a14="http://schemas.microsoft.com/office/drawing/2010/main">
                <a:noFill/>
              </a14:hiddenFill>
            </a:ext>
          </a:extLst>
        </p:spPr>
      </p:cxnSp>
      <p:grpSp>
        <p:nvGrpSpPr>
          <p:cNvPr id="50" name="Group 49"/>
          <p:cNvGrpSpPr/>
          <p:nvPr/>
        </p:nvGrpSpPr>
        <p:grpSpPr>
          <a:xfrm>
            <a:off x="763960" y="2204864"/>
            <a:ext cx="567680" cy="864096"/>
            <a:chOff x="835968" y="2204864"/>
            <a:chExt cx="567680" cy="864096"/>
          </a:xfrm>
          <a:solidFill>
            <a:srgbClr val="CCFFCC"/>
          </a:solidFill>
        </p:grpSpPr>
        <p:sp>
          <p:nvSpPr>
            <p:cNvPr id="49" name="Rectangle 48"/>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sp>
          <p:nvSpPr>
            <p:cNvPr id="53" name="Rectangle 52"/>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Tree>
    <p:extLst>
      <p:ext uri="{BB962C8B-B14F-4D97-AF65-F5344CB8AC3E}">
        <p14:creationId xmlns:p14="http://schemas.microsoft.com/office/powerpoint/2010/main" val="17983050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370692" name="Text Box 2"/>
          <p:cNvSpPr txBox="1">
            <a:spLocks noChangeArrowheads="1"/>
          </p:cNvSpPr>
          <p:nvPr/>
        </p:nvSpPr>
        <p:spPr bwMode="auto">
          <a:xfrm>
            <a:off x="3203848" y="287338"/>
            <a:ext cx="2592288" cy="461962"/>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المخطط التفصيلي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0693" name="Text Box 3"/>
          <p:cNvSpPr txBox="1">
            <a:spLocks noChangeArrowheads="1"/>
          </p:cNvSpPr>
          <p:nvPr/>
        </p:nvSpPr>
        <p:spPr bwMode="auto">
          <a:xfrm>
            <a:off x="8502650" y="1524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0694" name="Text Box 4"/>
          <p:cNvSpPr txBox="1">
            <a:spLocks noChangeArrowheads="1"/>
          </p:cNvSpPr>
          <p:nvPr/>
        </p:nvSpPr>
        <p:spPr bwMode="auto">
          <a:xfrm>
            <a:off x="-63500" y="1346200"/>
            <a:ext cx="9315450" cy="15684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تم رفض المسيح كمسيا تحسباً لرفض الصلب النهائي ، لذلك قدم عصر المجيء قبل استقباله المستقبلي، وخدام للأمم لتعليم تأجيل الملكوت. (11: 1-16: 12)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0695" name="Text Box 5"/>
          <p:cNvSpPr txBox="1">
            <a:spLocks noChangeArrowheads="1"/>
          </p:cNvSpPr>
          <p:nvPr/>
        </p:nvSpPr>
        <p:spPr bwMode="auto">
          <a:xfrm>
            <a:off x="-63500" y="3214688"/>
            <a:ext cx="9278938"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5.يُعدّ المسيح تلاميذه فيما يتعلق بشخصه وبرنامجه حتى يتم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تفويض سلطانه المسيحاني إليهم بعد موته. (16: 13-20: 34)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4150" name="Text Box 6"/>
          <p:cNvSpPr txBox="1">
            <a:spLocks noChangeArrowheads="1"/>
          </p:cNvSpPr>
          <p:nvPr/>
        </p:nvSpPr>
        <p:spPr bwMode="auto">
          <a:xfrm>
            <a:off x="-36513" y="4749800"/>
            <a:ext cx="9251951"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تظهر تقديم المسيح الرسمي ورفضه كملك لإسرائيل في صلبه غير المباشر سبب تأجيل الملكوت حتى عودته. (21-27)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57200" y="620713"/>
            <a:ext cx="8229600" cy="725487"/>
          </a:xfrm>
        </p:spPr>
        <p:txBody>
          <a:bodyPr/>
          <a:lstStyle/>
          <a:p>
            <a:pPr>
              <a:defRPr/>
            </a:pPr>
            <a:r>
              <a:rPr lang="ar-SA" sz="2400" dirty="0">
                <a:solidFill>
                  <a:schemeClr val="bg1"/>
                </a:solidFill>
                <a:cs typeface="Arial" panose="020B0604020202020204" pitchFamily="34" charset="0"/>
              </a:rPr>
              <a:t>ا</a:t>
            </a:r>
            <a:r>
              <a:rPr lang="ar-JO" sz="2400" dirty="0">
                <a:solidFill>
                  <a:schemeClr val="bg1"/>
                </a:solidFill>
                <a:cs typeface="Arial" panose="020B0604020202020204" pitchFamily="34" charset="0"/>
              </a:rPr>
              <a:t>لإ</a:t>
            </a:r>
            <a:r>
              <a:rPr lang="ar-SA" sz="2400" dirty="0">
                <a:solidFill>
                  <a:schemeClr val="bg1"/>
                </a:solidFill>
                <a:cs typeface="Arial" panose="020B0604020202020204" pitchFamily="34" charset="0"/>
              </a:rPr>
              <a:t>صحاحات ٢١-٢٧</a:t>
            </a:r>
            <a:endParaRPr lang="en-US" dirty="0">
              <a:cs typeface="Arial" panose="020B0604020202020204" pitchFamily="34" charset="0"/>
            </a:endParaRPr>
          </a:p>
        </p:txBody>
      </p:sp>
    </p:spTree>
    <p:extLst>
      <p:ext uri="{BB962C8B-B14F-4D97-AF65-F5344CB8AC3E}">
        <p14:creationId xmlns:p14="http://schemas.microsoft.com/office/powerpoint/2010/main" val="8005549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fill="hold"/>
                                        <p:tgtEl>
                                          <p:spTgt spid="134150"/>
                                        </p:tgtEl>
                                        <p:attrNameLst>
                                          <p:attrName>ppt_w</p:attrName>
                                        </p:attrNameLst>
                                      </p:cBhvr>
                                      <p:tavLst>
                                        <p:tav tm="0">
                                          <p:val>
                                            <p:fltVal val="0"/>
                                          </p:val>
                                        </p:tav>
                                        <p:tav tm="100000">
                                          <p:val>
                                            <p:strVal val="#ppt_w"/>
                                          </p:val>
                                        </p:tav>
                                      </p:tavLst>
                                    </p:anim>
                                    <p:anim calcmode="lin" valueType="num">
                                      <p:cBhvr>
                                        <p:cTn id="8" dur="500" fill="hold"/>
                                        <p:tgtEl>
                                          <p:spTgt spid="1341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50" grpId="0" animBg="1" autoUpdateAnimBg="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26</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840995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1" descr="00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8575"/>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5090" name="Picture 1" descr="05_Jesus_Anointed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0" y="2649247"/>
            <a:ext cx="9144000" cy="1281043"/>
          </a:xfrm>
        </p:spPr>
        <p:txBody>
          <a:bodyPr/>
          <a:lstStyle/>
          <a:p>
            <a:pPr>
              <a:defRPr/>
            </a:pPr>
            <a:r>
              <a:rPr lang="ar-JO" sz="6600" dirty="0">
                <a:solidFill>
                  <a:prstClr val="white"/>
                </a:solidFill>
                <a:effectLst>
                  <a:glow rad="127000">
                    <a:prstClr val="black"/>
                  </a:glow>
                </a:effectLst>
              </a:rPr>
              <a:t>مكسور ومنسكب</a:t>
            </a:r>
            <a:endParaRPr lang="en-US" dirty="0"/>
          </a:p>
        </p:txBody>
      </p:sp>
      <p:sp>
        <p:nvSpPr>
          <p:cNvPr id="5" name="TextBox 4"/>
          <p:cNvSpPr txBox="1"/>
          <p:nvPr/>
        </p:nvSpPr>
        <p:spPr>
          <a:xfrm>
            <a:off x="701675" y="4594225"/>
            <a:ext cx="7740650" cy="922338"/>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تم </a:t>
            </a:r>
            <a:r>
              <a:rPr lang="ar-JO" sz="5400" b="1" dirty="0">
                <a:solidFill>
                  <a:srgbClr val="6BCBF4"/>
                </a:solidFill>
                <a:effectLst>
                  <a:outerShdw blurRad="50800" dist="38100" dir="2700000" algn="tl" rotWithShape="0">
                    <a:srgbClr val="000000"/>
                  </a:outerShdw>
                </a:effectLst>
                <a:latin typeface="Arial" panose="020B0604020202020204" pitchFamily="34" charset="0"/>
                <a:cs typeface="Arial" panose="020B0604020202020204" pitchFamily="34" charset="0"/>
              </a:rPr>
              <a:t>إهمال</a:t>
            </a: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 يسوع</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6" name="TextBox 5"/>
          <p:cNvSpPr txBox="1"/>
          <p:nvPr/>
        </p:nvSpPr>
        <p:spPr>
          <a:xfrm>
            <a:off x="3923928" y="197083"/>
            <a:ext cx="4859337" cy="1938956"/>
          </a:xfrm>
          <a:prstGeom prst="rect">
            <a:avLst/>
          </a:prstGeom>
          <a:noFill/>
        </p:spPr>
        <p:txBody>
          <a:bodyPr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متى</a:t>
            </a: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 13-6:23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مرقس</a:t>
            </a: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 11-1:14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يوحنا</a:t>
            </a: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11-1:12 </a:t>
            </a:r>
          </a:p>
        </p:txBody>
      </p:sp>
      <p:pic>
        <p:nvPicPr>
          <p:cNvPr id="34509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itle 1"/>
          <p:cNvSpPr txBox="1">
            <a:spLocks/>
          </p:cNvSpPr>
          <p:nvPr/>
        </p:nvSpPr>
        <p:spPr bwMode="auto">
          <a:xfrm>
            <a:off x="0" y="3725533"/>
            <a:ext cx="9144000" cy="783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cs typeface="Arial" panose="020B0604020202020204" pitchFamily="34" charset="0"/>
              </a:rPr>
              <a:t>يؤديها ستيف جرين</a:t>
            </a:r>
            <a:endParaRPr kumimoji="0" lang="en-US" sz="360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04ACAA6D-E467-F346-BE5B-F550C024DE2D}"/>
              </a:ext>
            </a:extLst>
          </p:cNvPr>
          <p:cNvSpPr txBox="1"/>
          <p:nvPr/>
        </p:nvSpPr>
        <p:spPr>
          <a:xfrm>
            <a:off x="2568406" y="-2120875"/>
            <a:ext cx="4859337" cy="1938956"/>
          </a:xfrm>
          <a:prstGeom prst="rect">
            <a:avLst/>
          </a:prstGeom>
          <a:noFill/>
        </p:spPr>
        <p:txBody>
          <a:bodyPr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متى</a:t>
            </a: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 26:6-13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مرقس</a:t>
            </a: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 14:1-11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يوحنا</a:t>
            </a: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 12:1-11</a:t>
            </a:r>
          </a:p>
        </p:txBody>
      </p:sp>
      <p:pic>
        <p:nvPicPr>
          <p:cNvPr id="4" name="Picture 3">
            <a:extLst>
              <a:ext uri="{FF2B5EF4-FFF2-40B4-BE49-F238E27FC236}">
                <a16:creationId xmlns:a16="http://schemas.microsoft.com/office/drawing/2014/main" id="{615C61AA-6C04-61EB-43C7-80C7AA180F3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3528" y="260648"/>
            <a:ext cx="2030171" cy="1047037"/>
          </a:xfrm>
          <a:prstGeom prst="rect">
            <a:avLst/>
          </a:prstGeom>
        </p:spPr>
      </p:pic>
    </p:spTree>
    <p:extLst>
      <p:ext uri="{BB962C8B-B14F-4D97-AF65-F5344CB8AC3E}">
        <p14:creationId xmlns:p14="http://schemas.microsoft.com/office/powerpoint/2010/main" val="18543707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9202" name="Picture 2" descr="Elijah Endured to the End: Transferring the Mantle to Elisha">
            <a:extLst>
              <a:ext uri="{FF2B5EF4-FFF2-40B4-BE49-F238E27FC236}">
                <a16:creationId xmlns:a16="http://schemas.microsoft.com/office/drawing/2014/main" id="{26E7F4B4-2538-8A44-8594-83C183D302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76" y="-14221"/>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p:cNvSpPr>
            <a:spLocks noGrp="1"/>
          </p:cNvSpPr>
          <p:nvPr>
            <p:ph type="title" idx="4294967295"/>
          </p:nvPr>
        </p:nvSpPr>
        <p:spPr>
          <a:xfrm>
            <a:off x="891" y="-838200"/>
            <a:ext cx="5105400" cy="838200"/>
          </a:xfrm>
        </p:spPr>
        <p:txBody>
          <a:bodyPr/>
          <a:lstStyle/>
          <a:p>
            <a:pPr algn="l">
              <a:defRPr/>
            </a:pPr>
            <a:r>
              <a:rPr lang="en-US" sz="3600" dirty="0">
                <a:solidFill>
                  <a:srgbClr val="FFFFFF"/>
                </a:solidFill>
                <a:effectLst>
                  <a:glow rad="152400">
                    <a:schemeClr val="tx1"/>
                  </a:glow>
                  <a:outerShdw blurRad="38100" dist="38100" dir="2700000" algn="tl">
                    <a:srgbClr val="000000">
                      <a:alpha val="43137"/>
                    </a:srgbClr>
                  </a:outerShdw>
                </a:effectLst>
                <a:ea typeface="ＭＳ Ｐゴシック" charset="0"/>
              </a:rPr>
              <a:t>The Second Coming</a:t>
            </a:r>
          </a:p>
        </p:txBody>
      </p:sp>
      <p:sp>
        <p:nvSpPr>
          <p:cNvPr id="145411" name="Title 2"/>
          <p:cNvSpPr txBox="1">
            <a:spLocks/>
          </p:cNvSpPr>
          <p:nvPr/>
        </p:nvSpPr>
        <p:spPr bwMode="auto">
          <a:xfrm>
            <a:off x="-6076" y="4557778"/>
            <a:ext cx="9150076" cy="2300221"/>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ملاخي ٤ : ٥-٦</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ja-JP" sz="16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 5 هأنذا أرسل إليكم إيليا النبي قبل مجيء يوم الرب اليوم العظيم والمخوف</a:t>
            </a:r>
            <a:r>
              <a:rPr kumimoji="0" lang="ar-JO" altLang="ja-JP"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 6 </a:t>
            </a:r>
            <a:r>
              <a:rPr kumimoji="0" lang="ar-SA" altLang="ja-JP"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فيرد قلب الآباء على الأبناء وقلب الأبناء على آبائهم. لئلا آتي وأضرب الأرض بلعن.</a:t>
            </a:r>
          </a:p>
        </p:txBody>
      </p:sp>
    </p:spTree>
    <p:extLst>
      <p:ext uri="{BB962C8B-B14F-4D97-AF65-F5344CB8AC3E}">
        <p14:creationId xmlns:p14="http://schemas.microsoft.com/office/powerpoint/2010/main" val="2983595271"/>
      </p:ext>
    </p:extLst>
  </p:cSld>
  <p:clrMapOvr>
    <a:overrideClrMapping bg1="lt1" tx1="dk1" bg2="lt2" tx2="dk2" accent1="accent1" accent2="accent2" accent3="accent3" accent4="accent4" accent5="accent5" accent6="accent6" hlink="hlink" folHlink="folHlink"/>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3" descr="01_Jesus_Anointed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93641531"/>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61" name="Picture 1" descr="02_Jesus_Anointed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030220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1" descr="03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2700" y="1"/>
            <a:ext cx="2743200" cy="4038600"/>
          </a:xfrm>
        </p:spPr>
        <p:txBody>
          <a:bodyPr/>
          <a:lstStyle/>
          <a:p>
            <a:pPr>
              <a:defRPr/>
            </a:pPr>
            <a:r>
              <a:rPr lang="ar-JO" dirty="0"/>
              <a:t>في يوم من الأيام كانت امرأة قروية عادية مدفوعة بالحب لربها</a:t>
            </a:r>
            <a:endParaRPr lang="en-US" dirty="0"/>
          </a:p>
        </p:txBody>
      </p:sp>
    </p:spTree>
    <p:extLst>
      <p:ext uri="{BB962C8B-B14F-4D97-AF65-F5344CB8AC3E}">
        <p14:creationId xmlns:p14="http://schemas.microsoft.com/office/powerpoint/2010/main" val="280157337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1" descr="04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965200" y="22233"/>
            <a:ext cx="8178800" cy="1412875"/>
          </a:xfrm>
        </p:spPr>
        <p:txBody>
          <a:bodyPr/>
          <a:lstStyle/>
          <a:p>
            <a:pPr>
              <a:defRPr/>
            </a:pPr>
            <a:r>
              <a:rPr lang="ar-JO" dirty="0">
                <a:ea typeface="ＭＳ Ｐゴシック"/>
              </a:rPr>
              <a:t>سكب بتهور من جوهر قيم ، متجاهلاً الإزدراء</a:t>
            </a:r>
            <a:endParaRPr lang="en-US" dirty="0"/>
          </a:p>
        </p:txBody>
      </p:sp>
    </p:spTree>
    <p:extLst>
      <p:ext uri="{BB962C8B-B14F-4D97-AF65-F5344CB8AC3E}">
        <p14:creationId xmlns:p14="http://schemas.microsoft.com/office/powerpoint/2010/main" val="112585214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1" descr="05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88900" y="1"/>
            <a:ext cx="9321800" cy="3151174"/>
          </a:xfrm>
        </p:spPr>
        <p:txBody>
          <a:bodyPr/>
          <a:lstStyle/>
          <a:p>
            <a:pPr>
              <a:defRPr/>
            </a:pPr>
            <a:r>
              <a:rPr lang="ar-JO" dirty="0"/>
              <a:t>وبمجرد أن تم كسرها وانسكابها ، ملأ العطر كل الغرفة. </a:t>
            </a:r>
            <a:endParaRPr lang="en-US" dirty="0"/>
          </a:p>
        </p:txBody>
      </p:sp>
    </p:spTree>
    <p:extLst>
      <p:ext uri="{BB962C8B-B14F-4D97-AF65-F5344CB8AC3E}">
        <p14:creationId xmlns:p14="http://schemas.microsoft.com/office/powerpoint/2010/main" val="1669195167"/>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1" descr="05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88900" y="1"/>
            <a:ext cx="9321800" cy="3151174"/>
          </a:xfrm>
        </p:spPr>
        <p:txBody>
          <a:bodyPr/>
          <a:lstStyle/>
          <a:p>
            <a:pPr>
              <a:defRPr/>
            </a:pPr>
            <a:r>
              <a:rPr lang="ar-JO" dirty="0"/>
              <a:t>كسجين خرج من أغلاله كروح تحررت من القبر</a:t>
            </a:r>
            <a:endParaRPr lang="en-US" dirty="0"/>
          </a:p>
        </p:txBody>
      </p:sp>
    </p:spTree>
    <p:extLst>
      <p:ext uri="{BB962C8B-B14F-4D97-AF65-F5344CB8AC3E}">
        <p14:creationId xmlns:p14="http://schemas.microsoft.com/office/powerpoint/2010/main" val="169858146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1" descr="06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0"/>
            <a:ext cx="3136900" cy="2959100"/>
          </a:xfrm>
        </p:spPr>
        <p:txBody>
          <a:bodyPr/>
          <a:lstStyle/>
          <a:p>
            <a:pPr>
              <a:defRPr/>
            </a:pPr>
            <a:r>
              <a:rPr lang="ar-JO" dirty="0"/>
              <a:t>محطمة ومترددة ، فقط من أجل حبك يا يسوع</a:t>
            </a:r>
            <a:endParaRPr lang="en-US" dirty="0"/>
          </a:p>
        </p:txBody>
      </p:sp>
    </p:spTree>
    <p:extLst>
      <p:ext uri="{BB962C8B-B14F-4D97-AF65-F5344CB8AC3E}">
        <p14:creationId xmlns:p14="http://schemas.microsoft.com/office/powerpoint/2010/main" val="2632639389"/>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1" descr="06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332656"/>
            <a:ext cx="3136900" cy="2626444"/>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prstClr val="black"/>
                  </a:glow>
                </a:effectLst>
                <a:uLnTx/>
                <a:uFillTx/>
                <a:ea typeface="ＭＳ Ｐゴシック" charset="0"/>
              </a:rPr>
              <a:t>أغلى كنز في الحياة سدد عليك</a:t>
            </a:r>
            <a:endParaRPr kumimoji="0" lang="en-US" sz="3600" u="none" strike="noStrike" kern="1200" cap="none" spc="0" normalizeH="0" baseline="0" noProof="0" dirty="0">
              <a:ln>
                <a:noFill/>
              </a:ln>
              <a:solidFill>
                <a:srgbClr val="FFFFFF"/>
              </a:solidFill>
              <a:effectLst>
                <a:glow rad="127000">
                  <a:prstClr val="black"/>
                </a:glow>
              </a:effectLst>
              <a:uLnTx/>
              <a:uFillTx/>
              <a:ea typeface="ＭＳ Ｐゴシック" charset="0"/>
            </a:endParaRPr>
          </a:p>
        </p:txBody>
      </p:sp>
    </p:spTree>
    <p:extLst>
      <p:ext uri="{BB962C8B-B14F-4D97-AF65-F5344CB8AC3E}">
        <p14:creationId xmlns:p14="http://schemas.microsoft.com/office/powerpoint/2010/main" val="389126616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1" descr="07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0"/>
            <a:ext cx="3594100" cy="3086100"/>
          </a:xfrm>
        </p:spPr>
        <p:txBody>
          <a:bodyPr/>
          <a:lstStyle/>
          <a:p>
            <a:pPr>
              <a:defRPr/>
            </a:pPr>
            <a:r>
              <a:rPr lang="ar-JO" dirty="0"/>
              <a:t>كسرت وخرجت وانسكبت عند قدميك</a:t>
            </a:r>
            <a:endParaRPr lang="en-US" dirty="0"/>
          </a:p>
        </p:txBody>
      </p:sp>
    </p:spTree>
    <p:extLst>
      <p:ext uri="{BB962C8B-B14F-4D97-AF65-F5344CB8AC3E}">
        <p14:creationId xmlns:p14="http://schemas.microsoft.com/office/powerpoint/2010/main" val="580040758"/>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1" descr="07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0"/>
            <a:ext cx="3594100" cy="30861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prstClr val="black"/>
                  </a:glow>
                </a:effectLst>
                <a:uLnTx/>
                <a:uFillTx/>
                <a:ea typeface="ＭＳ Ｐゴシック" charset="0"/>
              </a:rPr>
              <a:t>في التخلي الحلو ، اسمحوا لي أن أتسرب من أجلك</a:t>
            </a:r>
            <a:endParaRPr kumimoji="0" lang="en-US" sz="3600" u="none" strike="noStrike" kern="1200" cap="none" spc="0" normalizeH="0" baseline="0" noProof="0" dirty="0">
              <a:ln>
                <a:noFill/>
              </a:ln>
              <a:solidFill>
                <a:srgbClr val="FFFFFF"/>
              </a:solidFill>
              <a:effectLst>
                <a:glow rad="127000">
                  <a:prstClr val="black"/>
                </a:glow>
              </a:effectLst>
              <a:uLnTx/>
              <a:uFillTx/>
              <a:ea typeface="ＭＳ Ｐゴシック" charset="0"/>
            </a:endParaRPr>
          </a:p>
        </p:txBody>
      </p:sp>
      <p:sp>
        <p:nvSpPr>
          <p:cNvPr id="4" name="Title 1"/>
          <p:cNvSpPr txBox="1">
            <a:spLocks/>
          </p:cNvSpPr>
          <p:nvPr/>
        </p:nvSpPr>
        <p:spPr bwMode="auto">
          <a:xfrm>
            <a:off x="4102100" y="0"/>
            <a:ext cx="5041900" cy="2628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776410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660066"/>
            </a:gs>
          </a:gsLst>
          <a:path path="circle">
            <a:fillToRect l="100000" t="100000"/>
          </a:path>
          <a:tileRect r="-100000" b="-100000"/>
        </a:gradFill>
        <a:effectLst/>
      </p:bgPr>
    </p:bg>
    <p:spTree>
      <p:nvGrpSpPr>
        <p:cNvPr id="1" name=""/>
        <p:cNvGrpSpPr/>
        <p:nvPr/>
      </p:nvGrpSpPr>
      <p:grpSpPr>
        <a:xfrm>
          <a:off x="0" y="0"/>
          <a:ext cx="0" cy="0"/>
          <a:chOff x="0" y="0"/>
          <a:chExt cx="0" cy="0"/>
        </a:xfrm>
      </p:grpSpPr>
      <p:pic>
        <p:nvPicPr>
          <p:cNvPr id="301064" name="Picture 301063" descr="rev 20 crown-jewel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80288" y="3284538"/>
            <a:ext cx="1109662" cy="1081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Rectangle 5"/>
          <p:cNvSpPr>
            <a:spLocks noGrp="1" noChangeArrowheads="1"/>
          </p:cNvSpPr>
          <p:nvPr>
            <p:ph type="title" idx="4294967295"/>
          </p:nvPr>
        </p:nvSpPr>
        <p:spPr>
          <a:xfrm>
            <a:off x="0" y="0"/>
            <a:ext cx="9144000" cy="609600"/>
          </a:xfrm>
          <a:solidFill>
            <a:schemeClr val="tx1"/>
          </a:solidFill>
        </p:spPr>
        <p:txBody>
          <a:bodyPr/>
          <a:lstStyle/>
          <a:p>
            <a:pPr eaLnBrk="1" hangingPunct="1">
              <a:defRPr/>
            </a:pPr>
            <a:r>
              <a:rPr lang="ar-JO" sz="2800" dirty="0">
                <a:solidFill>
                  <a:srgbClr val="FFFFFF"/>
                </a:solidFill>
                <a:cs typeface="Arial" panose="020B0604020202020204" pitchFamily="34" charset="0"/>
              </a:rPr>
              <a:t>التوقعات: إيليا، المسيح، المملكة</a:t>
            </a:r>
            <a:endParaRPr lang="en-US" sz="2800" dirty="0">
              <a:solidFill>
                <a:srgbClr val="FFFFFF"/>
              </a:solidFill>
              <a:cs typeface="Arial" panose="020B0604020202020204" pitchFamily="34" charset="0"/>
            </a:endParaRPr>
          </a:p>
        </p:txBody>
      </p:sp>
      <p:sp>
        <p:nvSpPr>
          <p:cNvPr id="301059" name="Text Box 3"/>
          <p:cNvSpPr txBox="1">
            <a:spLocks noChangeArrowheads="1"/>
          </p:cNvSpPr>
          <p:nvPr/>
        </p:nvSpPr>
        <p:spPr bwMode="auto">
          <a:xfrm>
            <a:off x="8536194" y="19799"/>
            <a:ext cx="527050"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341" tIns="45671" rIns="91341" bIns="45671">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1060" name="Text Box 4"/>
          <p:cNvSpPr txBox="1">
            <a:spLocks noChangeArrowheads="1"/>
          </p:cNvSpPr>
          <p:nvPr/>
        </p:nvSpPr>
        <p:spPr bwMode="auto">
          <a:xfrm>
            <a:off x="35496" y="6453336"/>
            <a:ext cx="8784976" cy="307678"/>
          </a:xfrm>
          <a:prstGeom prst="rect">
            <a:avLst/>
          </a:prstGeom>
          <a:noFill/>
          <a:ln>
            <a:noFill/>
          </a:ln>
          <a:effectLst/>
        </p:spPr>
        <p:txBody>
          <a:bodyPr lIns="91341" tIns="45671" rIns="91341" bIns="45671">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مقتبس من مارك ل. بيلي، كلية دالاس اللاهوتية ملاحظات صفية، 1986</a:t>
            </a:r>
            <a:endParaRPr kumimoji="0" lang="en-US" sz="14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4"/>
          <p:cNvSpPr txBox="1">
            <a:spLocks noChangeArrowheads="1"/>
          </p:cNvSpPr>
          <p:nvPr/>
        </p:nvSpPr>
        <p:spPr bwMode="auto">
          <a:xfrm>
            <a:off x="1259632" y="1610216"/>
            <a:ext cx="2160240" cy="373706"/>
          </a:xfrm>
          <a:prstGeom prst="rect">
            <a:avLst/>
          </a:prstGeom>
          <a:noFill/>
          <a:ln>
            <a:noFill/>
          </a:ln>
          <a:effectLst/>
        </p:spPr>
        <p:txBody>
          <a:bodyPr lIns="91341" tIns="45671" rIns="91341" bIns="4567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نب</a:t>
            </a: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و</a:t>
            </a:r>
            <a:r>
              <a:rPr kumimoji="0" lang="ar-SA"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ة</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1331640" y="1168877"/>
            <a:ext cx="1944216" cy="369233"/>
          </a:xfrm>
          <a:prstGeom prst="rect">
            <a:avLst/>
          </a:prstGeom>
          <a:noFill/>
          <a:ln>
            <a:noFill/>
          </a:ln>
          <a:effectLst/>
        </p:spPr>
        <p:txBody>
          <a:bodyPr lIns="91341" tIns="45671" rIns="91341" bIns="45671">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 typeface="Arial"/>
              <a:buNone/>
              <a:tabLst/>
              <a:defRPr/>
            </a:pPr>
            <a:r>
              <a:rPr kumimoji="0" lang="ar-JO"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هذا العصر</a:t>
            </a:r>
            <a:endParaRPr kumimoji="0" lang="en-US"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3347864" y="663100"/>
            <a:ext cx="1800200" cy="461665"/>
          </a:xfrm>
          <a:prstGeom prst="rect">
            <a:avLst/>
          </a:prstGeom>
          <a:noFill/>
          <a:ln>
            <a:noFill/>
          </a:ln>
          <a:effectLst/>
        </p:spPr>
        <p:txBody>
          <a:bodyPr lIns="91341" tIns="45671" rIns="91341" bIns="4567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المسيا</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5220072" y="1168877"/>
            <a:ext cx="2808312" cy="373706"/>
          </a:xfrm>
          <a:prstGeom prst="rect">
            <a:avLst/>
          </a:prstGeom>
          <a:noFill/>
          <a:ln>
            <a:noFill/>
          </a:ln>
          <a:effectLst/>
        </p:spPr>
        <p:txBody>
          <a:bodyPr lIns="91341" tIns="45671" rIns="91341" bIns="45671">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 typeface="Arial"/>
              <a:buNone/>
              <a:tabLst/>
              <a:defRPr/>
            </a:pPr>
            <a:r>
              <a:rPr kumimoji="0" lang="ar-JO"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العصر القادم</a:t>
            </a:r>
            <a:endParaRPr kumimoji="0" lang="en-US"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5508104" y="1610216"/>
            <a:ext cx="2088232" cy="784731"/>
          </a:xfrm>
          <a:prstGeom prst="rect">
            <a:avLst/>
          </a:prstGeom>
          <a:noFill/>
          <a:ln>
            <a:noFill/>
          </a:ln>
          <a:effectLst/>
        </p:spPr>
        <p:txBody>
          <a:bodyPr lIns="91341" tIns="45671" rIns="91341" bIns="4567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ملكوت
</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26" name="Straight Connector 25"/>
          <p:cNvCxnSpPr/>
          <p:nvPr/>
        </p:nvCxnSpPr>
        <p:spPr bwMode="auto">
          <a:xfrm>
            <a:off x="1187451" y="1557338"/>
            <a:ext cx="6192838" cy="0"/>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5" name="Group 4"/>
          <p:cNvGrpSpPr>
            <a:grpSpLocks/>
          </p:cNvGrpSpPr>
          <p:nvPr/>
        </p:nvGrpSpPr>
        <p:grpSpPr bwMode="auto">
          <a:xfrm>
            <a:off x="431821" y="4583133"/>
            <a:ext cx="2735263" cy="1998111"/>
            <a:chOff x="431540" y="4149080"/>
            <a:chExt cx="2736304" cy="1997730"/>
          </a:xfrm>
        </p:grpSpPr>
        <p:sp>
          <p:nvSpPr>
            <p:cNvPr id="12" name="Text Box 4"/>
            <p:cNvSpPr txBox="1">
              <a:spLocks noChangeArrowheads="1"/>
            </p:cNvSpPr>
            <p:nvPr/>
          </p:nvSpPr>
          <p:spPr bwMode="auto">
            <a:xfrm>
              <a:off x="431540" y="4617132"/>
              <a:ext cx="2736304" cy="784680"/>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 مجيء المسيح الاول
</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4"/>
            <p:cNvSpPr txBox="1">
              <a:spLocks noChangeArrowheads="1"/>
            </p:cNvSpPr>
            <p:nvPr/>
          </p:nvSpPr>
          <p:spPr bwMode="auto">
            <a:xfrm>
              <a:off x="971600" y="4149080"/>
              <a:ext cx="2016224" cy="36926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الرفض</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1" name="Text Box 4"/>
            <p:cNvSpPr txBox="1">
              <a:spLocks noChangeArrowheads="1"/>
            </p:cNvSpPr>
            <p:nvPr/>
          </p:nvSpPr>
          <p:spPr bwMode="auto">
            <a:xfrm>
              <a:off x="431540" y="5085184"/>
              <a:ext cx="2736304" cy="1061626"/>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الحكم على إسرائيل</a:t>
              </a:r>
              <a:b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البركة للأمم
</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36" name="Group 35"/>
          <p:cNvGrpSpPr>
            <a:grpSpLocks/>
          </p:cNvGrpSpPr>
          <p:nvPr/>
        </p:nvGrpSpPr>
        <p:grpSpPr bwMode="auto">
          <a:xfrm>
            <a:off x="6012656" y="4510109"/>
            <a:ext cx="2807493" cy="1998110"/>
            <a:chOff x="359281" y="4149081"/>
            <a:chExt cx="2808563" cy="1997729"/>
          </a:xfrm>
        </p:grpSpPr>
        <p:sp>
          <p:nvSpPr>
            <p:cNvPr id="37" name="Text Box 4"/>
            <p:cNvSpPr txBox="1">
              <a:spLocks noChangeArrowheads="1"/>
            </p:cNvSpPr>
            <p:nvPr/>
          </p:nvSpPr>
          <p:spPr bwMode="auto">
            <a:xfrm>
              <a:off x="359281" y="4604228"/>
              <a:ext cx="2736304" cy="36926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مجيء الثاني</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8" name="Text Box 4"/>
            <p:cNvSpPr txBox="1">
              <a:spLocks noChangeArrowheads="1"/>
            </p:cNvSpPr>
            <p:nvPr/>
          </p:nvSpPr>
          <p:spPr bwMode="auto">
            <a:xfrm>
              <a:off x="791580" y="4149081"/>
              <a:ext cx="2016224" cy="36926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استقبال</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9" name="Text Box 4"/>
            <p:cNvSpPr txBox="1">
              <a:spLocks noChangeArrowheads="1"/>
            </p:cNvSpPr>
            <p:nvPr/>
          </p:nvSpPr>
          <p:spPr bwMode="auto">
            <a:xfrm>
              <a:off x="431540" y="5085184"/>
              <a:ext cx="2736304" cy="1061626"/>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الحكم على الأمم</a:t>
              </a:r>
              <a:b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استعادة إسرائيل
</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301074" name="Group 301073"/>
          <p:cNvGrpSpPr>
            <a:grpSpLocks/>
          </p:cNvGrpSpPr>
          <p:nvPr/>
        </p:nvGrpSpPr>
        <p:grpSpPr bwMode="auto">
          <a:xfrm>
            <a:off x="1116015" y="2324100"/>
            <a:ext cx="6372225" cy="1176338"/>
            <a:chOff x="1115616" y="2323993"/>
            <a:chExt cx="6372708" cy="1177015"/>
          </a:xfrm>
        </p:grpSpPr>
        <p:sp>
          <p:nvSpPr>
            <p:cNvPr id="4" name="Striped Right Arrow 3"/>
            <p:cNvSpPr/>
            <p:nvPr/>
          </p:nvSpPr>
          <p:spPr bwMode="auto">
            <a:xfrm rot="5400000">
              <a:off x="6912596" y="2925280"/>
              <a:ext cx="864097" cy="287360"/>
            </a:xfrm>
            <a:prstGeom prst="stripedRightArrow">
              <a:avLst>
                <a:gd name="adj1" fmla="val 47480"/>
                <a:gd name="adj2" fmla="val 10543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0" name="Striped Right Arrow 39"/>
            <p:cNvSpPr/>
            <p:nvPr/>
          </p:nvSpPr>
          <p:spPr bwMode="auto">
            <a:xfrm rot="5400000">
              <a:off x="827247" y="2925280"/>
              <a:ext cx="864097" cy="287359"/>
            </a:xfrm>
            <a:prstGeom prst="stripedRightArrow">
              <a:avLst>
                <a:gd name="adj1" fmla="val 47480"/>
                <a:gd name="adj2" fmla="val 105430"/>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2" name="Rectangle 41"/>
            <p:cNvSpPr/>
            <p:nvPr/>
          </p:nvSpPr>
          <p:spPr bwMode="auto">
            <a:xfrm rot="20882692">
              <a:off x="1196584" y="2325582"/>
              <a:ext cx="3106973" cy="133427"/>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 name="Rectangle 42"/>
            <p:cNvSpPr/>
            <p:nvPr/>
          </p:nvSpPr>
          <p:spPr bwMode="auto">
            <a:xfrm rot="717308" flipH="1">
              <a:off x="4219413" y="2323993"/>
              <a:ext cx="3208581" cy="125485"/>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Rectangle 43"/>
          <p:cNvSpPr/>
          <p:nvPr/>
        </p:nvSpPr>
        <p:spPr bwMode="auto">
          <a:xfrm rot="16200000">
            <a:off x="3779838" y="1593871"/>
            <a:ext cx="936625" cy="142875"/>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01070" name="Group 301069"/>
          <p:cNvGrpSpPr>
            <a:grpSpLocks/>
          </p:cNvGrpSpPr>
          <p:nvPr/>
        </p:nvGrpSpPr>
        <p:grpSpPr bwMode="auto">
          <a:xfrm>
            <a:off x="1879601" y="3500438"/>
            <a:ext cx="604838" cy="936625"/>
            <a:chOff x="1880084" y="3429000"/>
            <a:chExt cx="603684" cy="936104"/>
          </a:xfrm>
        </p:grpSpPr>
        <p:sp>
          <p:nvSpPr>
            <p:cNvPr id="366626" name="Rectangle 48"/>
            <p:cNvSpPr>
              <a:spLocks noChangeArrowheads="1"/>
            </p:cNvSpPr>
            <p:nvPr/>
          </p:nvSpPr>
          <p:spPr bwMode="auto">
            <a:xfrm rot="-5400000">
              <a:off x="1713873" y="3825044"/>
              <a:ext cx="936104" cy="144016"/>
            </a:xfrm>
            <a:prstGeom prst="rect">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6627" name="Rectangle 49"/>
            <p:cNvSpPr>
              <a:spLocks noChangeArrowheads="1"/>
            </p:cNvSpPr>
            <p:nvPr/>
          </p:nvSpPr>
          <p:spPr bwMode="auto">
            <a:xfrm rot="10800000">
              <a:off x="1880084" y="3645024"/>
              <a:ext cx="603684" cy="144016"/>
            </a:xfrm>
            <a:prstGeom prst="rect">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cxnSp>
        <p:nvCxnSpPr>
          <p:cNvPr id="301058" name="Straight Arrow Connector 301057"/>
          <p:cNvCxnSpPr/>
          <p:nvPr/>
        </p:nvCxnSpPr>
        <p:spPr bwMode="auto">
          <a:xfrm flipV="1">
            <a:off x="2700338" y="2924175"/>
            <a:ext cx="0" cy="1441450"/>
          </a:xfrm>
          <a:prstGeom prst="straightConnector1">
            <a:avLst/>
          </a:prstGeom>
          <a:solidFill>
            <a:schemeClr val="accent1"/>
          </a:solidFill>
          <a:ln w="76200" cap="flat" cmpd="sng" algn="ctr">
            <a:solidFill>
              <a:srgbClr val="FFFF00"/>
            </a:solidFill>
            <a:prstDash val="solid"/>
            <a:round/>
            <a:headEnd type="none" w="med" len="med"/>
            <a:tailEnd type="arrow"/>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54" name="Straight Arrow Connector 53"/>
          <p:cNvCxnSpPr/>
          <p:nvPr/>
        </p:nvCxnSpPr>
        <p:spPr bwMode="auto">
          <a:xfrm>
            <a:off x="2700359" y="2924175"/>
            <a:ext cx="4535487" cy="0"/>
          </a:xfrm>
          <a:prstGeom prst="straightConnector1">
            <a:avLst/>
          </a:prstGeom>
          <a:solidFill>
            <a:schemeClr val="accent1"/>
          </a:solidFill>
          <a:ln w="76200" cap="flat" cmpd="sng" algn="ctr">
            <a:solidFill>
              <a:srgbClr val="FFFF00"/>
            </a:solidFill>
            <a:prstDash val="solid"/>
            <a:round/>
            <a:headEnd type="none" w="med" len="med"/>
            <a:tailEnd type="arrow"/>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301072" name="Group 301071"/>
          <p:cNvGrpSpPr>
            <a:grpSpLocks/>
          </p:cNvGrpSpPr>
          <p:nvPr/>
        </p:nvGrpSpPr>
        <p:grpSpPr bwMode="auto">
          <a:xfrm>
            <a:off x="1476375" y="3429000"/>
            <a:ext cx="5867400" cy="936625"/>
            <a:chOff x="1475656" y="3429000"/>
            <a:chExt cx="5868652" cy="936104"/>
          </a:xfrm>
        </p:grpSpPr>
        <p:cxnSp>
          <p:nvCxnSpPr>
            <p:cNvPr id="45" name="Straight Connector 44"/>
            <p:cNvCxnSpPr>
              <a:endCxn id="4" idx="3"/>
            </p:cNvCxnSpPr>
            <p:nvPr/>
          </p:nvCxnSpPr>
          <p:spPr bwMode="auto">
            <a:xfrm>
              <a:off x="1475656" y="3429000"/>
              <a:ext cx="5868652" cy="0"/>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6" name="Straight Connector 45"/>
            <p:cNvCxnSpPr/>
            <p:nvPr/>
          </p:nvCxnSpPr>
          <p:spPr bwMode="auto">
            <a:xfrm flipV="1">
              <a:off x="1475656" y="3429000"/>
              <a:ext cx="0" cy="936104"/>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56" name="Straight Connector 55"/>
            <p:cNvCxnSpPr/>
            <p:nvPr/>
          </p:nvCxnSpPr>
          <p:spPr bwMode="auto">
            <a:xfrm flipV="1">
              <a:off x="7344308" y="3429000"/>
              <a:ext cx="0" cy="936104"/>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grpSp>
        <p:nvGrpSpPr>
          <p:cNvPr id="301076" name="Group 301075"/>
          <p:cNvGrpSpPr>
            <a:grpSpLocks/>
          </p:cNvGrpSpPr>
          <p:nvPr/>
        </p:nvGrpSpPr>
        <p:grpSpPr bwMode="auto">
          <a:xfrm>
            <a:off x="245065" y="3800442"/>
            <a:ext cx="6919323" cy="415571"/>
            <a:chOff x="244863" y="3800073"/>
            <a:chExt cx="6919425" cy="416737"/>
          </a:xfrm>
        </p:grpSpPr>
        <p:sp>
          <p:nvSpPr>
            <p:cNvPr id="11" name="Text Box 4"/>
            <p:cNvSpPr txBox="1">
              <a:spLocks noChangeArrowheads="1"/>
            </p:cNvSpPr>
            <p:nvPr/>
          </p:nvSpPr>
          <p:spPr bwMode="auto">
            <a:xfrm>
              <a:off x="244863" y="3846442"/>
              <a:ext cx="576064" cy="370368"/>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إيليا</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2" name="Text Box 4"/>
            <p:cNvSpPr txBox="1">
              <a:spLocks noChangeArrowheads="1"/>
            </p:cNvSpPr>
            <p:nvPr/>
          </p:nvSpPr>
          <p:spPr bwMode="auto">
            <a:xfrm>
              <a:off x="6588224" y="3800073"/>
              <a:ext cx="576064" cy="370368"/>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إيليا</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301077" name="Group 301076"/>
          <p:cNvGrpSpPr>
            <a:grpSpLocks/>
          </p:cNvGrpSpPr>
          <p:nvPr/>
        </p:nvGrpSpPr>
        <p:grpSpPr bwMode="auto">
          <a:xfrm>
            <a:off x="1403353" y="3500434"/>
            <a:ext cx="7489822" cy="1061829"/>
            <a:chOff x="1402634" y="3501008"/>
            <a:chExt cx="7489846" cy="1061924"/>
          </a:xfrm>
        </p:grpSpPr>
        <p:sp>
          <p:nvSpPr>
            <p:cNvPr id="14" name="Text Box 4"/>
            <p:cNvSpPr txBox="1">
              <a:spLocks noChangeArrowheads="1"/>
            </p:cNvSpPr>
            <p:nvPr/>
          </p:nvSpPr>
          <p:spPr bwMode="auto">
            <a:xfrm>
              <a:off x="3059832" y="3501008"/>
              <a:ext cx="3384376" cy="1061924"/>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أسرار المملكة</a:t>
              </a:r>
              <a:b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متى 13
</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 name="Text Box 4"/>
            <p:cNvSpPr txBox="1">
              <a:spLocks noChangeArrowheads="1"/>
            </p:cNvSpPr>
            <p:nvPr/>
          </p:nvSpPr>
          <p:spPr bwMode="auto">
            <a:xfrm>
              <a:off x="1402634" y="3800073"/>
              <a:ext cx="972304" cy="369365"/>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المملكة</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4" name="Text Box 4"/>
            <p:cNvSpPr txBox="1">
              <a:spLocks noChangeArrowheads="1"/>
            </p:cNvSpPr>
            <p:nvPr/>
          </p:nvSpPr>
          <p:spPr bwMode="auto">
            <a:xfrm>
              <a:off x="8244408" y="3800073"/>
              <a:ext cx="648072" cy="369365"/>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301075" name="Group 301074"/>
          <p:cNvGrpSpPr>
            <a:grpSpLocks/>
          </p:cNvGrpSpPr>
          <p:nvPr/>
        </p:nvGrpSpPr>
        <p:grpSpPr bwMode="auto">
          <a:xfrm>
            <a:off x="864005" y="3800449"/>
            <a:ext cx="6911819" cy="382654"/>
            <a:chOff x="863531" y="3800073"/>
            <a:chExt cx="6912456" cy="383727"/>
          </a:xfrm>
        </p:grpSpPr>
        <p:sp>
          <p:nvSpPr>
            <p:cNvPr id="28" name="Text Box 4"/>
            <p:cNvSpPr txBox="1">
              <a:spLocks noChangeArrowheads="1"/>
            </p:cNvSpPr>
            <p:nvPr/>
          </p:nvSpPr>
          <p:spPr bwMode="auto">
            <a:xfrm>
              <a:off x="863531" y="3800073"/>
              <a:ext cx="648130" cy="370368"/>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المسيا</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3" name="Text Box 4"/>
            <p:cNvSpPr txBox="1">
              <a:spLocks noChangeArrowheads="1"/>
            </p:cNvSpPr>
            <p:nvPr/>
          </p:nvSpPr>
          <p:spPr bwMode="auto">
            <a:xfrm>
              <a:off x="6984842" y="3813432"/>
              <a:ext cx="791145" cy="370368"/>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المسيا</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 name="Rectangle 1"/>
          <p:cNvSpPr/>
          <p:nvPr/>
        </p:nvSpPr>
        <p:spPr bwMode="auto">
          <a:xfrm>
            <a:off x="539771" y="4367234"/>
            <a:ext cx="7993063" cy="1428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80646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107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01074"/>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301072"/>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01075"/>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301077"/>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0"/>
                                          </p:stCondLst>
                                        </p:cTn>
                                        <p:tgtEl>
                                          <p:spTgt spid="301064"/>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301058"/>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54"/>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3010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2"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1" descr="08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08520" y="116632"/>
            <a:ext cx="3594100" cy="3086100"/>
          </a:xfrm>
        </p:spPr>
        <p:txBody>
          <a:bodyPr/>
          <a:lstStyle/>
          <a:p>
            <a:pPr>
              <a:defRPr/>
            </a:pPr>
            <a:r>
              <a:rPr lang="ar-JO" dirty="0"/>
              <a:t>يا رب ، لقد كنت كنز الله الثمين ، ومحبوبًا له وابنه الكامل</a:t>
            </a:r>
            <a:endParaRPr lang="en-US" dirty="0"/>
          </a:p>
        </p:txBody>
      </p:sp>
    </p:spTree>
    <p:extLst>
      <p:ext uri="{BB962C8B-B14F-4D97-AF65-F5344CB8AC3E}">
        <p14:creationId xmlns:p14="http://schemas.microsoft.com/office/powerpoint/2010/main" val="381883210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1" descr="08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08520" y="116632"/>
            <a:ext cx="3594100" cy="30861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prstClr val="black"/>
                  </a:glow>
                </a:effectLst>
                <a:uLnTx/>
                <a:uFillTx/>
                <a:ea typeface="ＭＳ Ｐゴシック" charset="0"/>
              </a:rPr>
              <a:t>أُرسِلَتْ هنا لتظهر لي محبة الآب ، فقط من أجل المحبة التي تمت</a:t>
            </a:r>
            <a:endParaRPr kumimoji="0" lang="en-US" sz="3600" u="none" strike="noStrike" kern="1200" cap="none" spc="0" normalizeH="0" baseline="0" noProof="0" dirty="0">
              <a:ln>
                <a:noFill/>
              </a:ln>
              <a:solidFill>
                <a:srgbClr val="FFFFFF"/>
              </a:solidFill>
              <a:effectLst>
                <a:glow rad="127000">
                  <a:prstClr val="black"/>
                </a:glow>
              </a:effectLst>
              <a:uLnTx/>
              <a:uFillTx/>
              <a:ea typeface="ＭＳ Ｐゴシック" charset="0"/>
            </a:endParaRPr>
          </a:p>
        </p:txBody>
      </p:sp>
      <p:sp>
        <p:nvSpPr>
          <p:cNvPr id="4" name="Title 1"/>
          <p:cNvSpPr txBox="1">
            <a:spLocks/>
          </p:cNvSpPr>
          <p:nvPr/>
        </p:nvSpPr>
        <p:spPr bwMode="auto">
          <a:xfrm>
            <a:off x="4102100" y="260648"/>
            <a:ext cx="5041900" cy="2368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5406926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1" descr="09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2"/>
            <a:ext cx="9144000" cy="1497707"/>
          </a:xfrm>
        </p:spPr>
        <p:txBody>
          <a:bodyPr/>
          <a:lstStyle/>
          <a:p>
            <a:pPr>
              <a:defRPr/>
            </a:pPr>
            <a:r>
              <a:rPr lang="ar-JO" dirty="0"/>
              <a:t>وعلى الرغم من أنك كنت كاملاً ومقدسًا ، فقد تخلت عن نفسك طواعية</a:t>
            </a:r>
            <a:br>
              <a:rPr lang="en-US" dirty="0"/>
            </a:br>
            <a:endParaRPr lang="en-US" dirty="0"/>
          </a:p>
        </p:txBody>
      </p:sp>
    </p:spTree>
    <p:extLst>
      <p:ext uri="{BB962C8B-B14F-4D97-AF65-F5344CB8AC3E}">
        <p14:creationId xmlns:p14="http://schemas.microsoft.com/office/powerpoint/2010/main" val="4031298329"/>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1" descr="09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2"/>
            <a:ext cx="9144000" cy="1497707"/>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prstClr val="black"/>
                  </a:glow>
                </a:effectLst>
                <a:uLnTx/>
                <a:uFillTx/>
                <a:ea typeface="ＭＳ Ｐゴシック" charset="0"/>
              </a:rPr>
              <a:t>أنت لم تدخر أي نفقات في عفوتي استهلكت وضيعت من أجلي</a:t>
            </a:r>
            <a:endParaRPr kumimoji="0" lang="en-US" sz="3600" u="none" strike="noStrike" kern="1200" cap="none" spc="0" normalizeH="0" baseline="0" noProof="0" dirty="0">
              <a:ln>
                <a:noFill/>
              </a:ln>
              <a:solidFill>
                <a:srgbClr val="FFFFFF"/>
              </a:solidFill>
              <a:effectLst>
                <a:glow rad="127000">
                  <a:prstClr val="black"/>
                </a:glow>
              </a:effectLst>
              <a:uLnTx/>
              <a:uFillTx/>
              <a:ea typeface="ＭＳ Ｐゴシック" charset="0"/>
            </a:endParaRPr>
          </a:p>
        </p:txBody>
      </p:sp>
    </p:spTree>
    <p:extLst>
      <p:ext uri="{BB962C8B-B14F-4D97-AF65-F5344CB8AC3E}">
        <p14:creationId xmlns:p14="http://schemas.microsoft.com/office/powerpoint/2010/main" val="47606577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1" descr="10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0"/>
            <a:ext cx="9144000" cy="2336800"/>
          </a:xfrm>
        </p:spPr>
        <p:txBody>
          <a:bodyPr/>
          <a:lstStyle/>
          <a:p>
            <a:pPr>
              <a:defRPr/>
            </a:pPr>
            <a:r>
              <a:rPr lang="ar-JO" dirty="0"/>
              <a:t>مكسورة وتحدثت فقط من أجل محبتي ، يا يسوع</a:t>
            </a:r>
            <a:endParaRPr lang="en-US" dirty="0"/>
          </a:p>
        </p:txBody>
      </p:sp>
    </p:spTree>
    <p:extLst>
      <p:ext uri="{BB962C8B-B14F-4D97-AF65-F5344CB8AC3E}">
        <p14:creationId xmlns:p14="http://schemas.microsoft.com/office/powerpoint/2010/main" val="403184591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1" descr="10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0"/>
            <a:ext cx="9144000" cy="2336800"/>
          </a:xfrm>
        </p:spPr>
        <p:txBody>
          <a:bodyPr/>
          <a:lstStyle/>
          <a:p>
            <a:pPr>
              <a:defRPr/>
            </a:pPr>
            <a:r>
              <a:rPr lang="ar-JO" dirty="0"/>
              <a:t>أغلى كنز الله أغدق علي</a:t>
            </a:r>
            <a:endParaRPr lang="en-US" dirty="0"/>
          </a:p>
        </p:txBody>
      </p:sp>
    </p:spTree>
    <p:extLst>
      <p:ext uri="{BB962C8B-B14F-4D97-AF65-F5344CB8AC3E}">
        <p14:creationId xmlns:p14="http://schemas.microsoft.com/office/powerpoint/2010/main" val="236519819"/>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1" descr="11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5109"/>
            <a:ext cx="9144000" cy="1666853"/>
          </a:xfrm>
        </p:spPr>
        <p:txBody>
          <a:bodyPr/>
          <a:lstStyle/>
          <a:p>
            <a:pPr>
              <a:defRPr/>
            </a:pPr>
            <a:r>
              <a:rPr lang="ar-JO" dirty="0"/>
              <a:t>كسرت وانسكبت على قدمي</a:t>
            </a:r>
            <a:r>
              <a:rPr lang="en-US" dirty="0"/>
              <a:t>.</a:t>
            </a:r>
            <a:br>
              <a:rPr lang="en-US" dirty="0"/>
            </a:br>
            <a:endParaRPr lang="en-US" dirty="0"/>
          </a:p>
        </p:txBody>
      </p:sp>
    </p:spTree>
    <p:extLst>
      <p:ext uri="{BB962C8B-B14F-4D97-AF65-F5344CB8AC3E}">
        <p14:creationId xmlns:p14="http://schemas.microsoft.com/office/powerpoint/2010/main" val="346556503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1" descr="11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5109"/>
            <a:ext cx="9144000" cy="1666853"/>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prstClr val="black"/>
                  </a:glow>
                </a:effectLst>
                <a:uLnTx/>
                <a:uFillTx/>
                <a:ea typeface="ＭＳ Ｐゴシック" charset="0"/>
              </a:rPr>
              <a:t>في هجر جميل ، يا رب ، لقد تم إراحتك واستهلكت من أجلي</a:t>
            </a:r>
            <a:endParaRPr kumimoji="0" lang="en-US" sz="3600" u="none" strike="noStrike" kern="1200" cap="none" spc="0" normalizeH="0" baseline="0" noProof="0" dirty="0">
              <a:ln>
                <a:noFill/>
              </a:ln>
              <a:solidFill>
                <a:srgbClr val="FFFFFF"/>
              </a:solidFill>
              <a:effectLst>
                <a:glow rad="127000">
                  <a:prstClr val="black"/>
                </a:glow>
              </a:effectLst>
              <a:uLnTx/>
              <a:uFillTx/>
              <a:ea typeface="ＭＳ Ｐゴシック" charset="0"/>
            </a:endParaRPr>
          </a:p>
        </p:txBody>
      </p:sp>
    </p:spTree>
    <p:extLst>
      <p:ext uri="{BB962C8B-B14F-4D97-AF65-F5344CB8AC3E}">
        <p14:creationId xmlns:p14="http://schemas.microsoft.com/office/powerpoint/2010/main" val="2462364002"/>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1" descr="12_Jesus_Anointed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p:txBody>
          <a:bodyPr/>
          <a:lstStyle/>
          <a:p>
            <a:pPr>
              <a:defRPr/>
            </a:pPr>
            <a:r>
              <a:rPr lang="ar-JO" dirty="0"/>
              <a:t>في التخلي الحلو ، اسمحوا لي أن ينسكب من أجل اليك</a:t>
            </a:r>
            <a:endParaRPr lang="en-US" dirty="0"/>
          </a:p>
        </p:txBody>
      </p:sp>
    </p:spTree>
    <p:extLst>
      <p:ext uri="{BB962C8B-B14F-4D97-AF65-F5344CB8AC3E}">
        <p14:creationId xmlns:p14="http://schemas.microsoft.com/office/powerpoint/2010/main" val="3519503502"/>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2"/>
          </p:cNvPr>
          <p:cNvPicPr>
            <a:picLocks noChangeAspect="1"/>
          </p:cNvPicPr>
          <p:nvPr/>
        </p:nvPicPr>
        <p:blipFill rotWithShape="1">
          <a:blip r:embed="rId3"/>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4000" b="1" spc="-120" dirty="0">
                <a:latin typeface="Arial" panose="020B0604020202020204" pitchFamily="34" charset="0"/>
                <a:ea typeface="ＭＳ Ｐゴシック"/>
                <a:cs typeface="Arial" panose="020B0604020202020204" pitchFamily="34" charset="0"/>
              </a:rPr>
              <a:t>الصور مقدمة من </a:t>
            </a:r>
            <a:r>
              <a:rPr lang="en-US" sz="4000" b="1" spc="-120" dirty="0">
                <a:latin typeface="Arial" panose="020B0604020202020204" pitchFamily="34" charset="0"/>
                <a:ea typeface="ＭＳ Ｐゴシック"/>
                <a:cs typeface="Arial" panose="020B0604020202020204" pitchFamily="34" charset="0"/>
              </a:rPr>
              <a:t>Big Book Media</a:t>
            </a:r>
            <a:br>
              <a:rPr lang="en-US" sz="4000" b="1" spc="-120" dirty="0">
                <a:latin typeface="Arial" panose="020B0604020202020204" pitchFamily="34" charset="0"/>
                <a:ea typeface="ＭＳ Ｐゴシック"/>
                <a:cs typeface="Arial" panose="020B0604020202020204" pitchFamily="34" charset="0"/>
              </a:rPr>
            </a:br>
            <a:r>
              <a:rPr lang="en-US" sz="4000" b="1" spc="-120" dirty="0">
                <a:latin typeface="Arial" panose="020B0604020202020204" pitchFamily="34" charset="0"/>
                <a:ea typeface="ＭＳ Ｐゴシック"/>
                <a:cs typeface="Arial" panose="020B0604020202020204" pitchFamily="34" charset="0"/>
              </a:rPr>
              <a:t>© </a:t>
            </a:r>
            <a:r>
              <a:rPr lang="ar-JO" sz="4000" b="1" spc="-120" dirty="0">
                <a:latin typeface="Arial" panose="020B0604020202020204" pitchFamily="34" charset="0"/>
                <a:ea typeface="ＭＳ Ｐゴシック"/>
                <a:cs typeface="Arial" panose="020B0604020202020204" pitchFamily="34" charset="0"/>
              </a:rPr>
              <a:t>جميع الحقوق محفوظة</a:t>
            </a:r>
            <a:endParaRPr lang="en-US" sz="4000" b="1" spc="-120" dirty="0">
              <a:latin typeface="Arial" panose="020B0604020202020204" pitchFamily="34" charset="0"/>
              <a:ea typeface="ＭＳ Ｐゴシック"/>
              <a:cs typeface="Arial" panose="020B0604020202020204" pitchFamily="34" charset="0"/>
            </a:endParaRPr>
          </a:p>
        </p:txBody>
      </p:sp>
      <p:sp>
        <p:nvSpPr>
          <p:cNvPr id="4" name="TextBox 3"/>
          <p:cNvSpPr txBox="1"/>
          <p:nvPr/>
        </p:nvSpPr>
        <p:spPr>
          <a:xfrm>
            <a:off x="4861048" y="3284984"/>
            <a:ext cx="2304256" cy="3046988"/>
          </a:xfrm>
          <a:prstGeom prst="rect">
            <a:avLst/>
          </a:prstGeom>
          <a:solidFill>
            <a:srgbClr val="FFFFFF"/>
          </a:solidFill>
        </p:spPr>
        <p:txBody>
          <a:bodyPr wrap="square" rtlCol="0">
            <a:spAutoFit/>
          </a:bodyPr>
          <a:lstStyle/>
          <a:p>
            <a:pPr eaLnBrk="1" fontAlgn="auto" hangingPunct="1">
              <a:spcBef>
                <a:spcPts val="0"/>
              </a:spcBef>
              <a:spcAft>
                <a:spcPts val="0"/>
              </a:spcAft>
            </a:pPr>
            <a:r>
              <a:rPr lang="ar-JO" altLang="zh-CN" sz="4800" b="1" dirty="0">
                <a:solidFill>
                  <a:prstClr val="black">
                    <a:lumMod val="75000"/>
                    <a:lumOff val="25000"/>
                  </a:prstClr>
                </a:solidFill>
                <a:latin typeface="Arial" panose="020B0604020202020204" pitchFamily="34" charset="0"/>
                <a:ea typeface="宋体"/>
                <a:cs typeface="Arial" panose="020B0604020202020204" pitchFamily="34" charset="0"/>
              </a:rPr>
              <a:t>بيغ</a:t>
            </a:r>
            <a:br>
              <a:rPr lang="en-US" altLang="zh-CN" sz="4800" b="1" dirty="0">
                <a:solidFill>
                  <a:prstClr val="black">
                    <a:lumMod val="75000"/>
                    <a:lumOff val="25000"/>
                  </a:prstClr>
                </a:solidFill>
                <a:latin typeface="Arial" panose="020B0604020202020204" pitchFamily="34" charset="0"/>
                <a:ea typeface="宋体"/>
                <a:cs typeface="Arial" panose="020B0604020202020204" pitchFamily="34" charset="0"/>
              </a:rPr>
            </a:br>
            <a:r>
              <a:rPr lang="ar-JO" altLang="zh-CN" sz="4800" b="1" dirty="0">
                <a:solidFill>
                  <a:prstClr val="black">
                    <a:lumMod val="75000"/>
                    <a:lumOff val="25000"/>
                  </a:prstClr>
                </a:solidFill>
                <a:latin typeface="Arial" panose="020B0604020202020204" pitchFamily="34" charset="0"/>
                <a:ea typeface="宋体"/>
                <a:cs typeface="Arial" panose="020B0604020202020204" pitchFamily="34" charset="0"/>
              </a:rPr>
              <a:t> بوك</a:t>
            </a:r>
            <a:br>
              <a:rPr lang="en-US" altLang="zh-CN" sz="4800" b="1" dirty="0">
                <a:solidFill>
                  <a:prstClr val="black">
                    <a:lumMod val="75000"/>
                    <a:lumOff val="25000"/>
                  </a:prstClr>
                </a:solidFill>
                <a:latin typeface="Arial" panose="020B0604020202020204" pitchFamily="34" charset="0"/>
                <a:ea typeface="宋体"/>
                <a:cs typeface="Arial" panose="020B0604020202020204" pitchFamily="34" charset="0"/>
              </a:rPr>
            </a:br>
            <a:r>
              <a:rPr lang="ar-JO" altLang="zh-CN" sz="4800" b="1" dirty="0">
                <a:solidFill>
                  <a:prstClr val="black">
                    <a:lumMod val="75000"/>
                    <a:lumOff val="25000"/>
                  </a:prstClr>
                </a:solidFill>
                <a:latin typeface="Arial" panose="020B0604020202020204" pitchFamily="34" charset="0"/>
                <a:ea typeface="宋体"/>
                <a:cs typeface="Arial" panose="020B0604020202020204" pitchFamily="34" charset="0"/>
              </a:rPr>
              <a:t> ميديا
</a:t>
            </a:r>
            <a:endParaRPr lang="en-GB" sz="8800" b="1" dirty="0">
              <a:solidFill>
                <a:prstClr val="black">
                  <a:lumMod val="75000"/>
                  <a:lumOff val="25000"/>
                </a:prstClr>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ar-SA" sz="4800" b="1" kern="0" dirty="0">
                <a:solidFill>
                  <a:srgbClr val="000000"/>
                </a:solidFill>
                <a:latin typeface="Calibri"/>
                <a:ea typeface="ＭＳ Ｐゴシック"/>
                <a:cs typeface="DejaVu Sans"/>
              </a:rPr>
              <a:t>مستخدمة بإذن</a:t>
            </a:r>
            <a:endParaRPr lang="en-US" sz="4800" b="1" kern="0" dirty="0">
              <a:solidFill>
                <a:srgbClr val="000000"/>
              </a:solidFill>
              <a:latin typeface="Calibri"/>
              <a:ea typeface="ＭＳ Ｐゴシック"/>
              <a:cs typeface="DejaVu Sans"/>
            </a:endParaRPr>
          </a:p>
        </p:txBody>
      </p:sp>
      <p:sp>
        <p:nvSpPr>
          <p:cNvPr id="2" name="TextBox 1">
            <a:extLst>
              <a:ext uri="{FF2B5EF4-FFF2-40B4-BE49-F238E27FC236}">
                <a16:creationId xmlns:a16="http://schemas.microsoft.com/office/drawing/2014/main" id="{3560DFFB-69D3-904B-8CF8-927C18528A6C}"/>
              </a:ext>
            </a:extLst>
          </p:cNvPr>
          <p:cNvSpPr txBox="1"/>
          <p:nvPr/>
        </p:nvSpPr>
        <p:spPr>
          <a:xfrm>
            <a:off x="6902152" y="3293467"/>
            <a:ext cx="2304256" cy="3046889"/>
          </a:xfrm>
          <a:prstGeom prst="rect">
            <a:avLst/>
          </a:prstGeom>
          <a:solidFill>
            <a:srgbClr val="FFFFFF"/>
          </a:solidFill>
        </p:spPr>
        <p:txBody>
          <a:bodyPr wrap="square" lIns="91341" tIns="45671" rIns="91341" bIns="45671"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rPr>
              <a:t>وسائط الكتب الكبيرة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251672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فسألوه قائلين لماذا يقول الكتبة إن إيليا ينبغي أن يأتي أولاً 12 فأجاب وقال لهم إن إيليا يأتي أولاً ويرد كل شيء وكيف هو مكتوب عن ابن الإنسان أن يتألم كثيراً ويرذل 13 لكن أقول لكم إن إيليا أيضاً قد أتى وعملوا به كل ما أرادوا كما هو مكتوب عنه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0619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34125E-79E9-7A7C-0C81-B341E455C1C0}"/>
            </a:ext>
          </a:extLst>
        </p:cNvPr>
        <p:cNvGrpSpPr/>
        <p:nvPr/>
      </p:nvGrpSpPr>
      <p:grpSpPr>
        <a:xfrm>
          <a:off x="0" y="0"/>
          <a:ext cx="0" cy="0"/>
          <a:chOff x="0" y="0"/>
          <a:chExt cx="0" cy="0"/>
        </a:xfrm>
      </p:grpSpPr>
      <p:pic>
        <p:nvPicPr>
          <p:cNvPr id="246785" name="Picture 1" descr="22_John_Baptist_Prison_JPEG_1024.jpg">
            <a:extLst>
              <a:ext uri="{FF2B5EF4-FFF2-40B4-BE49-F238E27FC236}">
                <a16:creationId xmlns:a16="http://schemas.microsoft.com/office/drawing/2014/main" id="{1EBD0B1C-06F2-2845-F1FE-8DA894F64AAC}"/>
              </a:ext>
            </a:extLst>
          </p:cNvPr>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a:extLst>
              <a:ext uri="{FF2B5EF4-FFF2-40B4-BE49-F238E27FC236}">
                <a16:creationId xmlns:a16="http://schemas.microsoft.com/office/drawing/2014/main" id="{5AD3DF23-31C4-F589-A004-DAB471E2BB80}"/>
              </a:ext>
            </a:extLst>
          </p:cNvPr>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A9CA9E0B-7056-6A01-C0B2-1D7E3C36B3F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3838928032"/>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rPr>
              <a:t>هل كانت مريم المجدليَّة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هي المرأة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حاملة قارورة الطيب؟</a:t>
            </a:r>
            <a:endParaRPr lang="en-US" dirty="0">
              <a:effectLst>
                <a:outerShdw blurRad="50800" dist="63500" dir="2700000" algn="tl" rotWithShape="0">
                  <a:srgbClr val="000000">
                    <a:alpha val="85000"/>
                  </a:srgbClr>
                </a:outerShdw>
              </a:effectLst>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لا .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بكل وضوح</a:t>
            </a:r>
            <a:endPar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4" descr="Alabaste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314945"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BONES" pitchFamily="-105" charset="0"/>
                <a:ea typeface="ＭＳ Ｐゴシック" charset="0"/>
                <a:cs typeface="+mn-cs"/>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قارورة الطيب</a:t>
            </a:r>
            <a:endParaRPr kumimoji="0" lang="en-US" sz="28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6" name="Rectangle 3"/>
          <p:cNvSpPr txBox="1">
            <a:spLocks noChangeArrowheads="1"/>
          </p:cNvSpPr>
          <p:nvPr/>
        </p:nvSpPr>
        <p:spPr bwMode="auto">
          <a:xfrm>
            <a:off x="2357768" y="2642409"/>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المقدَّسة</a:t>
            </a:r>
            <a:endPar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8" name="Rectangle 3"/>
          <p:cNvSpPr txBox="1">
            <a:spLocks noChangeArrowheads="1"/>
          </p:cNvSpPr>
          <p:nvPr/>
        </p:nvSpPr>
        <p:spPr bwMode="auto">
          <a:xfrm rot="21036044">
            <a:off x="2017341" y="4817031"/>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1"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كما ورد</a:t>
            </a:r>
          </a:p>
          <a:p>
            <a:pPr marL="0" marR="0" lvl="0" indent="0" algn="ctr" defTabSz="912870" rtl="1"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 في كتاب </a:t>
            </a:r>
          </a:p>
          <a:p>
            <a:pPr marL="0" marR="0" lvl="0" indent="0" algn="ctr" defTabSz="912870" rtl="1"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شيفرة دافنشي</a:t>
            </a:r>
            <a:endPar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Tree>
    <p:extLst>
      <p:ext uri="{BB962C8B-B14F-4D97-AF65-F5344CB8AC3E}">
        <p14:creationId xmlns:p14="http://schemas.microsoft.com/office/powerpoint/2010/main" val="7076766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Text Box 2"/>
          <p:cNvSpPr txBox="1">
            <a:spLocks noChangeArrowheads="1"/>
          </p:cNvSpPr>
          <p:nvPr/>
        </p:nvSpPr>
        <p:spPr bwMode="auto">
          <a:xfrm>
            <a:off x="8382010" y="76208"/>
            <a:ext cx="698897" cy="461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000066"/>
                </a:solidFill>
                <a:effectLst/>
                <a:uLnTx/>
                <a:uFillTx/>
                <a:latin typeface="Arial" panose="020B0604020202020204" pitchFamily="34" charset="0"/>
                <a:cs typeface="Arial" panose="020B0604020202020204" pitchFamily="34" charset="0"/>
              </a:rPr>
              <a:t>656</a:t>
            </a:r>
          </a:p>
        </p:txBody>
      </p:sp>
      <p:pic>
        <p:nvPicPr>
          <p:cNvPr id="531458" name="Picture 3"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0"/>
            <a:ext cx="910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459" name="Rectangle 4"/>
          <p:cNvSpPr>
            <a:spLocks noGrp="1" noChangeArrowheads="1"/>
          </p:cNvSpPr>
          <p:nvPr>
            <p:ph type="title" idx="4294967295"/>
          </p:nvPr>
        </p:nvSpPr>
        <p:spPr>
          <a:xfrm>
            <a:off x="0" y="0"/>
            <a:ext cx="4191000" cy="914400"/>
          </a:xfrm>
          <a:solidFill>
            <a:schemeClr val="bg1"/>
          </a:solidFill>
        </p:spPr>
        <p:txBody>
          <a:bodyPr/>
          <a:lstStyle/>
          <a:p>
            <a:pPr rtl="1" eaLnBrk="1" hangingPunct="1">
              <a:defRPr/>
            </a:pPr>
            <a:r>
              <a:rPr lang="ar-JO" sz="4800" b="1" kern="1200" dirty="0">
                <a:solidFill>
                  <a:schemeClr val="tx1"/>
                </a:solidFill>
                <a:effectLst>
                  <a:glow rad="177800">
                    <a:schemeClr val="bg2"/>
                  </a:glow>
                </a:effectLst>
                <a:latin typeface="Arial" panose="020B0604020202020204" pitchFamily="34" charset="0"/>
                <a:ea typeface="ＭＳ Ｐゴシック" charset="0"/>
                <a:cs typeface="Arial" panose="020B0604020202020204" pitchFamily="34" charset="0"/>
              </a:rPr>
              <a:t>يوحنا ١٢ حدث</a:t>
            </a:r>
            <a:endParaRPr lang="en-US" sz="4800" b="1" kern="1200" dirty="0">
              <a:solidFill>
                <a:schemeClr val="tx1"/>
              </a:solidFill>
              <a:effectLst>
                <a:glow rad="177800">
                  <a:schemeClr val="bg2"/>
                </a:glow>
              </a:effectLst>
              <a:latin typeface="Arial" panose="020B0604020202020204" pitchFamily="34" charset="0"/>
              <a:ea typeface="ＭＳ Ｐゴシック" charset="0"/>
              <a:cs typeface="Arial" panose="020B0604020202020204" pitchFamily="34" charset="0"/>
            </a:endParaRPr>
          </a:p>
        </p:txBody>
      </p:sp>
      <p:sp>
        <p:nvSpPr>
          <p:cNvPr id="257029" name="Text Box 5"/>
          <p:cNvSpPr txBox="1">
            <a:spLocks noChangeArrowheads="1"/>
          </p:cNvSpPr>
          <p:nvPr/>
        </p:nvSpPr>
        <p:spPr bwMode="auto">
          <a:xfrm>
            <a:off x="5235468" y="5638800"/>
            <a:ext cx="3799105" cy="52305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الدهن في بيت عنيا ١٢: ١-١١</a:t>
            </a:r>
            <a:endParaRPr kumimoji="0" lang="en-US" sz="28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57030" name="Text Box 6"/>
          <p:cNvSpPr txBox="1">
            <a:spLocks noChangeArrowheads="1"/>
          </p:cNvSpPr>
          <p:nvPr/>
        </p:nvSpPr>
        <p:spPr bwMode="auto">
          <a:xfrm>
            <a:off x="4493895" y="4165600"/>
            <a:ext cx="2529527" cy="52305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النصر١٢:١٢ - ٢٠</a:t>
            </a:r>
            <a:endParaRPr kumimoji="0" lang="en-US" sz="28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57031" name="Text Box 7"/>
          <p:cNvSpPr txBox="1">
            <a:spLocks noChangeArrowheads="1"/>
          </p:cNvSpPr>
          <p:nvPr/>
        </p:nvSpPr>
        <p:spPr bwMode="auto">
          <a:xfrm>
            <a:off x="3454860" y="2692400"/>
            <a:ext cx="1711995" cy="95394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التنبؤ بالموت</a:t>
            </a:r>
            <a:endParaRPr kumimoji="0" lang="en-US" sz="28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١٢:٢١-٣٦</a:t>
            </a:r>
          </a:p>
        </p:txBody>
      </p:sp>
      <p:sp>
        <p:nvSpPr>
          <p:cNvPr id="257032" name="Text Box 8"/>
          <p:cNvSpPr txBox="1">
            <a:spLocks noChangeArrowheads="1"/>
          </p:cNvSpPr>
          <p:nvPr/>
        </p:nvSpPr>
        <p:spPr bwMode="auto">
          <a:xfrm>
            <a:off x="817765" y="1219200"/>
            <a:ext cx="4063600" cy="52305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glow rad="177800">
                    <a:srgbClr val="000000"/>
                  </a:glow>
                </a:effectLst>
                <a:uLnTx/>
                <a:uFillTx/>
                <a:latin typeface="Arial" panose="020B0604020202020204" pitchFamily="34" charset="0"/>
                <a:cs typeface="Arial" panose="020B0604020202020204" pitchFamily="34" charset="0"/>
              </a:rPr>
              <a:t>ملخص عدم الإيمان ١٢: ٣٧-٥٠</a:t>
            </a:r>
            <a:endParaRPr kumimoji="0" lang="en-US" sz="2800" b="1" u="none" strike="noStrike" kern="1200" cap="none" spc="0" normalizeH="0" baseline="0" noProof="0" dirty="0">
              <a:ln>
                <a:noFill/>
              </a:ln>
              <a:solidFill>
                <a:srgbClr val="FFFFCC"/>
              </a:solidFill>
              <a:effectLst>
                <a:glow rad="177800">
                  <a:srgbClr val="000000"/>
                </a:glow>
              </a:effectLst>
              <a:uLnTx/>
              <a:uFillTx/>
              <a:latin typeface="Arial" panose="020B0604020202020204" pitchFamily="34" charset="0"/>
              <a:cs typeface="Arial" panose="020B0604020202020204" pitchFamily="34" charset="0"/>
            </a:endParaRPr>
          </a:p>
        </p:txBody>
      </p:sp>
      <p:sp>
        <p:nvSpPr>
          <p:cNvPr id="257033" name="AutoShape 9"/>
          <p:cNvSpPr>
            <a:spLocks noChangeArrowheads="1"/>
          </p:cNvSpPr>
          <p:nvPr/>
        </p:nvSpPr>
        <p:spPr bwMode="auto">
          <a:xfrm rot="-7065457">
            <a:off x="5867400" y="5105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57034" name="AutoShape 10"/>
          <p:cNvSpPr>
            <a:spLocks noChangeArrowheads="1"/>
          </p:cNvSpPr>
          <p:nvPr/>
        </p:nvSpPr>
        <p:spPr bwMode="auto">
          <a:xfrm rot="-7065457">
            <a:off x="4572000" y="3581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57035" name="AutoShape 11"/>
          <p:cNvSpPr>
            <a:spLocks noChangeArrowheads="1"/>
          </p:cNvSpPr>
          <p:nvPr/>
        </p:nvSpPr>
        <p:spPr bwMode="auto">
          <a:xfrm rot="-7065457">
            <a:off x="3200400" y="21336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531467" name="Text Box 13"/>
          <p:cNvSpPr txBox="1">
            <a:spLocks noChangeArrowheads="1"/>
          </p:cNvSpPr>
          <p:nvPr/>
        </p:nvSpPr>
        <p:spPr bwMode="auto">
          <a:xfrm>
            <a:off x="8578858" y="7"/>
            <a:ext cx="530581" cy="461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64</a:t>
            </a:r>
            <a:endParaRPr kumimoji="0" lang="en-US"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57029"/>
                                        </p:tgtEl>
                                        <p:attrNameLst>
                                          <p:attrName>style.visibility</p:attrName>
                                        </p:attrNameLst>
                                      </p:cBhvr>
                                      <p:to>
                                        <p:strVal val="visible"/>
                                      </p:to>
                                    </p:set>
                                    <p:animEffect transition="in" filter="blinds(horizontal)">
                                      <p:cBhvr>
                                        <p:cTn id="7" dur="500"/>
                                        <p:tgtEl>
                                          <p:spTgt spid="2570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57033"/>
                                        </p:tgtEl>
                                        <p:attrNameLst>
                                          <p:attrName>style.visibility</p:attrName>
                                        </p:attrNameLst>
                                      </p:cBhvr>
                                      <p:to>
                                        <p:strVal val="visible"/>
                                      </p:to>
                                    </p:set>
                                    <p:animEffect transition="in" filter="wipe(down)">
                                      <p:cBhvr>
                                        <p:cTn id="12" dur="500"/>
                                        <p:tgtEl>
                                          <p:spTgt spid="257033"/>
                                        </p:tgtEl>
                                      </p:cBhvr>
                                    </p:animEffect>
                                  </p:childTnLst>
                                </p:cTn>
                              </p:par>
                            </p:childTnLst>
                          </p:cTn>
                        </p:par>
                        <p:par>
                          <p:cTn id="13" fill="hold" nodeType="afterGroup">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57030"/>
                                        </p:tgtEl>
                                        <p:attrNameLst>
                                          <p:attrName>style.visibility</p:attrName>
                                        </p:attrNameLst>
                                      </p:cBhvr>
                                      <p:to>
                                        <p:strVal val="visible"/>
                                      </p:to>
                                    </p:set>
                                    <p:animEffect transition="in" filter="blinds(horizontal)">
                                      <p:cBhvr>
                                        <p:cTn id="16" dur="500"/>
                                        <p:tgtEl>
                                          <p:spTgt spid="2570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7034"/>
                                        </p:tgtEl>
                                        <p:attrNameLst>
                                          <p:attrName>style.visibility</p:attrName>
                                        </p:attrNameLst>
                                      </p:cBhvr>
                                      <p:to>
                                        <p:strVal val="visible"/>
                                      </p:to>
                                    </p:set>
                                    <p:animEffect transition="in" filter="wipe(down)">
                                      <p:cBhvr>
                                        <p:cTn id="21" dur="500"/>
                                        <p:tgtEl>
                                          <p:spTgt spid="257034"/>
                                        </p:tgtEl>
                                      </p:cBhvr>
                                    </p:animEffect>
                                  </p:childTnLst>
                                </p:cTn>
                              </p:par>
                            </p:childTnLst>
                          </p:cTn>
                        </p:par>
                        <p:par>
                          <p:cTn id="22" fill="hold" nodeType="afterGroup">
                            <p:stCondLst>
                              <p:cond delay="500"/>
                            </p:stCondLst>
                            <p:childTnLst>
                              <p:par>
                                <p:cTn id="23" presetID="3" presetClass="entr" presetSubtype="10" fill="hold" grpId="0" nodeType="afterEffect">
                                  <p:stCondLst>
                                    <p:cond delay="0"/>
                                  </p:stCondLst>
                                  <p:childTnLst>
                                    <p:set>
                                      <p:cBhvr>
                                        <p:cTn id="24" dur="1" fill="hold">
                                          <p:stCondLst>
                                            <p:cond delay="0"/>
                                          </p:stCondLst>
                                        </p:cTn>
                                        <p:tgtEl>
                                          <p:spTgt spid="257031"/>
                                        </p:tgtEl>
                                        <p:attrNameLst>
                                          <p:attrName>style.visibility</p:attrName>
                                        </p:attrNameLst>
                                      </p:cBhvr>
                                      <p:to>
                                        <p:strVal val="visible"/>
                                      </p:to>
                                    </p:set>
                                    <p:animEffect transition="in" filter="blinds(horizontal)">
                                      <p:cBhvr>
                                        <p:cTn id="25" dur="500"/>
                                        <p:tgtEl>
                                          <p:spTgt spid="25703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7035"/>
                                        </p:tgtEl>
                                        <p:attrNameLst>
                                          <p:attrName>style.visibility</p:attrName>
                                        </p:attrNameLst>
                                      </p:cBhvr>
                                      <p:to>
                                        <p:strVal val="visible"/>
                                      </p:to>
                                    </p:set>
                                    <p:animEffect transition="in" filter="wipe(down)">
                                      <p:cBhvr>
                                        <p:cTn id="30" dur="500"/>
                                        <p:tgtEl>
                                          <p:spTgt spid="257035"/>
                                        </p:tgtEl>
                                      </p:cBhvr>
                                    </p:animEffect>
                                  </p:childTnLst>
                                </p:cTn>
                              </p:par>
                            </p:childTnLst>
                          </p:cTn>
                        </p:par>
                        <p:par>
                          <p:cTn id="31" fill="hold" nodeType="afterGroup">
                            <p:stCondLst>
                              <p:cond delay="500"/>
                            </p:stCondLst>
                            <p:childTnLst>
                              <p:par>
                                <p:cTn id="32" presetID="3" presetClass="entr" presetSubtype="10" fill="hold" grpId="0" nodeType="afterEffect">
                                  <p:stCondLst>
                                    <p:cond delay="0"/>
                                  </p:stCondLst>
                                  <p:childTnLst>
                                    <p:set>
                                      <p:cBhvr>
                                        <p:cTn id="33" dur="1" fill="hold">
                                          <p:stCondLst>
                                            <p:cond delay="0"/>
                                          </p:stCondLst>
                                        </p:cTn>
                                        <p:tgtEl>
                                          <p:spTgt spid="257032"/>
                                        </p:tgtEl>
                                        <p:attrNameLst>
                                          <p:attrName>style.visibility</p:attrName>
                                        </p:attrNameLst>
                                      </p:cBhvr>
                                      <p:to>
                                        <p:strVal val="visible"/>
                                      </p:to>
                                    </p:set>
                                    <p:animEffect transition="in" filter="blinds(horizontal)">
                                      <p:cBhvr>
                                        <p:cTn id="34" dur="500"/>
                                        <p:tgtEl>
                                          <p:spTgt spid="257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9" grpId="0" animBg="1"/>
      <p:bldP spid="257030" grpId="0" animBg="1"/>
      <p:bldP spid="257031" grpId="0" animBg="1"/>
      <p:bldP spid="257032" grpId="0" animBg="1"/>
      <p:bldP spid="257033" grpId="0" animBg="1"/>
      <p:bldP spid="257034" grpId="0" animBg="1"/>
      <p:bldP spid="257035"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35"/>
            <a:ext cx="9144000" cy="623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r>
              <a:rPr lang="ar-JO" sz="2800" kern="1200" dirty="0">
                <a:solidFill>
                  <a:srgbClr val="FFFFCC"/>
                </a:solidFill>
                <a:cs typeface="Arial" panose="020B0604020202020204" pitchFamily="34" charset="0"/>
              </a:rPr>
              <a:t>لم يكن هذا مثل لوقا ٧: ٣٦-٥٠ مع يسوع والمرأة الخاطئة</a:t>
            </a:r>
            <a:endParaRPr lang="en-US" sz="2800" kern="1200" dirty="0">
              <a:solidFill>
                <a:srgbClr val="FFFFCC"/>
              </a:solidFill>
              <a:cs typeface="Arial" panose="020B0604020202020204" pitchFamily="34" charset="0"/>
            </a:endParaRPr>
          </a:p>
        </p:txBody>
      </p:sp>
    </p:spTree>
    <p:extLst>
      <p:ext uri="{BB962C8B-B14F-4D97-AF65-F5344CB8AC3E}">
        <p14:creationId xmlns:p14="http://schemas.microsoft.com/office/powerpoint/2010/main" val="1269824347"/>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sp>
        <p:nvSpPr>
          <p:cNvPr id="179203" name="Text Box 3"/>
          <p:cNvSpPr txBox="1">
            <a:spLocks noChangeArrowheads="1"/>
          </p:cNvSpPr>
          <p:nvPr/>
        </p:nvSpPr>
        <p:spPr bwMode="auto">
          <a:xfrm>
            <a:off x="0" y="1006476"/>
            <a:ext cx="7615451" cy="590147"/>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أمور مشتركة في قصص الأناجيل الأربعة</a:t>
            </a:r>
            <a:endParaRPr kumimoji="0" lang="en-US"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79204" name="Rectangle 4"/>
          <p:cNvSpPr>
            <a:spLocks noGrp="1" noChangeArrowheads="1"/>
          </p:cNvSpPr>
          <p:nvPr>
            <p:ph type="title"/>
          </p:nvPr>
        </p:nvSpPr>
        <p:spPr>
          <a:xfrm>
            <a:off x="0" y="238163"/>
            <a:ext cx="7620000" cy="600075"/>
          </a:xfrm>
        </p:spPr>
        <p:txBody>
          <a:bodyPr anchor="t">
            <a:spAutoFit/>
          </a:bodyPr>
          <a:lstStyle/>
          <a:p>
            <a:pPr eaLnBrk="1" hangingPunct="1">
              <a:defRPr/>
            </a:pPr>
            <a:r>
              <a:rPr lang="ar-JO" sz="3200" b="1" dirty="0">
                <a:solidFill>
                  <a:schemeClr val="bg1"/>
                </a:solidFill>
                <a:effectLst>
                  <a:outerShdw blurRad="38100" dist="38100" dir="2700000" algn="tl">
                    <a:srgbClr val="000000"/>
                  </a:outerShdw>
                </a:effectLst>
                <a:latin typeface="Traditional Arabic" panose="02020603050405020304" pitchFamily="18" charset="-78"/>
                <a:cs typeface="Traditional Arabic" panose="02020603050405020304" pitchFamily="18" charset="-78"/>
              </a:rPr>
              <a:t>مسح يسوع</a:t>
            </a:r>
            <a:endParaRPr lang="en-US" sz="3200" b="1" dirty="0">
              <a:solidFill>
                <a:schemeClr val="tx1"/>
              </a:solidFill>
              <a:latin typeface="Traditional Arabic" panose="02020603050405020304" pitchFamily="18" charset="-78"/>
              <a:cs typeface="Traditional Arabic" panose="02020603050405020304" pitchFamily="18" charset="-78"/>
            </a:endParaRPr>
          </a:p>
        </p:txBody>
      </p:sp>
      <p:sp>
        <p:nvSpPr>
          <p:cNvPr id="179205" name="Text Box 5"/>
          <p:cNvSpPr txBox="1">
            <a:spLocks noChangeArrowheads="1"/>
          </p:cNvSpPr>
          <p:nvPr/>
        </p:nvSpPr>
        <p:spPr bwMode="auto">
          <a:xfrm>
            <a:off x="288926" y="2702257"/>
            <a:ext cx="8855075" cy="40316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1. زيارة غير معلنة من امرأة</a:t>
            </a:r>
            <a:endParaRPr kumimoji="0" lang="en-US"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2. مسح رأس وقدمي يسوع</a:t>
            </a:r>
            <a:endParaRPr kumimoji="0" lang="en-US"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3. تنشيف قدميه بشعرها</a:t>
            </a:r>
            <a:endParaRPr kumimoji="0" lang="en-US"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4. اعتراض التلاميذ/يهوذا على الإسراف</a:t>
            </a:r>
            <a:endParaRPr kumimoji="0" lang="en-US"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5. توبيخ التلاميذ من قبل يسوع</a:t>
            </a:r>
            <a:endParaRPr kumimoji="0" lang="en-US"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6. في بيت</a:t>
            </a:r>
            <a:endParaRPr kumimoji="0" lang="en-US"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7. قارورة الطيب (باستثناء يوحنَّا)</a:t>
            </a:r>
            <a:endParaRPr kumimoji="0" lang="en-US"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8. مالك المنزل هو رجل يدعى سمعان</a:t>
            </a:r>
            <a:endParaRPr kumimoji="0" lang="en-US" sz="32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51" y="0"/>
            <a:ext cx="1550987"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85374238"/>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255.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5665041"/>
            <a:ext cx="184660" cy="460283"/>
          </a:xfrm>
          <a:prstGeom prst="rect">
            <a:avLst/>
          </a:prstGeom>
          <a:solidFill>
            <a:srgbClr val="FF3300">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81252" name="Rectangle 4"/>
          <p:cNvSpPr>
            <a:spLocks noChangeArrowheads="1"/>
          </p:cNvSpPr>
          <p:nvPr/>
        </p:nvSpPr>
        <p:spPr bwMode="auto">
          <a:xfrm>
            <a:off x="0" y="2782934"/>
            <a:ext cx="184660" cy="460283"/>
          </a:xfrm>
          <a:prstGeom prst="rect">
            <a:avLst/>
          </a:prstGeom>
          <a:solidFill>
            <a:srgbClr val="FF9933">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81253" name="Text Box 5"/>
          <p:cNvSpPr txBox="1">
            <a:spLocks noChangeArrowheads="1"/>
          </p:cNvSpPr>
          <p:nvPr/>
        </p:nvSpPr>
        <p:spPr bwMode="auto">
          <a:xfrm>
            <a:off x="0" y="990600"/>
            <a:ext cx="4214810" cy="5016592"/>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لوقا ٧: ٣٦ - ٥٠</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في وقت مبكر في الخدمة</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البكاء</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للعبادة، مغفورة خطايا المرأة</a:t>
            </a:r>
            <a:br>
              <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b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(لوقا ٧: ٤٨)</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بواسطة زانية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لم يذكر اسمها في منزل سمعان الفريسي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 (لوقا  ٧: ٤٠) في بلدة غير معروفة</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81254" name="Text Box 6"/>
          <p:cNvSpPr txBox="1">
            <a:spLocks noChangeArrowheads="1"/>
          </p:cNvSpPr>
          <p:nvPr/>
        </p:nvSpPr>
        <p:spPr bwMode="auto">
          <a:xfrm>
            <a:off x="4211961" y="1016345"/>
            <a:ext cx="4935537" cy="4770371"/>
          </a:xfrm>
          <a:prstGeom prst="rect">
            <a:avLst/>
          </a:prstGeom>
          <a:solidFill>
            <a:srgbClr val="99FFCC">
              <a:alpha val="36862"/>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متى ٢٦: ٦ – ١٣</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مرقس ١٤: ۳ – 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يوحنَّا ١٢: ١ – ١١</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خلال أسبوع الآلام</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لم يلاحظ بكاء</a:t>
            </a:r>
            <a:endParaRPr kumimoji="0" lang="ar-JO" sz="16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للدفن، لا تحتاج المرأة إلى الصفح</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من قبل مريم أخت لعازر في منزل سمعان الأبرص(متى ٢٦: ٦؛ مرقس ١٤: ٣) في بيت عنيا مسقط رأس لعازر (يوحنَّا</a:t>
            </a:r>
            <a:r>
              <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 </a:t>
            </a: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١٢: ١)</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81250"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sp>
        <p:nvSpPr>
          <p:cNvPr id="181255" name="Rectangle 7"/>
          <p:cNvSpPr>
            <a:spLocks noGrp="1" noChangeArrowheads="1"/>
          </p:cNvSpPr>
          <p:nvPr>
            <p:ph type="title"/>
          </p:nvPr>
        </p:nvSpPr>
        <p:spPr>
          <a:xfrm>
            <a:off x="0" y="238160"/>
            <a:ext cx="9144000" cy="600075"/>
          </a:xfrm>
        </p:spPr>
        <p:txBody>
          <a:bodyPr anchor="t">
            <a:spAutoFit/>
          </a:bodyPr>
          <a:lstStyle/>
          <a:p>
            <a:pPr eaLnBrk="1" hangingPunct="1">
              <a:defRPr/>
            </a:pPr>
            <a:r>
              <a:rPr lang="ar-JO" sz="3200" b="1" dirty="0">
                <a:solidFill>
                  <a:schemeClr val="bg1"/>
                </a:solidFill>
                <a:effectLst>
                  <a:outerShdw blurRad="38100" dist="38100" dir="2700000" algn="tl">
                    <a:srgbClr val="000000"/>
                  </a:outerShdw>
                </a:effectLst>
                <a:latin typeface="Traditional Arabic" panose="02020603050405020304" pitchFamily="18" charset="-78"/>
                <a:cs typeface="Traditional Arabic" panose="02020603050405020304" pitchFamily="18" charset="-78"/>
              </a:rPr>
              <a:t>مسحتي يسوع</a:t>
            </a:r>
            <a:endParaRPr lang="en-US" sz="3200" b="1" dirty="0">
              <a:solidFill>
                <a:schemeClr val="bg1"/>
              </a:solidFill>
              <a:effectLst>
                <a:outerShdw blurRad="38100" dist="38100" dir="2700000" algn="tl">
                  <a:srgbClr val="000000"/>
                </a:outerShdw>
              </a:effectLst>
              <a:latin typeface="Traditional Arabic" panose="02020603050405020304" pitchFamily="18" charset="-78"/>
              <a:cs typeface="Traditional Arabic" panose="02020603050405020304" pitchFamily="18" charset="-78"/>
            </a:endParaRP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4" y="0"/>
            <a:ext cx="560387"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2988938"/>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4195"/>
          </a:xfrm>
          <a:prstGeom prst="rect">
            <a:avLst/>
          </a:prstGeom>
          <a:noFill/>
        </p:spPr>
        <p:txBody>
          <a:bodyPr lIns="91308" tIns="45655" rIns="91308" bIns="45655">
            <a:spAutoFit/>
          </a:bodyPr>
          <a:lstStyle/>
          <a:p>
            <a:pPr marL="0" marR="0" lvl="0" indent="0" algn="l" defTabSz="913545"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العشاء</a:t>
            </a:r>
          </a:p>
          <a:p>
            <a:pPr marL="0" marR="0" lvl="0" indent="0" algn="l" defTabSz="913545"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الأخير</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762091" y="3531150"/>
            <a:ext cx="5284787" cy="2431304"/>
          </a:xfrm>
          <a:prstGeom prst="rect">
            <a:avLst/>
          </a:prstGeom>
          <a:noFill/>
        </p:spPr>
        <p:txBody>
          <a:bodyPr lIns="91308" tIns="45655" rIns="91308" bIns="45655">
            <a:spAutoFit/>
          </a:bodyPr>
          <a:lstStyle/>
          <a:p>
            <a:pPr marL="0" marR="0" lvl="0" indent="0" algn="r" defTabSz="91354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26: 17-35</a:t>
            </a:r>
          </a:p>
          <a:p>
            <a:pPr marL="0" marR="0" lvl="0" indent="0" algn="r" defTabSz="91354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14: 12-31</a:t>
            </a:r>
          </a:p>
          <a:p>
            <a:pPr marL="0" marR="0" lvl="0" indent="0" algn="r" defTabSz="91354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22: 7-38</a:t>
            </a:r>
          </a:p>
          <a:p>
            <a:pPr marL="0" marR="0" lvl="0" indent="0" algn="r" defTabSz="91354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13: 18-38</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9" name="TextBox 8"/>
          <p:cNvSpPr txBox="1"/>
          <p:nvPr/>
        </p:nvSpPr>
        <p:spPr>
          <a:xfrm>
            <a:off x="217688" y="3833692"/>
            <a:ext cx="1695831" cy="418786"/>
          </a:xfrm>
          <a:prstGeom prst="rect">
            <a:avLst/>
          </a:prstGeom>
          <a:noFill/>
        </p:spPr>
        <p:txBody>
          <a:bodyPr wrap="none" lIns="64221" tIns="32108" rIns="64221" bIns="32108">
            <a:spAutoFit/>
          </a:bodyPr>
          <a:lstStyle/>
          <a:p>
            <a:pPr marL="0" marR="0" lvl="0" indent="0" algn="l" defTabSz="321295" rtl="0" eaLnBrk="1" fontAlgn="base" latinLnBrk="0" hangingPunct="1">
              <a:lnSpc>
                <a:spcPct val="100000"/>
              </a:lnSpc>
              <a:spcBef>
                <a:spcPct val="0"/>
              </a:spcBef>
              <a:spcAft>
                <a:spcPct val="0"/>
              </a:spcAft>
              <a:buClrTx/>
              <a:buSzTx/>
              <a:buFontTx/>
              <a:buNone/>
              <a:tabLst/>
              <a:defRPr/>
            </a:pPr>
            <a:r>
              <a:rPr kumimoji="0" lang="ar-JO"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عيد الفصح</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2" name="Picture 1">
            <a:extLst>
              <a:ext uri="{FF2B5EF4-FFF2-40B4-BE49-F238E27FC236}">
                <a16:creationId xmlns:a16="http://schemas.microsoft.com/office/drawing/2014/main" id="{BAEA53E3-EF20-924A-FBF3-4FDC69842A2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93177" y="110251"/>
            <a:ext cx="2030171" cy="1047037"/>
          </a:xfrm>
          <a:prstGeom prst="rect">
            <a:avLst/>
          </a:prstGeom>
        </p:spPr>
      </p:pic>
    </p:spTree>
    <p:extLst>
      <p:ext uri="{BB962C8B-B14F-4D97-AF65-F5344CB8AC3E}">
        <p14:creationId xmlns:p14="http://schemas.microsoft.com/office/powerpoint/2010/main" val="3834815449"/>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14876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39568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4800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1938992"/>
          </a:xfrm>
          <a:prstGeom prst="rect">
            <a:avLst/>
          </a:prstGeom>
        </p:spPr>
        <p:txBody>
          <a:bodyPr wrap="square">
            <a:spAutoFit/>
          </a:bodyPr>
          <a:lstStyle/>
          <a:p>
            <a:pPr marL="0" marR="0" lvl="0" indent="0" algn="r" defTabSz="457177" rtl="0" eaLnBrk="1" fontAlgn="auto" latinLnBrk="0" hangingPunct="1">
              <a:lnSpc>
                <a:spcPct val="100000"/>
              </a:lnSpc>
              <a:spcBef>
                <a:spcPts val="0"/>
              </a:spcBef>
              <a:spcAft>
                <a:spcPts val="0"/>
              </a:spcAft>
              <a:buClrTx/>
              <a:buSzTx/>
              <a:buFontTx/>
              <a:buNone/>
              <a:tabLst/>
              <a:defRPr/>
            </a:pPr>
            <a:r>
              <a:rPr kumimoji="0" lang="ar-JO" sz="48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سؤال جيد</a:t>
            </a:r>
            <a:endParaRPr kumimoji="0" lang="ar-JO"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 لماذا يجب أن يأتي إيليا أولاً؟</a:t>
            </a: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 هكذا يقول الكتاب</a:t>
            </a:r>
            <a:endParaRPr kumimoji="0" lang="en-GB" sz="40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2474893"/>
            <a:ext cx="8600460" cy="523220"/>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ملا 3: 1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هأنذا أرسل ملاكي فيهيء الطريق أمامي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3429000"/>
            <a:ext cx="8600460" cy="523220"/>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ملا 4: 5</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هأنذا أرسل إليكم إيليا النبي قبل مجيء يوم الرب </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23778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71291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638780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506152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022391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57198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349039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04699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283560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72233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524635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677656"/>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ar-JO" sz="48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اثبات سلطة                      الكتاب المقدس</a:t>
            </a:r>
            <a:endParaRPr kumimoji="0" lang="ar-JO"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 لماذا يجب أن يعاني المسيح؟</a:t>
            </a: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 هكذا يقول الكتاب</a:t>
            </a:r>
            <a:endParaRPr kumimoji="0" lang="en-GB" sz="40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3732193"/>
            <a:ext cx="8600460" cy="954107"/>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مز 69: 20-21</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العار قد كسر قلبي فمرضت انتظرت رقة فلم تكن ومعزين فلم أجد ويجعلون في طعامي علقماً وفي عطشي يسقونني خلاً</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4686300"/>
            <a:ext cx="8600460" cy="954107"/>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أشعياء 53: 5  </a:t>
            </a:r>
            <a:r>
              <a:rPr kumimoji="0" lang="ar-JO" sz="2800" b="1" u="none" strike="noStrike" kern="1200" cap="none" spc="0" normalizeH="0" baseline="0" noProof="0" dirty="0">
                <a:ln>
                  <a:noFill/>
                </a:ln>
                <a:solidFill>
                  <a:prstClr val="black"/>
                </a:solidFill>
                <a:effectLst/>
                <a:uLnTx/>
                <a:uFillTx/>
                <a:latin typeface="system-ui"/>
                <a:ea typeface="+mn-ea"/>
                <a:cs typeface="Arial" panose="020B0604020202020204" pitchFamily="34" charset="0"/>
              </a:rPr>
              <a:t>وهو مجروح لأجل معاصينا مسحوق لأجل آثامنا تأديب سلامنا عليه وبحبره شفينا</a:t>
            </a:r>
            <a:endParaRPr kumimoji="0" lang="en-US" sz="24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085868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923510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62682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5979C-C2C3-9A6F-6224-46BE428F64D7}"/>
            </a:ext>
          </a:extLst>
        </p:cNvPr>
        <p:cNvGrpSpPr/>
        <p:nvPr/>
      </p:nvGrpSpPr>
      <p:grpSpPr>
        <a:xfrm>
          <a:off x="0" y="0"/>
          <a:ext cx="0" cy="0"/>
          <a:chOff x="0" y="0"/>
          <a:chExt cx="0" cy="0"/>
        </a:xfrm>
      </p:grpSpPr>
      <p:pic>
        <p:nvPicPr>
          <p:cNvPr id="246785" name="Picture 1" descr="22_John_Baptist_Prison_JPEG_1024.jpg">
            <a:extLst>
              <a:ext uri="{FF2B5EF4-FFF2-40B4-BE49-F238E27FC236}">
                <a16:creationId xmlns:a16="http://schemas.microsoft.com/office/drawing/2014/main" id="{519B837F-D0B7-FEE8-0179-A3C3B560328C}"/>
              </a:ext>
            </a:extLst>
          </p:cNvPr>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a:extLst>
              <a:ext uri="{FF2B5EF4-FFF2-40B4-BE49-F238E27FC236}">
                <a16:creationId xmlns:a16="http://schemas.microsoft.com/office/drawing/2014/main" id="{36EA63A3-D0E1-FC3C-1421-2F1F614EF4BE}"/>
              </a:ext>
            </a:extLst>
          </p:cNvPr>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2FD8DF19-484A-DF00-776E-4DD10B036D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388182752"/>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627784" y="4217411"/>
            <a:ext cx="6177983" cy="1938861"/>
          </a:xfrm>
          <a:prstGeom prst="rect">
            <a:avLst/>
          </a:prstGeom>
          <a:noFill/>
        </p:spPr>
        <p:txBody>
          <a:bodyPr wrap="square" lIns="91308" tIns="45655" rIns="91308" bIns="45655">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يُصلِّي في</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جثسيماني</a:t>
            </a:r>
            <a:endParaRPr kumimoji="0" lang="en-US" sz="60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692877" y="87079"/>
            <a:ext cx="5284787" cy="2308193"/>
          </a:xfrm>
          <a:prstGeom prst="rect">
            <a:avLst/>
          </a:prstGeom>
          <a:noFill/>
        </p:spPr>
        <p:txBody>
          <a:bodyPr wrap="square" lIns="91308" tIns="45655" rIns="91308" bIns="45655">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26: 36-56</a:t>
            </a:r>
            <a:endParaRPr kumimoji="0" lang="en-US"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a:t>
            </a:r>
            <a:r>
              <a:rPr kumimoji="0" lang="en-US"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4</a:t>
            </a:r>
            <a:r>
              <a:rPr kumimoji="0" lang="ar-JO"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1: 32-52</a:t>
            </a:r>
            <a:endParaRPr kumimoji="0" lang="en-US"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22: 39-53</a:t>
            </a:r>
            <a:endParaRPr kumimoji="0" lang="en-US"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18: 1-12</a:t>
            </a:r>
            <a:endParaRPr kumimoji="0" lang="en-US"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9" name="TextBox 8"/>
          <p:cNvSpPr txBox="1"/>
          <p:nvPr/>
        </p:nvSpPr>
        <p:spPr>
          <a:xfrm>
            <a:off x="5364088" y="3381927"/>
            <a:ext cx="3447788" cy="680396"/>
          </a:xfrm>
          <a:prstGeom prst="rect">
            <a:avLst/>
          </a:prstGeom>
          <a:noFill/>
        </p:spPr>
        <p:txBody>
          <a:bodyPr wrap="square" lIns="64221" tIns="32108" rIns="64221" bIns="32108">
            <a:spAutoFit/>
          </a:bodyPr>
          <a:lstStyle/>
          <a:p>
            <a:pPr marL="0" marR="0" lvl="0" indent="0" algn="r" defTabSz="321295"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الفصح</a:t>
            </a:r>
            <a:endParaRPr kumimoji="0" lang="en-US"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8" name="Picture 7">
            <a:extLst>
              <a:ext uri="{FF2B5EF4-FFF2-40B4-BE49-F238E27FC236}">
                <a16:creationId xmlns:a16="http://schemas.microsoft.com/office/drawing/2014/main" id="{E6B9C79A-108B-7852-D7AC-51B3BB066F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1520" y="260648"/>
            <a:ext cx="2030171" cy="1047037"/>
          </a:xfrm>
          <a:prstGeom prst="rect">
            <a:avLst/>
          </a:prstGeom>
        </p:spPr>
      </p:pic>
    </p:spTree>
    <p:extLst>
      <p:ext uri="{BB962C8B-B14F-4D97-AF65-F5344CB8AC3E}">
        <p14:creationId xmlns:p14="http://schemas.microsoft.com/office/powerpoint/2010/main" val="332331973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667490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414345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852537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979587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1224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60433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فسألوه قائلين لماذا يقول الكتبة إن إيليا ينبغي أن يأتي أولاً 12 فأجاب وقال لهم إن إيليا يأتي أولاً ويرد كل شيء وكيف هو مكتوب عن ابن الإنسان أن يتألم كثيراً ويرذل </a:t>
            </a:r>
            <a:r>
              <a:rPr kumimoji="0" lang="ar-JO" sz="3200" b="1"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13 لكن أقول لكم إن إيليا أيضاً قد أتى</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وعملوا به كل ما أرادوا كما هو مكتوب عنه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17590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35140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741876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787176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987035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55117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76651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924772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79047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052630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254914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heckmate in a chess game">
            <a:extLst>
              <a:ext uri="{FF2B5EF4-FFF2-40B4-BE49-F238E27FC236}">
                <a16:creationId xmlns:a16="http://schemas.microsoft.com/office/drawing/2014/main" id="{45979FAF-ABC7-46ED-A19A-3AC47474DFB1}"/>
              </a:ext>
            </a:extLst>
          </p:cNvPr>
          <p:cNvPicPr>
            <a:picLocks noChangeAspect="1"/>
          </p:cNvPicPr>
          <p:nvPr/>
        </p:nvPicPr>
        <p:blipFill rotWithShape="1">
          <a:blip r:embed="rId2"/>
          <a:srcRect l="2107" r="26083" b="2"/>
          <a:stretch/>
        </p:blipFill>
        <p:spPr>
          <a:xfrm>
            <a:off x="2642616" y="10"/>
            <a:ext cx="6501384" cy="6857990"/>
          </a:xfrm>
          <a:prstGeom prst="rect">
            <a:avLst/>
          </a:prstGeom>
        </p:spPr>
      </p:pic>
      <p:sp>
        <p:nvSpPr>
          <p:cNvPr id="10" name="Rectangle 9">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7317450"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F0803BD3-8ADA-4C8E-87DD-CC2499F95862}"/>
              </a:ext>
            </a:extLst>
          </p:cNvPr>
          <p:cNvSpPr txBox="1"/>
          <p:nvPr/>
        </p:nvSpPr>
        <p:spPr>
          <a:xfrm>
            <a:off x="129921" y="824294"/>
            <a:ext cx="4442079" cy="3700814"/>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بأي سلطان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يستطيع يسوع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أن يصرح بأن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يوحنا المعمدان تمم النبوات عن إيليا؟</a:t>
            </a:r>
            <a:endParaRPr kumimoji="0" lang="en-US" sz="4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51653"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0771" y="4546920"/>
            <a:ext cx="298323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9285141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898409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672247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845642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657426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5979C-C2C3-9A6F-6224-46BE428F64D7}"/>
            </a:ext>
          </a:extLst>
        </p:cNvPr>
        <p:cNvGrpSpPr/>
        <p:nvPr/>
      </p:nvGrpSpPr>
      <p:grpSpPr>
        <a:xfrm>
          <a:off x="0" y="0"/>
          <a:ext cx="0" cy="0"/>
          <a:chOff x="0" y="0"/>
          <a:chExt cx="0" cy="0"/>
        </a:xfrm>
      </p:grpSpPr>
      <p:pic>
        <p:nvPicPr>
          <p:cNvPr id="246785" name="Picture 1" descr="22_John_Baptist_Prison_JPEG_1024.jpg">
            <a:extLst>
              <a:ext uri="{FF2B5EF4-FFF2-40B4-BE49-F238E27FC236}">
                <a16:creationId xmlns:a16="http://schemas.microsoft.com/office/drawing/2014/main" id="{519B837F-D0B7-FEE8-0179-A3C3B560328C}"/>
              </a:ext>
            </a:extLst>
          </p:cNvPr>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a:extLst>
              <a:ext uri="{FF2B5EF4-FFF2-40B4-BE49-F238E27FC236}">
                <a16:creationId xmlns:a16="http://schemas.microsoft.com/office/drawing/2014/main" id="{36EA63A3-D0E1-FC3C-1421-2F1F614EF4BE}"/>
              </a:ext>
            </a:extLst>
          </p:cNvPr>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2FD8DF19-484A-DF00-776E-4DD10B036D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411695846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698854921"/>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18160" y="4149080"/>
            <a:ext cx="4613880" cy="1938861"/>
          </a:xfrm>
          <a:prstGeom prst="rect">
            <a:avLst/>
          </a:prstGeom>
          <a:noFill/>
        </p:spPr>
        <p:txBody>
          <a:bodyPr wrap="square" lIns="91308" tIns="45655" rIns="91308" bIns="45655">
            <a:spAutoFit/>
          </a:bodyPr>
          <a:lstStyle/>
          <a:p>
            <a:pPr marL="0" marR="0" lvl="0" indent="0" algn="l" defTabSz="913545"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rPr>
              <a:t>يسوع يقف أمام مجلس السنهدريم</a:t>
            </a:r>
            <a:endParaRPr kumimoji="0" lang="en-US" sz="6000" b="1" i="0" u="none" strike="noStrike" kern="1200" cap="none" spc="0" normalizeH="0" baseline="0" noProof="0" dirty="0">
              <a:ln>
                <a:noFill/>
              </a:ln>
              <a:solidFill>
                <a:srgbClr val="6BCBF4"/>
              </a:solidFill>
              <a:effectLst>
                <a:glow rad="101600">
                  <a:prstClr val="black">
                    <a:alpha val="75000"/>
                  </a:prstClr>
                </a:glow>
                <a:outerShdw blurRad="38100" dist="38100" dir="2700000" algn="tl">
                  <a:srgbClr val="000000">
                    <a:alpha val="43137"/>
                  </a:srgbClr>
                </a:outerShdw>
              </a:effectLst>
              <a:uLnTx/>
              <a:uFillTx/>
              <a:latin typeface="Traditional Arabic" panose="02020603050405020304" pitchFamily="18" charset="-78"/>
              <a:ea typeface="MS PGothic" pitchFamily="34" charset="-128"/>
              <a:cs typeface="Traditional Arabic" panose="02020603050405020304" pitchFamily="18" charset="-7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18161" y="1546765"/>
            <a:ext cx="3101712" cy="2308193"/>
          </a:xfrm>
          <a:prstGeom prst="rect">
            <a:avLst/>
          </a:prstGeom>
          <a:noFill/>
        </p:spPr>
        <p:txBody>
          <a:bodyPr wrap="square" lIns="91308" tIns="45655" rIns="91308" bIns="45655">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rPr>
              <a:t>متَّى 26: 57-67</a:t>
            </a:r>
            <a:endPar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rPr>
              <a:t>مرقس </a:t>
            </a:r>
            <a:r>
              <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rPr>
              <a:t>4</a:t>
            </a:r>
            <a:r>
              <a:rPr kumimoji="0" lang="ar-JO"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rPr>
              <a:t>1: 53-65</a:t>
            </a:r>
            <a:endPar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rPr>
              <a:t>لوقا 22: 66-71</a:t>
            </a:r>
            <a:endPar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rPr>
              <a:t>يوحنَّا 18: 15-27</a:t>
            </a:r>
            <a:endPar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endParaRPr>
          </a:p>
        </p:txBody>
      </p:sp>
      <p:sp>
        <p:nvSpPr>
          <p:cNvPr id="9" name="TextBox 8"/>
          <p:cNvSpPr txBox="1"/>
          <p:nvPr/>
        </p:nvSpPr>
        <p:spPr>
          <a:xfrm>
            <a:off x="422355" y="3694069"/>
            <a:ext cx="1808041" cy="680396"/>
          </a:xfrm>
          <a:prstGeom prst="rect">
            <a:avLst/>
          </a:prstGeom>
          <a:noFill/>
        </p:spPr>
        <p:txBody>
          <a:bodyPr wrap="none" lIns="64221" tIns="32108" rIns="64221" bIns="32108">
            <a:spAutoFit/>
          </a:bodyPr>
          <a:lstStyle/>
          <a:p>
            <a:pPr marL="0" marR="0" lvl="0" indent="0" algn="l" defTabSz="321295"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rPr>
              <a:t>قصَّة الفصح</a:t>
            </a:r>
            <a:endParaRPr kumimoji="0" lang="en-US" sz="40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Traditional Arabic" panose="02020603050405020304" pitchFamily="18" charset="-78"/>
              <a:ea typeface="MS PGothic" pitchFamily="34" charset="-128"/>
              <a:cs typeface="Traditional Arabic" panose="02020603050405020304" pitchFamily="18" charset="-78"/>
            </a:endParaRPr>
          </a:p>
        </p:txBody>
      </p:sp>
      <p:pic>
        <p:nvPicPr>
          <p:cNvPr id="8" name="Picture 7">
            <a:extLst>
              <a:ext uri="{FF2B5EF4-FFF2-40B4-BE49-F238E27FC236}">
                <a16:creationId xmlns:a16="http://schemas.microsoft.com/office/drawing/2014/main" id="{3C5B22D4-63AF-4A48-6E47-CE342F8A946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5576" y="260648"/>
            <a:ext cx="2030171" cy="1047037"/>
          </a:xfrm>
          <a:prstGeom prst="rect">
            <a:avLst/>
          </a:prstGeom>
        </p:spPr>
      </p:pic>
    </p:spTree>
    <p:extLst>
      <p:ext uri="{BB962C8B-B14F-4D97-AF65-F5344CB8AC3E}">
        <p14:creationId xmlns:p14="http://schemas.microsoft.com/office/powerpoint/2010/main" val="2052930477"/>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246794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032835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71494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62045538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57759" y="480060"/>
            <a:ext cx="8428482"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 name="Table 1">
            <a:extLst>
              <a:ext uri="{FF2B5EF4-FFF2-40B4-BE49-F238E27FC236}">
                <a16:creationId xmlns:a16="http://schemas.microsoft.com/office/drawing/2014/main" id="{09947853-AA95-486C-9773-0D24F9636DA8}"/>
              </a:ext>
            </a:extLst>
          </p:cNvPr>
          <p:cNvGraphicFramePr>
            <a:graphicFrameLocks noGrp="1"/>
          </p:cNvGraphicFramePr>
          <p:nvPr/>
        </p:nvGraphicFramePr>
        <p:xfrm>
          <a:off x="482599" y="836080"/>
          <a:ext cx="8178801" cy="4027812"/>
        </p:xfrm>
        <a:graphic>
          <a:graphicData uri="http://schemas.openxmlformats.org/drawingml/2006/table">
            <a:tbl>
              <a:tblPr firstRow="1" bandRow="1">
                <a:noFill/>
                <a:tableStyleId>{5C22544A-7EE6-4342-B048-85BDC9FD1C3A}</a:tableStyleId>
              </a:tblPr>
              <a:tblGrid>
                <a:gridCol w="426333">
                  <a:extLst>
                    <a:ext uri="{9D8B030D-6E8A-4147-A177-3AD203B41FA5}">
                      <a16:colId xmlns:a16="http://schemas.microsoft.com/office/drawing/2014/main" val="343343791"/>
                    </a:ext>
                  </a:extLst>
                </a:gridCol>
                <a:gridCol w="3045551">
                  <a:extLst>
                    <a:ext uri="{9D8B030D-6E8A-4147-A177-3AD203B41FA5}">
                      <a16:colId xmlns:a16="http://schemas.microsoft.com/office/drawing/2014/main" val="3589267237"/>
                    </a:ext>
                  </a:extLst>
                </a:gridCol>
                <a:gridCol w="1187533">
                  <a:extLst>
                    <a:ext uri="{9D8B030D-6E8A-4147-A177-3AD203B41FA5}">
                      <a16:colId xmlns:a16="http://schemas.microsoft.com/office/drawing/2014/main" val="2403966217"/>
                    </a:ext>
                  </a:extLst>
                </a:gridCol>
                <a:gridCol w="1534554">
                  <a:extLst>
                    <a:ext uri="{9D8B030D-6E8A-4147-A177-3AD203B41FA5}">
                      <a16:colId xmlns:a16="http://schemas.microsoft.com/office/drawing/2014/main" val="3204653995"/>
                    </a:ext>
                  </a:extLst>
                </a:gridCol>
                <a:gridCol w="1374900">
                  <a:extLst>
                    <a:ext uri="{9D8B030D-6E8A-4147-A177-3AD203B41FA5}">
                      <a16:colId xmlns:a16="http://schemas.microsoft.com/office/drawing/2014/main" val="1365574229"/>
                    </a:ext>
                  </a:extLst>
                </a:gridCol>
                <a:gridCol w="609930">
                  <a:extLst>
                    <a:ext uri="{9D8B030D-6E8A-4147-A177-3AD203B41FA5}">
                      <a16:colId xmlns:a16="http://schemas.microsoft.com/office/drawing/2014/main" val="1078049029"/>
                    </a:ext>
                  </a:extLst>
                </a:gridCol>
              </a:tblGrid>
              <a:tr h="463089">
                <a:tc>
                  <a:txBody>
                    <a:bodyPr/>
                    <a:lstStyle/>
                    <a:p>
                      <a:pPr algn="ctr" fontAlgn="b"/>
                      <a:r>
                        <a:rPr lang="en-US" sz="1600" b="1" i="0" u="sng" strike="noStrike" cap="none" spc="0" dirty="0">
                          <a:solidFill>
                            <a:schemeClr val="bg1"/>
                          </a:solidFill>
                          <a:effectLst/>
                          <a:latin typeface="Arial" panose="020B0604020202020204" pitchFamily="34" charset="0"/>
                          <a:cs typeface="Arial" panose="020B0604020202020204" pitchFamily="34" charset="0"/>
                        </a:rPr>
                        <a:t>#</a:t>
                      </a: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العنوان</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مت</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مر</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لو</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يو</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794264724"/>
                  </a:ext>
                </a:extLst>
              </a:tr>
              <a:tr h="57331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1</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يشفي الكثيرين</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4: 23-24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32-34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819180551"/>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2</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يطرد الشياطين</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4: 24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39</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7: 18-23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47976166"/>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3</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يطهر الأبرص</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8: 1-4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40-45</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5: 12-16</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536342928"/>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4</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يشفي عبد قائد المئة</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8: 5-13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7: 1-10</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70352664"/>
                  </a:ext>
                </a:extLst>
              </a:tr>
              <a:tr h="359983">
                <a:tc gridSpan="6">
                  <a:txBody>
                    <a:bodyPr/>
                    <a:lstStyle/>
                    <a:p>
                      <a:pPr algn="ctr" fontAlgn="b"/>
                      <a:r>
                        <a:rPr lang="en-US" sz="2000" b="1" i="0" u="none" strike="noStrike" cap="none" spc="0" dirty="0">
                          <a:solidFill>
                            <a:schemeClr val="tx1"/>
                          </a:solidFill>
                          <a:effectLst/>
                          <a:latin typeface="Arial" panose="020B0604020202020204" pitchFamily="34" charset="0"/>
                          <a:cs typeface="Arial" panose="020B0604020202020204" pitchFamily="34" charset="0"/>
                        </a:rPr>
                        <a:t>-----------------------------------------</a:t>
                      </a: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20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21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48702653"/>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59</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يظهر في غرفة مغلقة</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20: 19-23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64899302"/>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60</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يظهر في غرفة مغلقة لتوما</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20: 26-29</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26288230"/>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61</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يصنع صيد سمك معجزي (يوحنا)</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21: 4-6</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82059051"/>
                  </a:ext>
                </a:extLst>
              </a:tr>
            </a:tbl>
          </a:graphicData>
        </a:graphic>
      </p:graphicFrame>
      <p:sp>
        <p:nvSpPr>
          <p:cNvPr id="3" name="Rectangle 2">
            <a:extLst>
              <a:ext uri="{FF2B5EF4-FFF2-40B4-BE49-F238E27FC236}">
                <a16:creationId xmlns:a16="http://schemas.microsoft.com/office/drawing/2014/main" id="{4D2E7549-4E47-3774-9B85-DCA2A23AE2EF}"/>
              </a:ext>
            </a:extLst>
          </p:cNvPr>
          <p:cNvSpPr/>
          <p:nvPr/>
        </p:nvSpPr>
        <p:spPr>
          <a:xfrm rot="21072619">
            <a:off x="805792" y="2876981"/>
            <a:ext cx="7185925" cy="1862048"/>
          </a:xfrm>
          <a:prstGeom prst="rect">
            <a:avLst/>
          </a:prstGeom>
          <a:noFill/>
          <a:effectLst>
            <a:glow rad="127000">
              <a:schemeClr val="tx1"/>
            </a:glow>
          </a:effectLst>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1500" b="1" u="none" strike="noStrike" kern="1200" cap="none" spc="0" normalizeH="0" baseline="0" noProof="0" dirty="0">
                <a:ln/>
                <a:solidFill>
                  <a:srgbClr val="FF0000"/>
                </a:solidFill>
                <a:effectLst/>
                <a:uLnTx/>
                <a:uFillTx/>
                <a:latin typeface="Calibri" panose="020F0502020204030204"/>
                <a:ea typeface="+mn-ea"/>
                <a:cs typeface="Arial" panose="020B0604020202020204" pitchFamily="34" charset="0"/>
              </a:rPr>
              <a:t>61 معجزة</a:t>
            </a:r>
            <a:endParaRPr kumimoji="0" lang="en-US" sz="11500" b="1" i="0" u="none" strike="noStrike" kern="1200" cap="none" spc="0" normalizeH="0" baseline="0" noProof="0" dirty="0">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6607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by="(-#ppt_w*2)" calcmode="lin" valueType="num">
                                      <p:cBhvr rctx="PPT">
                                        <p:cTn id="7" dur="500" autoRev="1" fill="hold">
                                          <p:stCondLst>
                                            <p:cond delay="0"/>
                                          </p:stCondLst>
                                        </p:cTn>
                                        <p:tgtEl>
                                          <p:spTgt spid="3"/>
                                        </p:tgtEl>
                                        <p:attrNameLst>
                                          <p:attrName>ppt_w</p:attrName>
                                        </p:attrNameLst>
                                      </p:cBhvr>
                                    </p:anim>
                                    <p:anim by="(#ppt_w*0.50)" calcmode="lin" valueType="num">
                                      <p:cBhvr>
                                        <p:cTn id="8" dur="500" decel="50000" autoRev="1" fill="hold">
                                          <p:stCondLst>
                                            <p:cond delay="0"/>
                                          </p:stCondLst>
                                        </p:cTn>
                                        <p:tgtEl>
                                          <p:spTgt spid="3"/>
                                        </p:tgtEl>
                                        <p:attrNameLst>
                                          <p:attrName>ppt_x</p:attrName>
                                        </p:attrNameLst>
                                      </p:cBhvr>
                                    </p:anim>
                                    <p:anim from="(-#ppt_h/2)" to="(#ppt_y)" calcmode="lin" valueType="num">
                                      <p:cBhvr>
                                        <p:cTn id="9" dur="1000" fill="hold">
                                          <p:stCondLst>
                                            <p:cond delay="0"/>
                                          </p:stCondLst>
                                        </p:cTn>
                                        <p:tgtEl>
                                          <p:spTgt spid="3"/>
                                        </p:tgtEl>
                                        <p:attrNameLst>
                                          <p:attrName>ppt_y</p:attrName>
                                        </p:attrNameLst>
                                      </p:cBhvr>
                                    </p:anim>
                                    <p:animRot by="21600000">
                                      <p:cBhvr>
                                        <p:cTn id="10"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78777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772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331163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904011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51191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5979C-C2C3-9A6F-6224-46BE428F64D7}"/>
            </a:ext>
          </a:extLst>
        </p:cNvPr>
        <p:cNvGrpSpPr/>
        <p:nvPr/>
      </p:nvGrpSpPr>
      <p:grpSpPr>
        <a:xfrm>
          <a:off x="0" y="0"/>
          <a:ext cx="0" cy="0"/>
          <a:chOff x="0" y="0"/>
          <a:chExt cx="0" cy="0"/>
        </a:xfrm>
      </p:grpSpPr>
      <p:pic>
        <p:nvPicPr>
          <p:cNvPr id="246785" name="Picture 1" descr="22_John_Baptist_Prison_JPEG_1024.jpg">
            <a:extLst>
              <a:ext uri="{FF2B5EF4-FFF2-40B4-BE49-F238E27FC236}">
                <a16:creationId xmlns:a16="http://schemas.microsoft.com/office/drawing/2014/main" id="{519B837F-D0B7-FEE8-0179-A3C3B560328C}"/>
              </a:ext>
            </a:extLst>
          </p:cNvPr>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a:extLst>
              <a:ext uri="{FF2B5EF4-FFF2-40B4-BE49-F238E27FC236}">
                <a16:creationId xmlns:a16="http://schemas.microsoft.com/office/drawing/2014/main" id="{36EA63A3-D0E1-FC3C-1421-2F1F614EF4BE}"/>
              </a:ext>
            </a:extLst>
          </p:cNvPr>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2FD8DF19-484A-DF00-776E-4DD10B036D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2045214553"/>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715396196"/>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1" descr="00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2" y="-17462"/>
            <a:ext cx="9144001"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9666" name="Picture 1" descr="10_Peter_Denies_Jesus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5901" y="5013336"/>
            <a:ext cx="7740475" cy="1015612"/>
          </a:xfrm>
          <a:prstGeom prst="rect">
            <a:avLst/>
          </a:prstGeom>
          <a:noFill/>
        </p:spPr>
        <p:txBody>
          <a:bodyPr wrap="square" lIns="91389" tIns="45695" rIns="91389" bIns="45695">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بطرس ينكر يسوع</a:t>
            </a:r>
            <a:endParaRPr kumimoji="0" lang="en-US" sz="60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69668"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0" y="1628800"/>
            <a:ext cx="2908065" cy="2062052"/>
          </a:xfrm>
          <a:prstGeom prst="rect">
            <a:avLst/>
          </a:prstGeom>
          <a:noFill/>
        </p:spPr>
        <p:txBody>
          <a:bodyPr wrap="none" lIns="91389" tIns="45695" rIns="91389" bIns="45695">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26: 69-75</a:t>
            </a:r>
            <a:endParaRPr kumimoji="0" lang="en-US"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a:t>
            </a:r>
            <a:r>
              <a:rPr kumimoji="0" lang="en-US"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4</a:t>
            </a:r>
            <a:r>
              <a:rPr kumimoji="0" lang="ar-JO"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1: 66-72</a:t>
            </a:r>
            <a:endParaRPr kumimoji="0" lang="en-US"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22: 54-62</a:t>
            </a:r>
            <a:endParaRPr kumimoji="0" lang="en-US"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18: 15-27</a:t>
            </a:r>
            <a:endParaRPr kumimoji="0" lang="en-US"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8" name="TextBox 7"/>
          <p:cNvSpPr txBox="1"/>
          <p:nvPr/>
        </p:nvSpPr>
        <p:spPr>
          <a:xfrm>
            <a:off x="-14158" y="4402573"/>
            <a:ext cx="2173890" cy="707836"/>
          </a:xfrm>
          <a:prstGeom prst="rect">
            <a:avLst/>
          </a:prstGeom>
          <a:noFill/>
        </p:spPr>
        <p:txBody>
          <a:bodyPr wrap="none" lIns="91389" tIns="45695" rIns="91389" bIns="45695">
            <a:spAutoFit/>
          </a:bodyPr>
          <a:lstStyle/>
          <a:p>
            <a:pPr marL="0" marR="0" lvl="0" indent="0" algn="r" defTabSz="321295"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الفصح</a:t>
            </a:r>
            <a:endParaRPr kumimoji="0" lang="en-US"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9" name="Picture 8">
            <a:extLst>
              <a:ext uri="{FF2B5EF4-FFF2-40B4-BE49-F238E27FC236}">
                <a16:creationId xmlns:a16="http://schemas.microsoft.com/office/drawing/2014/main" id="{D4B502B8-CCCD-EEC3-5631-1A8BC6377D3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5576" y="332656"/>
            <a:ext cx="2030171" cy="1047037"/>
          </a:xfrm>
          <a:prstGeom prst="rect">
            <a:avLst/>
          </a:prstGeom>
        </p:spPr>
      </p:pic>
    </p:spTree>
    <p:extLst>
      <p:ext uri="{BB962C8B-B14F-4D97-AF65-F5344CB8AC3E}">
        <p14:creationId xmlns:p14="http://schemas.microsoft.com/office/powerpoint/2010/main" val="385595032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descr="01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95015465"/>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1" descr="02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5365648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traight Connector 16">
            <a:extLst>
              <a:ext uri="{FF2B5EF4-FFF2-40B4-BE49-F238E27FC236}">
                <a16:creationId xmlns:a16="http://schemas.microsoft.com/office/drawing/2014/main" id="{06551C1A-1463-43C4-A75F-8A9D47B56761}"/>
              </a:ext>
            </a:extLst>
          </p:cNvPr>
          <p:cNvSpPr/>
          <p:nvPr/>
        </p:nvSpPr>
        <p:spPr>
          <a:xfrm>
            <a:off x="3757612" y="1907485"/>
            <a:ext cx="486965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Straight Connector 17">
            <a:extLst>
              <a:ext uri="{FF2B5EF4-FFF2-40B4-BE49-F238E27FC236}">
                <a16:creationId xmlns:a16="http://schemas.microsoft.com/office/drawing/2014/main" id="{6048C3F7-68D9-45DC-AD07-CCD5AA629E4F}"/>
              </a:ext>
            </a:extLst>
          </p:cNvPr>
          <p:cNvSpPr/>
          <p:nvPr/>
        </p:nvSpPr>
        <p:spPr>
          <a:xfrm>
            <a:off x="3757612" y="3410404"/>
            <a:ext cx="4869656" cy="0"/>
          </a:xfrm>
          <a:prstGeom prst="line">
            <a:avLst/>
          </a:prstGeom>
        </p:spPr>
        <p:style>
          <a:lnRef idx="2">
            <a:schemeClr val="accent2">
              <a:hueOff val="-727682"/>
              <a:satOff val="-41964"/>
              <a:lumOff val="4314"/>
              <a:alphaOff val="0"/>
            </a:schemeClr>
          </a:lnRef>
          <a:fillRef idx="1">
            <a:schemeClr val="accent2">
              <a:hueOff val="-727682"/>
              <a:satOff val="-41964"/>
              <a:lumOff val="4314"/>
              <a:alphaOff val="0"/>
            </a:schemeClr>
          </a:fillRef>
          <a:effectRef idx="0">
            <a:schemeClr val="accent2">
              <a:hueOff val="-727682"/>
              <a:satOff val="-41964"/>
              <a:lumOff val="4314"/>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Straight Connector 18">
            <a:extLst>
              <a:ext uri="{FF2B5EF4-FFF2-40B4-BE49-F238E27FC236}">
                <a16:creationId xmlns:a16="http://schemas.microsoft.com/office/drawing/2014/main" id="{A77E8DE6-1EEB-47BE-A7F0-DA2E8824EC60}"/>
              </a:ext>
            </a:extLst>
          </p:cNvPr>
          <p:cNvSpPr/>
          <p:nvPr/>
        </p:nvSpPr>
        <p:spPr>
          <a:xfrm>
            <a:off x="3757612" y="4895387"/>
            <a:ext cx="4869656" cy="0"/>
          </a:xfrm>
          <a:prstGeom prst="line">
            <a:avLst/>
          </a:prstGeom>
        </p:spPr>
        <p:style>
          <a:lnRef idx="2">
            <a:schemeClr val="accent2">
              <a:hueOff val="-1455363"/>
              <a:satOff val="-83928"/>
              <a:lumOff val="8628"/>
              <a:alphaOff val="0"/>
            </a:schemeClr>
          </a:lnRef>
          <a:fillRef idx="1">
            <a:schemeClr val="accent2">
              <a:hueOff val="-1455363"/>
              <a:satOff val="-83928"/>
              <a:lumOff val="8628"/>
              <a:alphaOff val="0"/>
            </a:schemeClr>
          </a:fillRef>
          <a:effectRef idx="0">
            <a:schemeClr val="accent2">
              <a:hueOff val="-1455363"/>
              <a:satOff val="-83928"/>
              <a:lumOff val="8628"/>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Shape 6">
            <a:extLst>
              <a:ext uri="{FF2B5EF4-FFF2-40B4-BE49-F238E27FC236}">
                <a16:creationId xmlns:a16="http://schemas.microsoft.com/office/drawing/2014/main" id="{D7C091AE-E0EF-4253-BEB2-5391D10668F2}"/>
              </a:ext>
            </a:extLst>
          </p:cNvPr>
          <p:cNvSpPr/>
          <p:nvPr/>
        </p:nvSpPr>
        <p:spPr>
          <a:xfrm>
            <a:off x="1504950" y="669788"/>
            <a:ext cx="7446168" cy="5481231"/>
          </a:xfrm>
          <a:custGeom>
            <a:avLst/>
            <a:gdLst>
              <a:gd name="connsiteX0" fmla="*/ 0 w 4869656"/>
              <a:gd name="connsiteY0" fmla="*/ 0 h 1700138"/>
              <a:gd name="connsiteX1" fmla="*/ 4869656 w 4869656"/>
              <a:gd name="connsiteY1" fmla="*/ 0 h 1700138"/>
              <a:gd name="connsiteX2" fmla="*/ 4869656 w 4869656"/>
              <a:gd name="connsiteY2" fmla="*/ 1700138 h 1700138"/>
              <a:gd name="connsiteX3" fmla="*/ 0 w 4869656"/>
              <a:gd name="connsiteY3" fmla="*/ 1700138 h 1700138"/>
              <a:gd name="connsiteX4" fmla="*/ 0 w 4869656"/>
              <a:gd name="connsiteY4" fmla="*/ 0 h 170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9656" h="1700138">
                <a:moveTo>
                  <a:pt x="0" y="0"/>
                </a:moveTo>
                <a:lnTo>
                  <a:pt x="4869656" y="0"/>
                </a:lnTo>
                <a:lnTo>
                  <a:pt x="4869656" y="1700138"/>
                </a:lnTo>
                <a:lnTo>
                  <a:pt x="0" y="17001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9540" tIns="129540" rIns="129540" bIns="129540" numCol="1" spcCol="1270" anchor="t" anchorCtr="0">
            <a:noAutofit/>
          </a:bodyPr>
          <a:lstStyle/>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مرتعبين</a:t>
            </a:r>
            <a:r>
              <a:rPr kumimoji="0" lang="ar-JO" sz="3600" b="1"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a:t>
            </a:r>
            <a:r>
              <a:rPr kumimoji="0" lang="ar-JO" sz="36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في محضر </a:t>
            </a:r>
            <a:r>
              <a:rPr kumimoji="0" lang="ar-JO" sz="3600" b="1"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الرب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استمع</a:t>
            </a:r>
            <a:r>
              <a:rPr kumimoji="0" lang="ar-JO" sz="3600" b="1"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للرب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استمع التلاميذ</a:t>
            </a:r>
            <a:r>
              <a:rPr kumimoji="0" lang="ar-JO" sz="3600" b="1"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للرب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أسئلة التلاميذ أجيبت من </a:t>
            </a:r>
            <a:r>
              <a:rPr kumimoji="0" lang="ar-JO" sz="3600" b="1"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الرب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4982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9" end="9"/>
                                            </p:txEl>
                                          </p:spTgt>
                                        </p:tgtEl>
                                        <p:attrNameLst>
                                          <p:attrName>style.visibility</p:attrName>
                                        </p:attrNameLst>
                                      </p:cBhvr>
                                      <p:to>
                                        <p:strVal val="visible"/>
                                      </p:to>
                                    </p:set>
                                    <p:animEffect transition="in" filter="fade">
                                      <p:cBhvr>
                                        <p:cTn id="7" dur="500"/>
                                        <p:tgtEl>
                                          <p:spTgt spid="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1" descr="03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0765992"/>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1" descr="04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8134819"/>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1" descr="05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37518119"/>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09" name="Picture 1" descr="06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2688311"/>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1" descr="07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02521289"/>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1" descr="08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8649766"/>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1" descr="09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40903936"/>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1" descr="10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5958521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2"/>
          </p:cNvPr>
          <p:cNvPicPr>
            <a:picLocks noChangeAspect="1"/>
          </p:cNvPicPr>
          <p:nvPr/>
        </p:nvPicPr>
        <p:blipFill rotWithShape="1">
          <a:blip r:embed="rId3"/>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4000" b="1" spc="-120" dirty="0">
                <a:latin typeface="Arial" panose="020B0604020202020204" pitchFamily="34" charset="0"/>
                <a:ea typeface="ＭＳ Ｐゴシック"/>
                <a:cs typeface="Arial" panose="020B0604020202020204" pitchFamily="34" charset="0"/>
              </a:rPr>
              <a:t>الصور مقدمة من </a:t>
            </a:r>
            <a:r>
              <a:rPr lang="en-US" sz="4000" b="1" spc="-120" dirty="0">
                <a:latin typeface="Arial" panose="020B0604020202020204" pitchFamily="34" charset="0"/>
                <a:ea typeface="ＭＳ Ｐゴシック"/>
                <a:cs typeface="Arial" panose="020B0604020202020204" pitchFamily="34" charset="0"/>
              </a:rPr>
              <a:t>Big Book Media</a:t>
            </a:r>
            <a:br>
              <a:rPr lang="en-US" sz="4000" b="1" spc="-120" dirty="0">
                <a:latin typeface="Arial" panose="020B0604020202020204" pitchFamily="34" charset="0"/>
                <a:ea typeface="ＭＳ Ｐゴシック"/>
                <a:cs typeface="Arial" panose="020B0604020202020204" pitchFamily="34" charset="0"/>
              </a:rPr>
            </a:br>
            <a:r>
              <a:rPr lang="en-US" sz="4000" b="1" spc="-120" dirty="0">
                <a:latin typeface="Arial" panose="020B0604020202020204" pitchFamily="34" charset="0"/>
                <a:ea typeface="ＭＳ Ｐゴシック"/>
                <a:cs typeface="Arial" panose="020B0604020202020204" pitchFamily="34" charset="0"/>
              </a:rPr>
              <a:t>© All Rights Reserved.</a:t>
            </a:r>
          </a:p>
        </p:txBody>
      </p:sp>
      <p:sp>
        <p:nvSpPr>
          <p:cNvPr id="4" name="TextBox 3"/>
          <p:cNvSpPr txBox="1"/>
          <p:nvPr/>
        </p:nvSpPr>
        <p:spPr>
          <a:xfrm>
            <a:off x="4861048" y="3284984"/>
            <a:ext cx="2304256" cy="3046988"/>
          </a:xfrm>
          <a:prstGeom prst="rect">
            <a:avLst/>
          </a:prstGeom>
          <a:solidFill>
            <a:srgbClr val="FFFFFF"/>
          </a:solidFill>
        </p:spPr>
        <p:txBody>
          <a:bodyPr wrap="square" rtlCol="0">
            <a:spAutoFit/>
          </a:bodyPr>
          <a:lstStyle/>
          <a:p>
            <a:pPr eaLnBrk="1" fontAlgn="auto" hangingPunct="1">
              <a:spcBef>
                <a:spcPts val="0"/>
              </a:spcBef>
              <a:spcAft>
                <a:spcPts val="0"/>
              </a:spcAft>
            </a:pPr>
            <a:r>
              <a:rPr lang="ar-JO" altLang="zh-CN" sz="4800" b="1" dirty="0">
                <a:solidFill>
                  <a:prstClr val="black">
                    <a:lumMod val="75000"/>
                    <a:lumOff val="25000"/>
                  </a:prstClr>
                </a:solidFill>
                <a:latin typeface="Arial" panose="020B0604020202020204" pitchFamily="34" charset="0"/>
                <a:ea typeface="宋体"/>
                <a:cs typeface="Arial" panose="020B0604020202020204" pitchFamily="34" charset="0"/>
              </a:rPr>
              <a:t>بيك</a:t>
            </a:r>
            <a:br>
              <a:rPr lang="en-US" altLang="zh-CN" sz="4800" b="1" dirty="0">
                <a:solidFill>
                  <a:prstClr val="black">
                    <a:lumMod val="75000"/>
                    <a:lumOff val="25000"/>
                  </a:prstClr>
                </a:solidFill>
                <a:latin typeface="Arial" panose="020B0604020202020204" pitchFamily="34" charset="0"/>
                <a:ea typeface="宋体"/>
                <a:cs typeface="Arial" panose="020B0604020202020204" pitchFamily="34" charset="0"/>
              </a:rPr>
            </a:br>
            <a:r>
              <a:rPr lang="ar-JO" altLang="zh-CN" sz="4800" b="1" dirty="0">
                <a:solidFill>
                  <a:prstClr val="black">
                    <a:lumMod val="75000"/>
                    <a:lumOff val="25000"/>
                  </a:prstClr>
                </a:solidFill>
                <a:latin typeface="Arial" panose="020B0604020202020204" pitchFamily="34" charset="0"/>
                <a:ea typeface="宋体"/>
                <a:cs typeface="Arial" panose="020B0604020202020204" pitchFamily="34" charset="0"/>
              </a:rPr>
              <a:t> بوك</a:t>
            </a:r>
            <a:br>
              <a:rPr lang="en-US" altLang="zh-CN" sz="4800" b="1" dirty="0">
                <a:solidFill>
                  <a:prstClr val="black">
                    <a:lumMod val="75000"/>
                    <a:lumOff val="25000"/>
                  </a:prstClr>
                </a:solidFill>
                <a:latin typeface="Arial" panose="020B0604020202020204" pitchFamily="34" charset="0"/>
                <a:ea typeface="宋体"/>
                <a:cs typeface="Arial" panose="020B0604020202020204" pitchFamily="34" charset="0"/>
              </a:rPr>
            </a:br>
            <a:r>
              <a:rPr lang="ar-JO" altLang="zh-CN" sz="4800" b="1" dirty="0">
                <a:solidFill>
                  <a:prstClr val="black">
                    <a:lumMod val="75000"/>
                    <a:lumOff val="25000"/>
                  </a:prstClr>
                </a:solidFill>
                <a:latin typeface="Arial" panose="020B0604020202020204" pitchFamily="34" charset="0"/>
                <a:ea typeface="宋体"/>
                <a:cs typeface="Arial" panose="020B0604020202020204" pitchFamily="34" charset="0"/>
              </a:rPr>
              <a:t> ميديا
</a:t>
            </a:r>
            <a:endParaRPr lang="en-GB" sz="8800" b="1" dirty="0">
              <a:solidFill>
                <a:prstClr val="black">
                  <a:lumMod val="75000"/>
                  <a:lumOff val="25000"/>
                </a:prstClr>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ar-SA" sz="4800" b="1" kern="0" dirty="0">
                <a:solidFill>
                  <a:srgbClr val="000000"/>
                </a:solidFill>
                <a:latin typeface="Calibri"/>
                <a:ea typeface="ＭＳ Ｐゴシック"/>
                <a:cs typeface="DejaVu Sans"/>
              </a:rPr>
              <a:t>مستخدمة بإذن</a:t>
            </a:r>
            <a:endParaRPr lang="en-US" sz="4800" b="1" kern="0" dirty="0">
              <a:solidFill>
                <a:srgbClr val="000000"/>
              </a:solidFill>
              <a:latin typeface="Calibri"/>
              <a:ea typeface="ＭＳ Ｐゴシック"/>
              <a:cs typeface="DejaVu Sans"/>
            </a:endParaRPr>
          </a:p>
        </p:txBody>
      </p:sp>
      <p:sp>
        <p:nvSpPr>
          <p:cNvPr id="2" name="TextBox 1">
            <a:extLst>
              <a:ext uri="{FF2B5EF4-FFF2-40B4-BE49-F238E27FC236}">
                <a16:creationId xmlns:a16="http://schemas.microsoft.com/office/drawing/2014/main" id="{3560DFFB-69D3-904B-8CF8-927C18528A6C}"/>
              </a:ext>
            </a:extLst>
          </p:cNvPr>
          <p:cNvSpPr txBox="1"/>
          <p:nvPr/>
        </p:nvSpPr>
        <p:spPr>
          <a:xfrm>
            <a:off x="6902152" y="3293467"/>
            <a:ext cx="2304256" cy="3046889"/>
          </a:xfrm>
          <a:prstGeom prst="rect">
            <a:avLst/>
          </a:prstGeom>
          <a:solidFill>
            <a:srgbClr val="FFFFFF"/>
          </a:solidFill>
        </p:spPr>
        <p:txBody>
          <a:bodyPr wrap="square" lIns="91341" tIns="45671" rIns="91341" bIns="45671"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rPr>
              <a:t>وسائط الكتب الكبيرة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2687372"/>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5979C-C2C3-9A6F-6224-46BE428F64D7}"/>
            </a:ext>
          </a:extLst>
        </p:cNvPr>
        <p:cNvGrpSpPr/>
        <p:nvPr/>
      </p:nvGrpSpPr>
      <p:grpSpPr>
        <a:xfrm>
          <a:off x="0" y="0"/>
          <a:ext cx="0" cy="0"/>
          <a:chOff x="0" y="0"/>
          <a:chExt cx="0" cy="0"/>
        </a:xfrm>
      </p:grpSpPr>
      <p:pic>
        <p:nvPicPr>
          <p:cNvPr id="246785" name="Picture 1" descr="22_John_Baptist_Prison_JPEG_1024.jpg">
            <a:extLst>
              <a:ext uri="{FF2B5EF4-FFF2-40B4-BE49-F238E27FC236}">
                <a16:creationId xmlns:a16="http://schemas.microsoft.com/office/drawing/2014/main" id="{519B837F-D0B7-FEE8-0179-A3C3B560328C}"/>
              </a:ext>
            </a:extLst>
          </p:cNvPr>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a:extLst>
              <a:ext uri="{FF2B5EF4-FFF2-40B4-BE49-F238E27FC236}">
                <a16:creationId xmlns:a16="http://schemas.microsoft.com/office/drawing/2014/main" id="{36EA63A3-D0E1-FC3C-1421-2F1F614EF4BE}"/>
              </a:ext>
            </a:extLst>
          </p:cNvPr>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2FD8DF19-484A-DF00-776E-4DD10B036D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351379527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B5B0058-AF13-4859-B429-4EDDE2A26F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BBEADEBC-53EA-4BFC-8CD3-69D96FCFA13D}"/>
              </a:ext>
            </a:extLst>
          </p:cNvPr>
          <p:cNvSpPr txBox="1"/>
          <p:nvPr/>
        </p:nvSpPr>
        <p:spPr>
          <a:xfrm>
            <a:off x="285750" y="2073715"/>
            <a:ext cx="8629649" cy="2993042"/>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7700" b="1" i="0" u="none" strike="noStrike" kern="1200" cap="none" spc="0" normalizeH="0" baseline="0" noProof="0" dirty="0">
                <a:ln>
                  <a:noFill/>
                </a:ln>
                <a:solidFill>
                  <a:prstClr val="white"/>
                </a:solidFill>
                <a:effectLst/>
                <a:uLnTx/>
                <a:uFillTx/>
                <a:latin typeface="Calibri Light" panose="020F0302020204030204"/>
                <a:ea typeface="+mn-ea"/>
                <a:cs typeface="Times New Roman" panose="02020603050405020304" pitchFamily="18" charset="0"/>
              </a:rPr>
              <a:t>كن متحولاً</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7700" b="1" i="0" u="none" strike="noStrike" kern="1200" cap="none" spc="0" normalizeH="0" baseline="0" noProof="0" dirty="0">
                <a:ln>
                  <a:noFill/>
                </a:ln>
                <a:solidFill>
                  <a:prstClr val="white"/>
                </a:solidFill>
                <a:effectLst/>
                <a:uLnTx/>
                <a:uFillTx/>
                <a:latin typeface="Calibri Light" panose="020F0302020204030204"/>
                <a:ea typeface="+mn-ea"/>
                <a:cs typeface="Times New Roman" panose="02020603050405020304" pitchFamily="18" charset="0"/>
              </a:rPr>
              <a:t>لا مرتعباً</a:t>
            </a:r>
            <a:endPar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endParaRPr>
          </a:p>
        </p:txBody>
      </p:sp>
      <p:sp>
        <p:nvSpPr>
          <p:cNvPr id="20" name="Rectangle 19">
            <a:extLst>
              <a:ext uri="{FF2B5EF4-FFF2-40B4-BE49-F238E27FC236}">
                <a16:creationId xmlns:a16="http://schemas.microsoft.com/office/drawing/2014/main" id="{81BD432D-FAB3-4B5D-BF27-4DA7C75B32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4654" y="115193"/>
            <a:ext cx="8954691" cy="6627614"/>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E6D6B450-4278-45B8-88C7-C061710E3C7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1883640"/>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4234A4C-A256-4139-A5F4-27078F0D679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5066757"/>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2809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27</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75553939"/>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486386" y="4797152"/>
            <a:ext cx="8406094" cy="1200177"/>
          </a:xfrm>
          <a:prstGeom prst="rect">
            <a:avLst/>
          </a:prstGeom>
          <a:noFill/>
        </p:spPr>
        <p:txBody>
          <a:bodyPr lIns="91289" tIns="45645" rIns="91289" bIns="45645">
            <a:spAutoFit/>
          </a:bodyPr>
          <a:lstStyle/>
          <a:p>
            <a:pPr marL="0" marR="0" lvl="0" indent="0" defTabSz="913365" rtl="1" eaLnBrk="1" fontAlgn="base" latinLnBrk="0" hangingPunct="1">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مصلوبًا</a:t>
            </a:r>
            <a:endParaRPr kumimoji="0" lang="en-US" sz="72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14339"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18161" y="1840907"/>
            <a:ext cx="3317736" cy="2308173"/>
          </a:xfrm>
          <a:prstGeom prst="rect">
            <a:avLst/>
          </a:prstGeom>
          <a:noFill/>
        </p:spPr>
        <p:txBody>
          <a:bodyPr wrap="square" lIns="91289" tIns="45645" rIns="91289" bIns="45645">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27: 27-37</a:t>
            </a:r>
            <a:endParaRPr kumimoji="0" lang="en-US"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15: 16-25</a:t>
            </a:r>
            <a:endParaRPr kumimoji="0" lang="en-US"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23: 26-34</a:t>
            </a:r>
            <a:endParaRPr kumimoji="0" lang="en-US"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19: 16-27</a:t>
            </a:r>
            <a:endParaRPr kumimoji="0" lang="en-US" sz="36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9" name="TextBox 8"/>
          <p:cNvSpPr txBox="1"/>
          <p:nvPr/>
        </p:nvSpPr>
        <p:spPr>
          <a:xfrm>
            <a:off x="399313" y="4195678"/>
            <a:ext cx="2118997" cy="680382"/>
          </a:xfrm>
          <a:prstGeom prst="rect">
            <a:avLst/>
          </a:prstGeom>
          <a:noFill/>
        </p:spPr>
        <p:txBody>
          <a:bodyPr wrap="none" lIns="64208" tIns="32101" rIns="64208" bIns="32101">
            <a:spAutoFit/>
          </a:bodyPr>
          <a:lstStyle/>
          <a:p>
            <a:pPr marL="0" marR="0" lvl="0" indent="0" algn="r" defTabSz="321295"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الفصح</a:t>
            </a:r>
            <a:endParaRPr kumimoji="0" lang="en-US"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10" name="Picture 9">
            <a:extLst>
              <a:ext uri="{FF2B5EF4-FFF2-40B4-BE49-F238E27FC236}">
                <a16:creationId xmlns:a16="http://schemas.microsoft.com/office/drawing/2014/main" id="{C0F345B0-B099-EECB-46B6-4681C0CC544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89180" y="332656"/>
            <a:ext cx="2588656" cy="1335069"/>
          </a:xfrm>
          <a:prstGeom prst="rect">
            <a:avLst/>
          </a:prstGeom>
        </p:spPr>
      </p:pic>
    </p:spTree>
    <p:extLst>
      <p:ext uri="{BB962C8B-B14F-4D97-AF65-F5344CB8AC3E}">
        <p14:creationId xmlns:p14="http://schemas.microsoft.com/office/powerpoint/2010/main" val="3437330919"/>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69935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15366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04843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427489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086359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36768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747751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50974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18</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10935935"/>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616375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81905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241233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702613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96869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557739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518596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30885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5979C-C2C3-9A6F-6224-46BE428F64D7}"/>
            </a:ext>
          </a:extLst>
        </p:cNvPr>
        <p:cNvGrpSpPr/>
        <p:nvPr/>
      </p:nvGrpSpPr>
      <p:grpSpPr>
        <a:xfrm>
          <a:off x="0" y="0"/>
          <a:ext cx="0" cy="0"/>
          <a:chOff x="0" y="0"/>
          <a:chExt cx="0" cy="0"/>
        </a:xfrm>
      </p:grpSpPr>
      <p:pic>
        <p:nvPicPr>
          <p:cNvPr id="246785" name="Picture 1" descr="22_John_Baptist_Prison_JPEG_1024.jpg">
            <a:extLst>
              <a:ext uri="{FF2B5EF4-FFF2-40B4-BE49-F238E27FC236}">
                <a16:creationId xmlns:a16="http://schemas.microsoft.com/office/drawing/2014/main" id="{519B837F-D0B7-FEE8-0179-A3C3B560328C}"/>
              </a:ext>
            </a:extLst>
          </p:cNvPr>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a:extLst>
              <a:ext uri="{FF2B5EF4-FFF2-40B4-BE49-F238E27FC236}">
                <a16:creationId xmlns:a16="http://schemas.microsoft.com/office/drawing/2014/main" id="{36EA63A3-D0E1-FC3C-1421-2F1F614EF4BE}"/>
              </a:ext>
            </a:extLst>
          </p:cNvPr>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2FD8DF19-484A-DF00-776E-4DD10B036D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4016240105"/>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50855151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1" descr="reconci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938" y="6350"/>
            <a:ext cx="9136062"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Subtitle 2"/>
          <p:cNvSpPr txBox="1">
            <a:spLocks/>
          </p:cNvSpPr>
          <p:nvPr/>
        </p:nvSpPr>
        <p:spPr bwMode="auto">
          <a:xfrm>
            <a:off x="-36513" y="5263026"/>
            <a:ext cx="9288463" cy="159497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eaLnBrk="0" fontAlgn="base" hangingPunct="0">
              <a:spcBef>
                <a:spcPct val="0"/>
              </a:spcBef>
              <a:spcAft>
                <a:spcPct val="0"/>
              </a:spcAft>
              <a:defRPr sz="6600" b="1">
                <a:solidFill>
                  <a:srgbClr val="FFFFFF"/>
                </a:solidFill>
                <a:effectLst>
                  <a:glow rad="266700">
                    <a:srgbClr val="000000">
                      <a:alpha val="89000"/>
                    </a:srgbClr>
                  </a:glow>
                </a:effectLst>
                <a:latin typeface="Arial" charset="0"/>
                <a:ea typeface="ＭＳ Ｐゴシック" charset="0"/>
                <a:cs typeface="Arial"/>
              </a:defRPr>
            </a:lvl1pPr>
            <a:lvl2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fontAlgn="base">
              <a:spcBef>
                <a:spcPct val="0"/>
              </a:spcBef>
              <a:spcAft>
                <a:spcPct val="0"/>
              </a:spcAft>
              <a:defRPr sz="4400">
                <a:solidFill>
                  <a:schemeClr val="tx2"/>
                </a:solidFill>
                <a:latin typeface="Arial" pitchFamily="-112" charset="0"/>
              </a:defRPr>
            </a:lvl6pPr>
            <a:lvl7pPr marL="914400" algn="ctr" fontAlgn="base">
              <a:spcBef>
                <a:spcPct val="0"/>
              </a:spcBef>
              <a:spcAft>
                <a:spcPct val="0"/>
              </a:spcAft>
              <a:defRPr sz="4400">
                <a:solidFill>
                  <a:schemeClr val="tx2"/>
                </a:solidFill>
                <a:latin typeface="Arial" pitchFamily="-112" charset="0"/>
              </a:defRPr>
            </a:lvl7pPr>
            <a:lvl8pPr marL="1371600" algn="ctr" fontAlgn="base">
              <a:spcBef>
                <a:spcPct val="0"/>
              </a:spcBef>
              <a:spcAft>
                <a:spcPct val="0"/>
              </a:spcAft>
              <a:defRPr sz="4400">
                <a:solidFill>
                  <a:schemeClr val="tx2"/>
                </a:solidFill>
                <a:latin typeface="Arial" pitchFamily="-112" charset="0"/>
              </a:defRPr>
            </a:lvl8pPr>
            <a:lvl9pPr marL="1828800" algn="ctr"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66700">
                    <a:srgbClr val="000000">
                      <a:alpha val="89000"/>
                    </a:srgbClr>
                  </a:glow>
                </a:effectLst>
                <a:uLnTx/>
                <a:uFillTx/>
                <a:latin typeface="Arial" panose="020B0604020202020204" pitchFamily="34" charset="0"/>
                <a:ea typeface="ＭＳ Ｐゴシック" charset="0"/>
                <a:cs typeface="Arial" panose="020B0604020202020204" pitchFamily="34" charset="0"/>
              </a:rPr>
              <a:t>د. ريك جريفيث</a:t>
            </a:r>
            <a:endParaRPr kumimoji="0" lang="en-US" sz="2800" b="1" i="0" u="none" strike="noStrike" kern="1200" cap="none" spc="0" normalizeH="0" baseline="0" noProof="0" dirty="0">
              <a:ln>
                <a:noFill/>
              </a:ln>
              <a:solidFill>
                <a:srgbClr val="FFFFFF"/>
              </a:solidFill>
              <a:effectLst>
                <a:glow rad="266700">
                  <a:srgbClr val="000000">
                    <a:alpha val="8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66700">
                    <a:srgbClr val="000000">
                      <a:alpha val="89000"/>
                    </a:srgbClr>
                  </a:glow>
                </a:effectLst>
                <a:uLnTx/>
                <a:uFillTx/>
                <a:latin typeface="Arial" panose="020B0604020202020204" pitchFamily="34" charset="0"/>
                <a:ea typeface="ＭＳ Ｐゴシック" charset="0"/>
                <a:cs typeface="Arial" panose="020B0604020202020204" pitchFamily="34" charset="0"/>
              </a:rPr>
              <a:t>BibleStudyDownloads.org</a:t>
            </a:r>
          </a:p>
        </p:txBody>
      </p:sp>
      <p:sp>
        <p:nvSpPr>
          <p:cNvPr id="26625" name="Rectangle 2"/>
          <p:cNvSpPr>
            <a:spLocks noGrp="1" noChangeArrowheads="1"/>
          </p:cNvSpPr>
          <p:nvPr>
            <p:ph type="ctrTitle"/>
          </p:nvPr>
        </p:nvSpPr>
        <p:spPr>
          <a:xfrm>
            <a:off x="251520" y="1412776"/>
            <a:ext cx="4859338" cy="791890"/>
          </a:xfrm>
        </p:spPr>
        <p:txBody>
          <a:bodyPr/>
          <a:lstStyle/>
          <a:p>
            <a:pPr eaLnBrk="1" hangingPunct="1">
              <a:defRPr/>
            </a:pPr>
            <a:r>
              <a:rPr lang="ar-JO" sz="4800" dirty="0">
                <a:ea typeface="ＭＳ Ｐゴシック" charset="0"/>
                <a:cs typeface="Arial" panose="020B0604020202020204" pitchFamily="34" charset="0"/>
              </a:rPr>
              <a:t>كيفية استرداد العلاقات</a:t>
            </a:r>
            <a:endParaRPr lang="en-US" dirty="0">
              <a:ea typeface="ＭＳ Ｐゴシック" charset="0"/>
              <a:cs typeface="Arial" panose="020B0604020202020204" pitchFamily="34" charset="0"/>
            </a:endParaRPr>
          </a:p>
        </p:txBody>
      </p:sp>
      <p:sp>
        <p:nvSpPr>
          <p:cNvPr id="235524" name="Rectangle 3"/>
          <p:cNvSpPr>
            <a:spLocks noGrp="1" noChangeArrowheads="1"/>
          </p:cNvSpPr>
          <p:nvPr>
            <p:ph type="subTitle" idx="1"/>
          </p:nvPr>
        </p:nvSpPr>
        <p:spPr>
          <a:xfrm>
            <a:off x="1258888" y="6858000"/>
            <a:ext cx="6400800" cy="1752600"/>
          </a:xfrm>
        </p:spPr>
        <p:txBody>
          <a:bodyPr/>
          <a:lstStyle/>
          <a:p>
            <a:pPr eaLnBrk="1" hangingPunct="1"/>
            <a:r>
              <a:rPr lang="en-US" sz="4400">
                <a:ea typeface="ＭＳ Ｐゴシック" charset="0"/>
                <a:cs typeface="ＭＳ Ｐゴシック" charset="0"/>
              </a:rPr>
              <a:t>10 December 2006</a:t>
            </a:r>
          </a:p>
          <a:p>
            <a:pPr eaLnBrk="1" hangingPunct="1"/>
            <a:r>
              <a:rPr lang="en-US" sz="4400">
                <a:ea typeface="ＭＳ Ｐゴシック" charset="0"/>
                <a:cs typeface="ＭＳ Ｐゴシック" charset="0"/>
              </a:rPr>
              <a:t>6 March 2011</a:t>
            </a:r>
          </a:p>
        </p:txBody>
      </p:sp>
      <p:sp>
        <p:nvSpPr>
          <p:cNvPr id="235525" name="Rectangle 4"/>
          <p:cNvSpPr>
            <a:spLocks noChangeArrowheads="1"/>
          </p:cNvSpPr>
          <p:nvPr/>
        </p:nvSpPr>
        <p:spPr bwMode="auto">
          <a:xfrm>
            <a:off x="7685088" y="106203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pic>
        <p:nvPicPr>
          <p:cNvPr id="235526" name="Picture 5" descr="oth-tic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427538" y="15875"/>
            <a:ext cx="1482725" cy="136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1907704" y="3356992"/>
            <a:ext cx="6980312" cy="1296169"/>
          </a:xfrm>
          <a:prstGeom prst="rect">
            <a:avLst/>
          </a:prstGeom>
          <a:noFill/>
          <a:ln>
            <a:noFill/>
          </a:ln>
        </p:spPr>
        <p:txBody>
          <a:bodyPr anchor="ctr"/>
          <a:lstStyle>
            <a:defPPr>
              <a:defRPr lang="en-US"/>
            </a:defPPr>
            <a:lvl1pPr algn="ctr">
              <a:defRPr sz="2800" b="1">
                <a:solidFill>
                  <a:srgbClr val="FFFFFF"/>
                </a:solidFill>
                <a:effectLst>
                  <a:glow rad="266700">
                    <a:srgbClr val="000000">
                      <a:alpha val="89000"/>
                    </a:srgbClr>
                  </a:glow>
                </a:effectLst>
                <a:cs typeface="Arial"/>
              </a:defRPr>
            </a:lvl1pPr>
            <a:lvl2pPr algn="ctr">
              <a:defRPr sz="4400">
                <a:solidFill>
                  <a:schemeClr val="tx2"/>
                </a:solidFill>
                <a:latin typeface="Arial" pitchFamily="-112" charset="0"/>
                <a:ea typeface="ＭＳ Ｐゴシック" pitchFamily="-108" charset="-128"/>
                <a:cs typeface="ＭＳ Ｐゴシック" pitchFamily="-108" charset="-128"/>
              </a:defRPr>
            </a:lvl2pPr>
            <a:lvl3pPr algn="ctr">
              <a:defRPr sz="4400">
                <a:solidFill>
                  <a:schemeClr val="tx2"/>
                </a:solidFill>
                <a:latin typeface="Arial" pitchFamily="-112" charset="0"/>
                <a:ea typeface="ＭＳ Ｐゴシック" pitchFamily="-108" charset="-128"/>
                <a:cs typeface="ＭＳ Ｐゴシック" pitchFamily="-108" charset="-128"/>
              </a:defRPr>
            </a:lvl3pPr>
            <a:lvl4pPr algn="ctr">
              <a:defRPr sz="4400">
                <a:solidFill>
                  <a:schemeClr val="tx2"/>
                </a:solidFill>
                <a:latin typeface="Arial" pitchFamily="-112" charset="0"/>
                <a:ea typeface="ＭＳ Ｐゴシック" pitchFamily="-108" charset="-128"/>
                <a:cs typeface="ＭＳ Ｐゴシック" pitchFamily="-108" charset="-128"/>
              </a:defRPr>
            </a:lvl4pPr>
            <a:lvl5pPr algn="ctr">
              <a:defRPr sz="4400">
                <a:solidFill>
                  <a:schemeClr val="tx2"/>
                </a:solidFill>
                <a:latin typeface="Arial" pitchFamily="-112" charset="0"/>
                <a:ea typeface="ＭＳ Ｐゴシック" pitchFamily="-108" charset="-128"/>
                <a:cs typeface="ＭＳ Ｐゴシック" pitchFamily="-108" charset="-128"/>
              </a:defRPr>
            </a:lvl5pPr>
            <a:lvl6pPr marL="457200" algn="ctr" fontAlgn="base">
              <a:spcBef>
                <a:spcPct val="0"/>
              </a:spcBef>
              <a:spcAft>
                <a:spcPct val="0"/>
              </a:spcAft>
              <a:defRPr sz="4400">
                <a:solidFill>
                  <a:schemeClr val="tx2"/>
                </a:solidFill>
                <a:latin typeface="Arial" pitchFamily="-112" charset="0"/>
              </a:defRPr>
            </a:lvl6pPr>
            <a:lvl7pPr marL="914400" algn="ctr" fontAlgn="base">
              <a:spcBef>
                <a:spcPct val="0"/>
              </a:spcBef>
              <a:spcAft>
                <a:spcPct val="0"/>
              </a:spcAft>
              <a:defRPr sz="4400">
                <a:solidFill>
                  <a:schemeClr val="tx2"/>
                </a:solidFill>
                <a:latin typeface="Arial" pitchFamily="-112" charset="0"/>
              </a:defRPr>
            </a:lvl7pPr>
            <a:lvl8pPr marL="1371600" algn="ctr" fontAlgn="base">
              <a:spcBef>
                <a:spcPct val="0"/>
              </a:spcBef>
              <a:spcAft>
                <a:spcPct val="0"/>
              </a:spcAft>
              <a:defRPr sz="4400">
                <a:solidFill>
                  <a:schemeClr val="tx2"/>
                </a:solidFill>
                <a:latin typeface="Arial" pitchFamily="-112" charset="0"/>
              </a:defRPr>
            </a:lvl8pPr>
            <a:lvl9pPr marL="1828800" algn="ctr" fontAlgn="base">
              <a:spcBef>
                <a:spcPct val="0"/>
              </a:spcBef>
              <a:spcAft>
                <a:spcPct val="0"/>
              </a:spcAft>
              <a:defRPr sz="4400">
                <a:solidFill>
                  <a:schemeClr val="tx2"/>
                </a:solidFill>
                <a:latin typeface="Arial"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66700">
                    <a:srgbClr val="000000">
                      <a:alpha val="89000"/>
                    </a:srgbClr>
                  </a:glow>
                </a:effectLst>
                <a:uLnTx/>
                <a:uFillTx/>
                <a:latin typeface="Arial" panose="020B0604020202020204" pitchFamily="34" charset="0"/>
                <a:ea typeface="ＭＳ Ｐゴシック" charset="0"/>
                <a:cs typeface="Arial" panose="020B0604020202020204" pitchFamily="34" charset="0"/>
              </a:rPr>
              <a:t>متى 18: 15- 20</a:t>
            </a:r>
            <a:endParaRPr kumimoji="0" lang="en-US" sz="4000" b="1" i="0" u="none" strike="noStrike" kern="1200" cap="none" spc="0" normalizeH="0" baseline="0" noProof="0" dirty="0">
              <a:ln>
                <a:noFill/>
              </a:ln>
              <a:solidFill>
                <a:srgbClr val="FFFFFF"/>
              </a:solidFill>
              <a:effectLst>
                <a:glow rad="266700">
                  <a:srgbClr val="000000">
                    <a:alpha val="89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EDF2DCFD-09E3-2017-E50D-1001976BC733}"/>
              </a:ext>
            </a:extLst>
          </p:cNvPr>
          <p:cNvSpPr txBox="1">
            <a:spLocks noChangeArrowheads="1"/>
          </p:cNvSpPr>
          <p:nvPr/>
        </p:nvSpPr>
        <p:spPr bwMode="auto">
          <a:xfrm>
            <a:off x="0" y="-1179512"/>
            <a:ext cx="9104232" cy="79189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كيفية استعادة</a:t>
            </a:r>
            <a:r>
              <a:rPr kumimoji="0" lang="en-US" sz="48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SA" sz="48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 18: 15-20</a:t>
            </a:r>
            <a:r>
              <a:rPr kumimoji="0" lang="ar-JO" sz="48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العلاقات</a:t>
            </a:r>
            <a:endParaRPr kumimoji="0" lang="en-US" sz="44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5317602"/>
      </p:ext>
    </p:extLst>
  </p:cSld>
  <p:clrMapOvr>
    <a:masterClrMapping/>
  </p:clrMapOvr>
  <p:transition>
    <p:random/>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51824" y="5104147"/>
            <a:ext cx="9027900" cy="806035"/>
          </a:xfrm>
          <a:prstGeom prst="rect">
            <a:avLst/>
          </a:prstGeom>
          <a:noFill/>
        </p:spPr>
        <p:txBody>
          <a:bodyPr lIns="91289" tIns="45645" rIns="91289" bIns="45645">
            <a:spAutoFit/>
          </a:bodyPr>
          <a:lstStyle/>
          <a:p>
            <a:pPr marL="0" marR="0" lvl="0" indent="0" algn="l" defTabSz="913365" eaLnBrk="0" fontAlgn="base" latinLnBrk="0" hangingPunct="0">
              <a:lnSpc>
                <a:spcPct val="100000"/>
              </a:lnSpc>
              <a:spcBef>
                <a:spcPct val="0"/>
              </a:spcBef>
              <a:spcAft>
                <a:spcPct val="0"/>
              </a:spcAft>
              <a:buClrTx/>
              <a:buSzTx/>
              <a:buFontTx/>
              <a:buNone/>
              <a:tabLst/>
              <a:defRPr/>
            </a:pPr>
            <a:r>
              <a:rPr kumimoji="0" lang="ar-SA"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يموت على الصليب</a:t>
            </a:r>
            <a:endParaRPr kumimoji="0" lang="en-US"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55195" y="1959801"/>
            <a:ext cx="3043019" cy="2000396"/>
          </a:xfrm>
          <a:prstGeom prst="rect">
            <a:avLst/>
          </a:prstGeom>
          <a:noFill/>
        </p:spPr>
        <p:txBody>
          <a:bodyPr wrap="square" lIns="91289" tIns="45645" rIns="91289" bIns="45645">
            <a:spAutoFit/>
          </a:bodyPr>
          <a:lstStyle/>
          <a:p>
            <a:pPr lvl="0" algn="r" defTabSz="913365">
              <a:defRPr/>
            </a:pPr>
            <a:r>
              <a:rPr lang="ar-JO" sz="3100" b="1" dirty="0">
                <a:solidFill>
                  <a:srgbClr val="000000"/>
                </a:solidFill>
                <a:latin typeface="Arial" panose="020B0604020202020204" pitchFamily="34" charset="0"/>
                <a:ea typeface="MS PGothic" pitchFamily="34" charset="-128"/>
                <a:cs typeface="Arial" panose="020B0604020202020204" pitchFamily="34" charset="0"/>
              </a:rPr>
              <a:t>متى 27: 38-66
مرقس 15: 25-47
لوقا 23: 35-56
يوحنا 19: 28-42</a:t>
            </a:r>
            <a:endParaRPr kumimoji="0" lang="en-US" sz="31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9" name="TextBox 8"/>
          <p:cNvSpPr txBox="1"/>
          <p:nvPr/>
        </p:nvSpPr>
        <p:spPr>
          <a:xfrm>
            <a:off x="151823" y="4749134"/>
            <a:ext cx="1734277" cy="772715"/>
          </a:xfrm>
          <a:prstGeom prst="rect">
            <a:avLst/>
          </a:prstGeom>
          <a:noFill/>
        </p:spPr>
        <p:txBody>
          <a:bodyPr wrap="none" lIns="64208" tIns="32101" rIns="64208" bIns="32101">
            <a:spAutoFit/>
          </a:bodyPr>
          <a:lstStyle/>
          <a:p>
            <a:pPr lvl="0" defTabSz="321231">
              <a:defRPr/>
            </a:pPr>
            <a:r>
              <a:rPr lang="ar-JO" sz="23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rPr>
              <a:t>قصة عيد الفصح
</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8" name="Picture 7">
            <a:extLst>
              <a:ext uri="{FF2B5EF4-FFF2-40B4-BE49-F238E27FC236}">
                <a16:creationId xmlns:a16="http://schemas.microsoft.com/office/drawing/2014/main" id="{FAEBF626-481C-EDA7-E5DF-E399B5E584C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5576" y="620688"/>
            <a:ext cx="2030171" cy="1047037"/>
          </a:xfrm>
          <a:prstGeom prst="rect">
            <a:avLst/>
          </a:prstGeom>
        </p:spPr>
      </p:pic>
    </p:spTree>
    <p:extLst>
      <p:ext uri="{BB962C8B-B14F-4D97-AF65-F5344CB8AC3E}">
        <p14:creationId xmlns:p14="http://schemas.microsoft.com/office/powerpoint/2010/main" val="77968419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175046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18161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0269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696872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17739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49479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110047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74937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568840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0" y="0"/>
            <a:ext cx="6934200" cy="1524000"/>
          </a:xfrm>
          <a:solidFill>
            <a:srgbClr val="000000"/>
          </a:solidFill>
        </p:spPr>
        <p:txBody>
          <a:bodyPr/>
          <a:lstStyle/>
          <a:p>
            <a:pPr marL="447675" indent="-447675" algn="r" rtl="1" eaLnBrk="1" hangingPunct="1"/>
            <a:r>
              <a:rPr kumimoji="0" lang="ar-JO" sz="2800" dirty="0">
                <a:ea typeface="ＭＳ Ｐゴシック" charset="0"/>
                <a:cs typeface="Arial" panose="020B0604020202020204" pitchFamily="34" charset="0"/>
              </a:rPr>
              <a:t>1.</a:t>
            </a:r>
            <a:r>
              <a:rPr kumimoji="0" lang="en-US" sz="2800" dirty="0">
                <a:ea typeface="ＭＳ Ｐゴシック" charset="0"/>
                <a:cs typeface="Arial" panose="020B0604020202020204" pitchFamily="34" charset="0"/>
              </a:rPr>
              <a:t>	</a:t>
            </a:r>
            <a:r>
              <a:rPr lang="ar-JO" sz="2800" dirty="0">
                <a:ea typeface="ＭＳ Ｐゴシック" charset="0"/>
                <a:cs typeface="Arial" panose="020B0604020202020204" pitchFamily="34" charset="0"/>
              </a:rPr>
              <a:t>(15-17) </a:t>
            </a:r>
            <a:r>
              <a:rPr lang="ar-JO" sz="2800" dirty="0">
                <a:solidFill>
                  <a:srgbClr val="FFFF00"/>
                </a:solidFill>
                <a:ea typeface="ＭＳ Ｐゴシック" charset="0"/>
                <a:cs typeface="Arial" panose="020B0604020202020204" pitchFamily="34" charset="0"/>
              </a:rPr>
              <a:t>الطريقة</a:t>
            </a:r>
            <a:r>
              <a:rPr lang="ar-JO" sz="2800" dirty="0">
                <a:ea typeface="ＭＳ Ｐゴシック" charset="0"/>
                <a:cs typeface="Arial" panose="020B0604020202020204" pitchFamily="34" charset="0"/>
              </a:rPr>
              <a:t> التي ينبغي على الكنيسة أن تعيد بها بشكل صحيح خاطئ مسيحي تكون بالحفاظ على خصوصية الأمر قدر الإمكان.</a:t>
            </a:r>
            <a:endParaRPr kumimoji="0" lang="en-US" sz="2800" dirty="0">
              <a:solidFill>
                <a:srgbClr val="FFFF00"/>
              </a:solidFill>
              <a:ea typeface="ＭＳ Ｐゴシック" charset="0"/>
              <a:cs typeface="Arial" panose="020B0604020202020204" pitchFamily="34" charset="0"/>
            </a:endParaRPr>
          </a:p>
        </p:txBody>
      </p:sp>
      <p:pic>
        <p:nvPicPr>
          <p:cNvPr id="135170"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300288"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 name="Rectangle 2"/>
          <p:cNvSpPr txBox="1">
            <a:spLocks noChangeArrowheads="1"/>
          </p:cNvSpPr>
          <p:nvPr/>
        </p:nvSpPr>
        <p:spPr bwMode="auto">
          <a:xfrm>
            <a:off x="76200" y="1447800"/>
            <a:ext cx="8763000" cy="5410200"/>
          </a:xfrm>
          <a:prstGeom prst="rect">
            <a:avLst/>
          </a:prstGeom>
          <a:noFill/>
          <a:ln>
            <a:noFill/>
          </a:ln>
          <a:effectLst/>
        </p:spPr>
        <p:txBody>
          <a:bodyPr anchor="ctr"/>
          <a:lstStyle/>
          <a:p>
            <a:pPr marL="466725" marR="0" lvl="0" indent="-466725"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أ - (15) يجب التعامل مع الخطية الخاصة فقط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Calibri" panose="020F0502020204030204" pitchFamily="34" charset="0"/>
                <a:cs typeface="Arial" panose="020B0604020202020204" pitchFamily="34" charset="0"/>
              </a:rPr>
              <a:t>مع الأشخاص المتورطين فيها </a:t>
            </a: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بشكل مباشر لتسهيل استعادة المذنب.</a:t>
            </a:r>
            <a:endParaRPr kumimoji="0" lang="en-US"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endParaRPr>
          </a:p>
          <a:p>
            <a:pPr marL="466725" marR="0" lvl="0" indent="-466725"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ب - (16) يجب كشف الخطية غير المتاب عنها بمواجهة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Calibri" panose="020F0502020204030204" pitchFamily="34" charset="0"/>
                <a:cs typeface="Arial" panose="020B0604020202020204" pitchFamily="34" charset="0"/>
              </a:rPr>
              <a:t>شخص أو شخصين آخرين </a:t>
            </a: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لتسهيل استعادة الخاطئ. </a:t>
            </a:r>
            <a:endParaRPr kumimoji="0" lang="en-US"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endParaRPr>
          </a:p>
          <a:p>
            <a:pPr marL="466725" marR="0" lvl="0" indent="-466725"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ت - (17أ) يجب عرض الخطية غير المتاب عنها، بعد محاولة مجموعة صغيرة للاستعادة، أمام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Calibri" panose="020F0502020204030204" pitchFamily="34" charset="0"/>
                <a:cs typeface="Arial" panose="020B0604020202020204" pitchFamily="34" charset="0"/>
              </a:rPr>
              <a:t>جسد الكنيسة </a:t>
            </a: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بكامله كرادع للاستمرار بالخطية.</a:t>
            </a:r>
            <a:endParaRPr kumimoji="0" lang="en-US"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endParaRPr>
          </a:p>
          <a:p>
            <a:pPr marL="466725" marR="0" lvl="0" indent="-466725"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ث - (17ب) يجب أن تؤدي الخطية غير المتاب عنها بعد عرضها أمام الكنيسة لمطالبة كل عضو في الكنيسة أن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Calibri" panose="020F0502020204030204" pitchFamily="34" charset="0"/>
                <a:cs typeface="Arial" panose="020B0604020202020204" pitchFamily="34" charset="0"/>
              </a:rPr>
              <a:t>يتعامل مع الخاطئ أنه غير مؤمن </a:t>
            </a: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(وهذا يشمل طرده من العضوية).</a:t>
            </a:r>
            <a:endParaRPr kumimoji="0" lang="en-US"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35172" name="Text Box 15"/>
          <p:cNvSpPr txBox="1">
            <a:spLocks noChangeArrowheads="1"/>
          </p:cNvSpPr>
          <p:nvPr/>
        </p:nvSpPr>
        <p:spPr bwMode="auto">
          <a:xfrm>
            <a:off x="8299450" y="76200"/>
            <a:ext cx="792205"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34ج</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5200155"/>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fade">
                                      <p:cBhvr>
                                        <p:cTn id="7" dur="2000"/>
                                        <p:tgtEl>
                                          <p:spTgt spid="4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0">
                                            <p:txEl>
                                              <p:pRg st="1" end="1"/>
                                            </p:txEl>
                                          </p:spTgt>
                                        </p:tgtEl>
                                        <p:attrNameLst>
                                          <p:attrName>style.visibility</p:attrName>
                                        </p:attrNameLst>
                                      </p:cBhvr>
                                      <p:to>
                                        <p:strVal val="visible"/>
                                      </p:to>
                                    </p:set>
                                    <p:animEffect transition="in" filter="fade">
                                      <p:cBhvr>
                                        <p:cTn id="12" dur="2000"/>
                                        <p:tgtEl>
                                          <p:spTgt spid="4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0">
                                            <p:txEl>
                                              <p:pRg st="2" end="2"/>
                                            </p:txEl>
                                          </p:spTgt>
                                        </p:tgtEl>
                                        <p:attrNameLst>
                                          <p:attrName>style.visibility</p:attrName>
                                        </p:attrNameLst>
                                      </p:cBhvr>
                                      <p:to>
                                        <p:strVal val="visible"/>
                                      </p:to>
                                    </p:set>
                                    <p:animEffect transition="in" filter="fade">
                                      <p:cBhvr>
                                        <p:cTn id="17" dur="2000"/>
                                        <p:tgtEl>
                                          <p:spTgt spid="4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40">
                                            <p:txEl>
                                              <p:pRg st="3" end="3"/>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9656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34" grpId="0" animBg="1"/>
      <p:bldP spid="40" grpId="0" uiExpand="1" build="p"/>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0194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847830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880763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113405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642306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843104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853357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57181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496236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5979C-C2C3-9A6F-6224-46BE428F64D7}"/>
            </a:ext>
          </a:extLst>
        </p:cNvPr>
        <p:cNvGrpSpPr/>
        <p:nvPr/>
      </p:nvGrpSpPr>
      <p:grpSpPr>
        <a:xfrm>
          <a:off x="0" y="0"/>
          <a:ext cx="0" cy="0"/>
          <a:chOff x="0" y="0"/>
          <a:chExt cx="0" cy="0"/>
        </a:xfrm>
      </p:grpSpPr>
      <p:pic>
        <p:nvPicPr>
          <p:cNvPr id="246785" name="Picture 1" descr="22_John_Baptist_Prison_JPEG_1024.jpg">
            <a:extLst>
              <a:ext uri="{FF2B5EF4-FFF2-40B4-BE49-F238E27FC236}">
                <a16:creationId xmlns:a16="http://schemas.microsoft.com/office/drawing/2014/main" id="{519B837F-D0B7-FEE8-0179-A3C3B560328C}"/>
              </a:ext>
            </a:extLst>
          </p:cNvPr>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a:extLst>
              <a:ext uri="{FF2B5EF4-FFF2-40B4-BE49-F238E27FC236}">
                <a16:creationId xmlns:a16="http://schemas.microsoft.com/office/drawing/2014/main" id="{36EA63A3-D0E1-FC3C-1421-2F1F614EF4BE}"/>
              </a:ext>
            </a:extLst>
          </p:cNvPr>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2FD8DF19-484A-DF00-776E-4DD10B036D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100446506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0" y="0"/>
            <a:ext cx="6858000" cy="1524000"/>
          </a:xfrm>
          <a:solidFill>
            <a:srgbClr val="000000"/>
          </a:solidFill>
        </p:spPr>
        <p:txBody>
          <a:bodyPr/>
          <a:lstStyle/>
          <a:p>
            <a:pPr marL="0" marR="0" algn="r" rtl="1">
              <a:lnSpc>
                <a:spcPct val="107000"/>
              </a:lnSpc>
              <a:spcBef>
                <a:spcPts val="0"/>
              </a:spcBef>
              <a:spcAft>
                <a:spcPts val="800"/>
              </a:spcAft>
            </a:pPr>
            <a:r>
              <a:rPr kumimoji="0" lang="ar-JO" sz="2800" dirty="0">
                <a:ea typeface="ＭＳ Ｐゴシック" charset="0"/>
                <a:cs typeface="Arial" panose="020B0604020202020204" pitchFamily="34" charset="0"/>
              </a:rPr>
              <a:t>2. </a:t>
            </a:r>
            <a:r>
              <a:rPr lang="ar-JO" sz="2800" dirty="0">
                <a:ea typeface="Calibri" panose="020F0502020204030204" pitchFamily="34" charset="0"/>
                <a:cs typeface="Arial" panose="020B0604020202020204" pitchFamily="34" charset="0"/>
              </a:rPr>
              <a:t>(18-20) </a:t>
            </a:r>
            <a:r>
              <a:rPr lang="ar-JO" sz="2800" dirty="0">
                <a:solidFill>
                  <a:srgbClr val="FFFF00"/>
                </a:solidFill>
                <a:ea typeface="Calibri" panose="020F0502020204030204" pitchFamily="34" charset="0"/>
                <a:cs typeface="Arial" panose="020B0604020202020204" pitchFamily="34" charset="0"/>
              </a:rPr>
              <a:t>السبب</a:t>
            </a:r>
            <a:r>
              <a:rPr lang="ar-JO" sz="2800" dirty="0">
                <a:ea typeface="Calibri" panose="020F0502020204030204" pitchFamily="34" charset="0"/>
                <a:cs typeface="Arial" panose="020B0604020202020204" pitchFamily="34" charset="0"/>
              </a:rPr>
              <a:t> في استطاعة الكنيسة استعادة أو  الاستمرار في السعي لاستعادة المؤمنين الضالين هو أنها تستمد سلطانها من الله نفسه.</a:t>
            </a:r>
            <a:endParaRPr kumimoji="0" lang="en-US" sz="2800" dirty="0">
              <a:solidFill>
                <a:srgbClr val="FFFF00"/>
              </a:solidFill>
              <a:ea typeface="ＭＳ Ｐゴシック" charset="0"/>
              <a:cs typeface="Arial" panose="020B0604020202020204" pitchFamily="34" charset="0"/>
            </a:endParaRPr>
          </a:p>
        </p:txBody>
      </p:sp>
      <p:pic>
        <p:nvPicPr>
          <p:cNvPr id="137218"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300288"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 name="Rectangle 2"/>
          <p:cNvSpPr txBox="1">
            <a:spLocks noChangeArrowheads="1"/>
          </p:cNvSpPr>
          <p:nvPr/>
        </p:nvSpPr>
        <p:spPr bwMode="auto">
          <a:xfrm>
            <a:off x="179512" y="1529680"/>
            <a:ext cx="8784976" cy="4419600"/>
          </a:xfrm>
          <a:prstGeom prst="rect">
            <a:avLst/>
          </a:prstGeom>
          <a:noFill/>
          <a:ln>
            <a:noFill/>
          </a:ln>
          <a:effectLst/>
        </p:spPr>
        <p:txBody>
          <a:bodyPr anchor="ctr"/>
          <a:lstStyle/>
          <a:p>
            <a:pPr marL="457200" marR="0" lvl="0" indent="-444500"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أ – (18-19) الكنائس التي تستعيد بالصلاة أو تستمر في السعي لاستعادة المؤمنين الخطأة تفعل ذلك بدلاً من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Calibri" panose="020F0502020204030204" pitchFamily="34" charset="0"/>
                <a:cs typeface="Arial" panose="020B0604020202020204" pitchFamily="34" charset="0"/>
              </a:rPr>
              <a:t>الآب</a:t>
            </a: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endParaRPr>
          </a:p>
          <a:p>
            <a:pPr marL="868363" marR="0" lvl="0" indent="-454025"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1. (18) يجب على الكنيسة إعلان المذنب أو البريء بناء ما حدده الله بالفعل.</a:t>
            </a:r>
          </a:p>
          <a:p>
            <a:pPr marL="868363" marR="0" lvl="0" indent="-454025"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2. (19) يمكن لقادة الكنيسة الذين يصدرون بالصلاة حكمًا، أن يثقوا أنهم تصرفوا حسب مشيئة الله.</a:t>
            </a:r>
          </a:p>
          <a:p>
            <a:pPr marL="457200" marR="0" lvl="0" indent="-444500"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ب – (20) الكنائس التي تستعيد أو تواصل سعيها لاستعادة المؤمنين الخطأة تعمل في حضور</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Calibri" panose="020F0502020204030204" pitchFamily="34" charset="0"/>
                <a:cs typeface="Arial" panose="020B0604020202020204" pitchFamily="34" charset="0"/>
              </a:rPr>
              <a:t> يسوع</a:t>
            </a: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  </a:t>
            </a:r>
            <a:endParaRPr kumimoji="0" lang="en-US"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37220" name="Text Box 15"/>
          <p:cNvSpPr txBox="1">
            <a:spLocks noChangeArrowheads="1"/>
          </p:cNvSpPr>
          <p:nvPr/>
        </p:nvSpPr>
        <p:spPr bwMode="auto">
          <a:xfrm>
            <a:off x="8299450" y="76200"/>
            <a:ext cx="70884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7202637"/>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fade">
                                      <p:cBhvr>
                                        <p:cTn id="7" dur="2000"/>
                                        <p:tgtEl>
                                          <p:spTgt spid="4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0">
                                            <p:txEl>
                                              <p:pRg st="1" end="1"/>
                                            </p:txEl>
                                          </p:spTgt>
                                        </p:tgtEl>
                                        <p:attrNameLst>
                                          <p:attrName>style.visibility</p:attrName>
                                        </p:attrNameLst>
                                      </p:cBhvr>
                                      <p:to>
                                        <p:strVal val="visible"/>
                                      </p:to>
                                    </p:set>
                                    <p:animEffect transition="in" filter="fade">
                                      <p:cBhvr>
                                        <p:cTn id="12" dur="2000"/>
                                        <p:tgtEl>
                                          <p:spTgt spid="4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0">
                                            <p:txEl>
                                              <p:pRg st="2" end="2"/>
                                            </p:txEl>
                                          </p:spTgt>
                                        </p:tgtEl>
                                        <p:attrNameLst>
                                          <p:attrName>style.visibility</p:attrName>
                                        </p:attrNameLst>
                                      </p:cBhvr>
                                      <p:to>
                                        <p:strVal val="visible"/>
                                      </p:to>
                                    </p:set>
                                    <p:animEffect transition="in" filter="fade">
                                      <p:cBhvr>
                                        <p:cTn id="17" dur="2000"/>
                                        <p:tgtEl>
                                          <p:spTgt spid="4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0">
                                            <p:txEl>
                                              <p:pRg st="3" end="3"/>
                                            </p:txEl>
                                          </p:spTgt>
                                        </p:tgtEl>
                                        <p:attrNameLst>
                                          <p:attrName>style.visibility</p:attrName>
                                        </p:attrNameLst>
                                      </p:cBhvr>
                                      <p:to>
                                        <p:strVal val="visible"/>
                                      </p:to>
                                    </p:set>
                                    <p:animEffect transition="in" filter="fade">
                                      <p:cBhvr>
                                        <p:cTn id="22" dur="2000"/>
                                        <p:tgtEl>
                                          <p:spTgt spid="40">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656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34" grpId="0" animBg="1"/>
      <p:bldP spid="40" grpId="0" build="p"/>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539868719"/>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matt 27v51 temple veil torn.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1954" name="Title 1"/>
          <p:cNvSpPr>
            <a:spLocks noGrp="1"/>
          </p:cNvSpPr>
          <p:nvPr>
            <p:ph type="title"/>
          </p:nvPr>
        </p:nvSpPr>
        <p:spPr>
          <a:xfrm>
            <a:off x="-36513" y="-26988"/>
            <a:ext cx="9180513" cy="647701"/>
          </a:xfrm>
        </p:spPr>
        <p:txBody>
          <a:bodyPr/>
          <a:lstStyle/>
          <a:p>
            <a:r>
              <a:rPr lang="ar-JO" sz="3600" dirty="0">
                <a:solidFill>
                  <a:srgbClr val="FFFFFF"/>
                </a:solidFill>
                <a:ea typeface="ＭＳ Ｐゴシック" charset="0"/>
              </a:rPr>
              <a:t>حجاب الهيكل</a:t>
            </a:r>
            <a:endParaRPr lang="en-US" sz="3600" dirty="0">
              <a:solidFill>
                <a:srgbClr val="FFFFFF"/>
              </a:solidFill>
              <a:ea typeface="ＭＳ Ｐゴシック" charset="0"/>
            </a:endParaRPr>
          </a:p>
        </p:txBody>
      </p:sp>
    </p:spTree>
    <p:extLst>
      <p:ext uri="{BB962C8B-B14F-4D97-AF65-F5344CB8AC3E}">
        <p14:creationId xmlns:p14="http://schemas.microsoft.com/office/powerpoint/2010/main" val="1167896610"/>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Title 1"/>
          <p:cNvSpPr>
            <a:spLocks noGrp="1"/>
          </p:cNvSpPr>
          <p:nvPr>
            <p:ph type="title"/>
          </p:nvPr>
        </p:nvSpPr>
        <p:spPr>
          <a:xfrm>
            <a:off x="-36513" y="-26988"/>
            <a:ext cx="9180513" cy="647701"/>
          </a:xfrm>
        </p:spPr>
        <p:txBody>
          <a:bodyPr/>
          <a:lstStyle/>
          <a:p>
            <a:r>
              <a:rPr lang="ar-JO" sz="3600" dirty="0">
                <a:solidFill>
                  <a:srgbClr val="FFFFFF"/>
                </a:solidFill>
                <a:ea typeface="ＭＳ Ｐゴシック" charset="0"/>
              </a:rPr>
              <a:t>شق حجاب الهيكل (27: 51)</a:t>
            </a:r>
            <a:endParaRPr lang="en-US" sz="3600" dirty="0">
              <a:solidFill>
                <a:srgbClr val="FFFFFF"/>
              </a:solidFill>
              <a:ea typeface="ＭＳ Ｐゴシック" charset="0"/>
            </a:endParaRPr>
          </a:p>
        </p:txBody>
      </p:sp>
      <p:pic>
        <p:nvPicPr>
          <p:cNvPr id="382978" name="Picture 2" descr="matt 27v51 temple veil torn in half.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077913"/>
            <a:ext cx="9144000" cy="5021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61339420"/>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420888"/>
            <a:ext cx="9144000" cy="203325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تخدم</a:t>
            </a:r>
            <a:r>
              <a:rPr lang="ar-JO" sz="5400" dirty="0">
                <a:effectLst>
                  <a:glow rad="127000">
                    <a:schemeClr val="tx1"/>
                  </a:glow>
                </a:effectLst>
                <a:ea typeface="ＭＳ Ｐゴシック" charset="0"/>
              </a:rPr>
              <a:t> يسوع؟</a:t>
            </a:r>
            <a:endParaRPr lang="en-US" sz="5400" dirty="0">
              <a:effectLst>
                <a:glow rad="127000">
                  <a:schemeClr val="tx1"/>
                </a:glow>
              </a:effectLst>
              <a:ea typeface="ＭＳ Ｐゴシック" charset="0"/>
              <a:cs typeface="ＭＳ Ｐゴシック" charset="0"/>
            </a:endParaRPr>
          </a:p>
        </p:txBody>
      </p:sp>
      <p:sp>
        <p:nvSpPr>
          <p:cNvPr id="3" name="Rectangle 2">
            <a:extLst>
              <a:ext uri="{FF2B5EF4-FFF2-40B4-BE49-F238E27FC236}">
                <a16:creationId xmlns:a16="http://schemas.microsoft.com/office/drawing/2014/main" id="{FE9947AC-DE9A-B440-B3CB-292491CE32D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8590604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405418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900098"/>
                                        </p:tgtEl>
                                        <p:attrNameLst>
                                          <p:attrName>style.visibility</p:attrName>
                                        </p:attrNameLst>
                                      </p:cBhvr>
                                      <p:to>
                                        <p:strVal val="visible"/>
                                      </p:to>
                                    </p:set>
                                    <p:animEffect transition="in" filter="checkerboard(across)">
                                      <p:cBhvr>
                                        <p:cTn id="22"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3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4" name="Down Arrow Callout 13">
            <a:extLst>
              <a:ext uri="{FF2B5EF4-FFF2-40B4-BE49-F238E27FC236}">
                <a16:creationId xmlns:a16="http://schemas.microsoft.com/office/drawing/2014/main" id="{CA27B60C-6E40-2049-BCA3-7D3FE0AB6E17}"/>
              </a:ext>
            </a:extLst>
          </p:cNvPr>
          <p:cNvSpPr/>
          <p:nvPr/>
        </p:nvSpPr>
        <p:spPr bwMode="auto">
          <a:xfrm>
            <a:off x="2339752" y="288300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أعلى حاكم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العالم</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(1-10).</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3531238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500" fill="hold"/>
                                        <p:tgtEl>
                                          <p:spTgt spid="15"/>
                                        </p:tgtEl>
                                        <p:attrNameLst>
                                          <p:attrName>ppt_x</p:attrName>
                                        </p:attrNameLst>
                                      </p:cBhvr>
                                      <p:tavLst>
                                        <p:tav tm="0">
                                          <p:val>
                                            <p:strVal val="#ppt_x"/>
                                          </p:val>
                                        </p:tav>
                                        <p:tav tm="100000">
                                          <p:val>
                                            <p:strVal val="#ppt_x"/>
                                          </p:val>
                                        </p:tav>
                                      </p:tavLst>
                                    </p:anim>
                                    <p:anim calcmode="lin" valueType="num">
                                      <p:cBhvr additive="base">
                                        <p:cTn id="13"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
</file>

<file path=ppt/slides/slide36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Down Arrow Callout 12">
            <a:extLst>
              <a:ext uri="{FF2B5EF4-FFF2-40B4-BE49-F238E27FC236}">
                <a16:creationId xmlns:a16="http://schemas.microsoft.com/office/drawing/2014/main" id="{2DE4248D-5338-5040-AB46-BE6247C72D7C}"/>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يسوع هو أعلى سلطة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الكنيسة</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(11-27).</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9854956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heckerboard(across)">
                                      <p:cBhvr>
                                        <p:cTn id="7" dur="1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500" fill="hold"/>
                                        <p:tgtEl>
                                          <p:spTgt spid="15"/>
                                        </p:tgtEl>
                                        <p:attrNameLst>
                                          <p:attrName>ppt_x</p:attrName>
                                        </p:attrNameLst>
                                      </p:cBhvr>
                                      <p:tavLst>
                                        <p:tav tm="0">
                                          <p:val>
                                            <p:strVal val="#ppt_x"/>
                                          </p:val>
                                        </p:tav>
                                        <p:tav tm="100000">
                                          <p:val>
                                            <p:strVal val="#ppt_x"/>
                                          </p:val>
                                        </p:tav>
                                      </p:tavLst>
                                    </p:anim>
                                    <p:anim calcmode="lin" valueType="num">
                                      <p:cBhvr additive="base">
                                        <p:cTn id="13"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قدّم يسوع الخلاص 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انتصاره على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الموت</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(28).</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4895197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 grpId="0"/>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28</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003166333"/>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lgn="r" rtl="1" eaLnBrk="0" fontAlgn="base" hangingPunct="0">
              <a:spcBef>
                <a:spcPct val="0"/>
              </a:spcBef>
              <a:spcAft>
                <a:spcPct val="0"/>
              </a:spcAft>
              <a:defRPr/>
            </a:pPr>
            <a:endParaRPr lang="en-US" b="1">
              <a:latin typeface="Arial" panose="020B0604020202020204" pitchFamily="34" charset="0"/>
              <a:ea typeface="ＭＳ Ｐゴシック" pitchFamily="-112" charset="-128"/>
              <a:cs typeface="Arial" panose="020B0604020202020204" pitchFamily="34" charset="0"/>
            </a:endParaRPr>
          </a:p>
        </p:txBody>
      </p:sp>
      <p:sp>
        <p:nvSpPr>
          <p:cNvPr id="370692" name="Text Box 2"/>
          <p:cNvSpPr txBox="1">
            <a:spLocks noChangeArrowheads="1"/>
          </p:cNvSpPr>
          <p:nvPr/>
        </p:nvSpPr>
        <p:spPr bwMode="auto">
          <a:xfrm>
            <a:off x="3203848" y="287338"/>
            <a:ext cx="2592288" cy="461962"/>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SA" b="1" dirty="0">
                <a:solidFill>
                  <a:schemeClr val="bg1"/>
                </a:solidFill>
                <a:latin typeface="Arial" panose="020B0604020202020204" pitchFamily="34" charset="0"/>
                <a:cs typeface="Arial" panose="020B0604020202020204" pitchFamily="34" charset="0"/>
              </a:rPr>
              <a:t>المخطط التفصيلي</a:t>
            </a:r>
            <a:endParaRPr lang="en-US" b="1" dirty="0">
              <a:solidFill>
                <a:schemeClr val="bg1"/>
              </a:solidFill>
              <a:latin typeface="Arial" panose="020B0604020202020204" pitchFamily="34" charset="0"/>
              <a:cs typeface="Arial" panose="020B0604020202020204" pitchFamily="34" charset="0"/>
            </a:endParaRPr>
          </a:p>
        </p:txBody>
      </p:sp>
      <p:sp>
        <p:nvSpPr>
          <p:cNvPr id="370693" name="Text Box 3"/>
          <p:cNvSpPr txBox="1">
            <a:spLocks noChangeArrowheads="1"/>
          </p:cNvSpPr>
          <p:nvPr/>
        </p:nvSpPr>
        <p:spPr bwMode="auto">
          <a:xfrm>
            <a:off x="8502650" y="1524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73</a:t>
            </a:r>
            <a:endParaRPr lang="en-US" b="1" dirty="0">
              <a:solidFill>
                <a:schemeClr val="bg1"/>
              </a:solidFill>
              <a:latin typeface="Arial" panose="020B0604020202020204" pitchFamily="34" charset="0"/>
              <a:cs typeface="Arial" panose="020B0604020202020204" pitchFamily="34" charset="0"/>
            </a:endParaRPr>
          </a:p>
        </p:txBody>
      </p:sp>
      <p:sp>
        <p:nvSpPr>
          <p:cNvPr id="370694" name="Text Box 4"/>
          <p:cNvSpPr txBox="1">
            <a:spLocks noChangeArrowheads="1"/>
          </p:cNvSpPr>
          <p:nvPr/>
        </p:nvSpPr>
        <p:spPr bwMode="auto">
          <a:xfrm>
            <a:off x="-63500" y="1346200"/>
            <a:ext cx="9315450" cy="15684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r>
              <a:rPr lang="ar-JO" b="1" dirty="0">
                <a:solidFill>
                  <a:schemeClr val="bg1"/>
                </a:solidFill>
                <a:latin typeface="Arial" panose="020B0604020202020204" pitchFamily="34" charset="0"/>
                <a:cs typeface="Arial" panose="020B0604020202020204" pitchFamily="34" charset="0"/>
              </a:rPr>
              <a:t>4. تم رفض المسيح كمسيا تحسباً لرفض الصلب النهائي ، لذلك قدم عصر المجيء قبل استقباله المستقبلي، وخدام للأمم لتعليم تأجيل الملكوت. (11: 1-16: 12) </a:t>
            </a:r>
          </a:p>
        </p:txBody>
      </p:sp>
      <p:sp>
        <p:nvSpPr>
          <p:cNvPr id="370695" name="Text Box 5"/>
          <p:cNvSpPr txBox="1">
            <a:spLocks noChangeArrowheads="1"/>
          </p:cNvSpPr>
          <p:nvPr/>
        </p:nvSpPr>
        <p:spPr bwMode="auto">
          <a:xfrm>
            <a:off x="0" y="3022600"/>
            <a:ext cx="9215438"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r>
              <a:rPr lang="ar-JO" b="1" dirty="0">
                <a:solidFill>
                  <a:schemeClr val="bg1"/>
                </a:solidFill>
                <a:latin typeface="Arial" panose="020B0604020202020204" pitchFamily="34" charset="0"/>
                <a:cs typeface="Arial" panose="020B0604020202020204" pitchFamily="34" charset="0"/>
              </a:rPr>
              <a:t> 5.يُعدّ المسيح تلاميذه فيما يتعلق بشخصه وبرنامجه حتى يتم  تفويض سلطانه المسيحاني إليهم بعد موته. (16: 13-20: 34) </a:t>
            </a:r>
          </a:p>
        </p:txBody>
      </p:sp>
      <p:sp>
        <p:nvSpPr>
          <p:cNvPr id="134150" name="Text Box 6"/>
          <p:cNvSpPr txBox="1">
            <a:spLocks noChangeArrowheads="1"/>
          </p:cNvSpPr>
          <p:nvPr/>
        </p:nvSpPr>
        <p:spPr bwMode="auto">
          <a:xfrm>
            <a:off x="-36513" y="4330700"/>
            <a:ext cx="9251951"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r>
              <a:rPr lang="ar-JO" b="1" dirty="0">
                <a:solidFill>
                  <a:schemeClr val="bg1"/>
                </a:solidFill>
                <a:latin typeface="Arial" panose="020B0604020202020204" pitchFamily="34" charset="0"/>
                <a:cs typeface="Arial" panose="020B0604020202020204" pitchFamily="34" charset="0"/>
              </a:rPr>
              <a:t>6. تظهر تقديم المسيح الرسمي ورفضه كملك لإسرائيل في صلبه غير المباشر سبب تأجيل الملكوت حتى عودته. (21-27) </a:t>
            </a:r>
          </a:p>
        </p:txBody>
      </p:sp>
      <p:sp>
        <p:nvSpPr>
          <p:cNvPr id="2" name="Title 1"/>
          <p:cNvSpPr>
            <a:spLocks noGrp="1"/>
          </p:cNvSpPr>
          <p:nvPr>
            <p:ph type="title" idx="4294967295"/>
          </p:nvPr>
        </p:nvSpPr>
        <p:spPr>
          <a:xfrm>
            <a:off x="457200" y="620713"/>
            <a:ext cx="8229600" cy="725487"/>
          </a:xfrm>
        </p:spPr>
        <p:txBody>
          <a:bodyPr/>
          <a:lstStyle/>
          <a:p>
            <a:pPr>
              <a:defRPr/>
            </a:pPr>
            <a:r>
              <a:rPr lang="ar-SA" sz="2400" dirty="0">
                <a:solidFill>
                  <a:schemeClr val="bg1"/>
                </a:solidFill>
                <a:cs typeface="Arial" panose="020B0604020202020204" pitchFamily="34" charset="0"/>
              </a:rPr>
              <a:t>اصحاحات ٢١-٢٧</a:t>
            </a:r>
            <a:endParaRPr lang="en-US" dirty="0">
              <a:cs typeface="Arial" panose="020B0604020202020204" pitchFamily="34" charset="0"/>
            </a:endParaRPr>
          </a:p>
        </p:txBody>
      </p:sp>
      <p:sp>
        <p:nvSpPr>
          <p:cNvPr id="3" name="Text Box 7">
            <a:extLst>
              <a:ext uri="{FF2B5EF4-FFF2-40B4-BE49-F238E27FC236}">
                <a16:creationId xmlns:a16="http://schemas.microsoft.com/office/drawing/2014/main" id="{2FAB07A4-4150-92C8-16F3-4C1C5FC42A3E}"/>
              </a:ext>
            </a:extLst>
          </p:cNvPr>
          <p:cNvSpPr txBox="1">
            <a:spLocks noChangeArrowheads="1"/>
          </p:cNvSpPr>
          <p:nvPr/>
        </p:nvSpPr>
        <p:spPr bwMode="auto">
          <a:xfrm>
            <a:off x="-63500" y="5638800"/>
            <a:ext cx="9278938"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r>
              <a:rPr lang="ar-JO" b="1" dirty="0">
                <a:solidFill>
                  <a:schemeClr val="bg1"/>
                </a:solidFill>
                <a:latin typeface="Arial" panose="020B0604020202020204" pitchFamily="34" charset="0"/>
                <a:cs typeface="Times New Roman" charset="0"/>
              </a:rPr>
              <a:t>7. إن انتصار المسيح على الموت يؤكد على أنه المسيا الذي يجب أن يؤمن به الجميع في جميع أنحاء العالم (28) </a:t>
            </a:r>
            <a:endParaRPr lang="en-US" b="1" dirty="0">
              <a:solidFill>
                <a:schemeClr val="bg1"/>
              </a:solidFill>
              <a:latin typeface="Arial" panose="020B0604020202020204" pitchFamily="34" charset="0"/>
              <a:cs typeface="Times New Roman" charset="0"/>
            </a:endParaRPr>
          </a:p>
        </p:txBody>
      </p:sp>
    </p:spTree>
    <p:extLst>
      <p:ext uri="{BB962C8B-B14F-4D97-AF65-F5344CB8AC3E}">
        <p14:creationId xmlns:p14="http://schemas.microsoft.com/office/powerpoint/2010/main" val="444440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fill="hold"/>
                                        <p:tgtEl>
                                          <p:spTgt spid="134150"/>
                                        </p:tgtEl>
                                        <p:attrNameLst>
                                          <p:attrName>ppt_w</p:attrName>
                                        </p:attrNameLst>
                                      </p:cBhvr>
                                      <p:tavLst>
                                        <p:tav tm="0">
                                          <p:val>
                                            <p:fltVal val="0"/>
                                          </p:val>
                                        </p:tav>
                                        <p:tav tm="100000">
                                          <p:val>
                                            <p:strVal val="#ppt_w"/>
                                          </p:val>
                                        </p:tav>
                                      </p:tavLst>
                                    </p:anim>
                                    <p:anim calcmode="lin" valueType="num">
                                      <p:cBhvr>
                                        <p:cTn id="8" dur="500" fill="hold"/>
                                        <p:tgtEl>
                                          <p:spTgt spid="134150"/>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50" grpId="0" animBg="1" autoUpdateAnimBg="0"/>
      <p:bldP spid="3"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0" y="0"/>
            <a:ext cx="6948264" cy="1524000"/>
          </a:xfrm>
          <a:solidFill>
            <a:srgbClr val="000000"/>
          </a:solidFill>
        </p:spPr>
        <p:txBody>
          <a:bodyPr/>
          <a:lstStyle/>
          <a:p>
            <a:pPr marL="0" marR="0" algn="r" rtl="1">
              <a:lnSpc>
                <a:spcPct val="107000"/>
              </a:lnSpc>
              <a:spcBef>
                <a:spcPts val="0"/>
              </a:spcBef>
              <a:spcAft>
                <a:spcPts val="800"/>
              </a:spcAft>
            </a:pPr>
            <a:r>
              <a:rPr lang="ar-SA" sz="2800" u="sng" dirty="0">
                <a:ea typeface="Calibri" panose="020F0502020204030204" pitchFamily="34" charset="0"/>
                <a:cs typeface="Arial" panose="020B0604020202020204" pitchFamily="34" charset="0"/>
              </a:rPr>
              <a:t>فكرة تفسيرية</a:t>
            </a:r>
            <a:r>
              <a:rPr lang="ar-SA" sz="2800" dirty="0">
                <a:ea typeface="Calibri" panose="020F0502020204030204" pitchFamily="34" charset="0"/>
                <a:cs typeface="Arial" panose="020B0604020202020204" pitchFamily="34" charset="0"/>
              </a:rPr>
              <a:t>: </a:t>
            </a:r>
            <a:r>
              <a:rPr lang="ar-SA" sz="2800" dirty="0">
                <a:solidFill>
                  <a:srgbClr val="FFFF00"/>
                </a:solidFill>
                <a:ea typeface="Calibri" panose="020F0502020204030204" pitchFamily="34" charset="0"/>
                <a:cs typeface="Arial" panose="020B0604020202020204" pitchFamily="34" charset="0"/>
              </a:rPr>
              <a:t>السبب</a:t>
            </a:r>
            <a:r>
              <a:rPr lang="ar-SA" sz="2800" dirty="0">
                <a:ea typeface="Calibri" panose="020F0502020204030204" pitchFamily="34" charset="0"/>
                <a:cs typeface="Arial" panose="020B0604020202020204" pitchFamily="34" charset="0"/>
              </a:rPr>
              <a:t> لذي يوجب على الكنيسة استعادة مسيحي خاطئ بشكل صحيح هو أنها تمدّ سلطان الله.</a:t>
            </a:r>
            <a:endParaRPr lang="en-US" sz="2800" dirty="0">
              <a:ea typeface="Calibri" panose="020F0502020204030204" pitchFamily="34" charset="0"/>
              <a:cs typeface="Arial" panose="020B0604020202020204" pitchFamily="34" charset="0"/>
            </a:endParaRPr>
          </a:p>
        </p:txBody>
      </p:sp>
      <p:pic>
        <p:nvPicPr>
          <p:cNvPr id="139266"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904038" y="0"/>
            <a:ext cx="2239962" cy="148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 name="Rectangle 2"/>
          <p:cNvSpPr txBox="1">
            <a:spLocks noChangeArrowheads="1"/>
          </p:cNvSpPr>
          <p:nvPr/>
        </p:nvSpPr>
        <p:spPr bwMode="auto">
          <a:xfrm>
            <a:off x="76200" y="1447800"/>
            <a:ext cx="8744272" cy="4419600"/>
          </a:xfrm>
          <a:prstGeom prst="rect">
            <a:avLst/>
          </a:prstGeom>
          <a:noFill/>
          <a:ln>
            <a:noFill/>
          </a:ln>
          <a:effectLst/>
        </p:spPr>
        <p:txBody>
          <a:bodyPr anchor="ctr"/>
          <a:lstStyle/>
          <a:p>
            <a:pPr marL="0" marR="0" lvl="0" indent="0"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1- (15-17)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Calibri" panose="020F0502020204030204" pitchFamily="34" charset="0"/>
                <a:cs typeface="Arial" panose="020B0604020202020204" pitchFamily="34" charset="0"/>
              </a:rPr>
              <a:t>الطريقة</a:t>
            </a: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 التي ينبغي فيها على الكنيسة إعادة مسيحي خاطئ بشكل صحيح يكون بالمحافظة على خصوصية الأمر قدر الإمكان.</a:t>
            </a:r>
            <a:endParaRPr kumimoji="0" lang="en-US"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endParaRPr>
          </a:p>
          <a:p>
            <a:pPr marL="457200" marR="0" lvl="1"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BBE0E3"/>
              </a:solidFill>
              <a:effectLst>
                <a:glow rad="1778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2- (18-20)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Calibri" panose="020F0502020204030204" pitchFamily="34" charset="0"/>
                <a:cs typeface="Arial" panose="020B0604020202020204" pitchFamily="34" charset="0"/>
              </a:rPr>
              <a:t>السبب</a:t>
            </a:r>
            <a:r>
              <a:rPr kumimoji="0" lang="ar-JO"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rPr>
              <a:t> الذي يمكن الكنيسة من استعادة أو الاستمرار في السعي لاستعادة المؤمنين الضّالين هو أنها تبسط سلطان الله نفسه.</a:t>
            </a:r>
            <a:endParaRPr kumimoji="0" lang="en-US" sz="2800" b="1" i="0" u="none" strike="noStrike" kern="1200" cap="none" spc="0" normalizeH="0" baseline="0" noProof="0" dirty="0">
              <a:ln>
                <a:noFill/>
              </a:ln>
              <a:solidFill>
                <a:srgbClr val="BBE0E3"/>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39268" name="Text Box 15"/>
          <p:cNvSpPr txBox="1">
            <a:spLocks noChangeArrowheads="1"/>
          </p:cNvSpPr>
          <p:nvPr/>
        </p:nvSpPr>
        <p:spPr bwMode="auto">
          <a:xfrm>
            <a:off x="8299450" y="76200"/>
            <a:ext cx="70884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Box 4"/>
          <p:cNvSpPr txBox="1">
            <a:spLocks noChangeArrowheads="1"/>
          </p:cNvSpPr>
          <p:nvPr/>
        </p:nvSpPr>
        <p:spPr bwMode="auto">
          <a:xfrm>
            <a:off x="0" y="5830888"/>
            <a:ext cx="9144000" cy="769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BBE0E3"/>
                </a:solidFill>
                <a:effectLst>
                  <a:outerShdw blurRad="222250" dist="127000" dir="2700000" algn="tl" rotWithShape="0">
                    <a:srgbClr val="000000">
                      <a:alpha val="89000"/>
                    </a:srgbClr>
                  </a:outerShdw>
                </a:effectLst>
                <a:uLnTx/>
                <a:uFillTx/>
                <a:latin typeface="Arial" panose="020B0604020202020204" pitchFamily="34" charset="0"/>
                <a:ea typeface="ＭＳ Ｐゴシック" charset="0"/>
                <a:cs typeface="Arial" panose="020B0604020202020204" pitchFamily="34" charset="0"/>
              </a:rPr>
              <a:t>18: 15- 20</a:t>
            </a:r>
            <a:endParaRPr kumimoji="0" lang="en-US" sz="4400" b="1" i="0" u="none" strike="noStrike" kern="1200" cap="none" spc="0" normalizeH="0" baseline="0" noProof="0" dirty="0">
              <a:ln>
                <a:noFill/>
              </a:ln>
              <a:solidFill>
                <a:srgbClr val="BBE0E3"/>
              </a:solidFill>
              <a:effectLst>
                <a:outerShdw blurRad="222250" dist="127000" dir="2700000" algn="tl" rotWithShape="0">
                  <a:srgbClr val="000000">
                    <a:alpha val="89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6025722"/>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656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34"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513"/>
            <a:ext cx="9145116" cy="68591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812152" y="4664220"/>
            <a:ext cx="4095860" cy="1200191"/>
          </a:xfrm>
          <a:prstGeom prst="rect">
            <a:avLst/>
          </a:prstGeom>
          <a:noFill/>
        </p:spPr>
        <p:txBody>
          <a:bodyPr wrap="square" lIns="91303" tIns="45652" rIns="91303" bIns="45652">
            <a:spAutoFit/>
          </a:bodyPr>
          <a:lstStyle/>
          <a:p>
            <a:pPr marL="0" marR="0" lvl="0" indent="0" algn="l" defTabSz="9135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حيٌّ</a:t>
            </a:r>
            <a:endParaRPr kumimoji="0" lang="en-US" sz="72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6"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7"/>
            <a:ext cx="5284787" cy="2554408"/>
          </a:xfrm>
          <a:prstGeom prst="rect">
            <a:avLst/>
          </a:prstGeom>
          <a:noFill/>
        </p:spPr>
        <p:txBody>
          <a:bodyPr lIns="91303" tIns="45652" rIns="91303" bIns="45652">
            <a:spAutoFit/>
          </a:bodyPr>
          <a:lstStyle/>
          <a:p>
            <a:pPr marL="0" marR="0" lvl="0" indent="0" algn="l" defTabSz="914355"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a:t>
            </a:r>
            <a:r>
              <a:rPr kumimoji="0" lang="en-US"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28</a:t>
            </a:r>
            <a:r>
              <a:rPr kumimoji="0" lang="ar-JO"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 1-15</a:t>
            </a:r>
            <a:endParaRPr kumimoji="0" lang="en-US"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l" defTabSz="914355"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16: 1-20</a:t>
            </a:r>
            <a:endParaRPr kumimoji="0" lang="en-US"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l" defTabSz="914355"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24: 1-47</a:t>
            </a:r>
            <a:endParaRPr kumimoji="0" lang="en-US"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l" defTabSz="914355"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20: 1-29</a:t>
            </a:r>
            <a:endParaRPr kumimoji="0" lang="en-US"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9" name="TextBox 8"/>
          <p:cNvSpPr txBox="1"/>
          <p:nvPr/>
        </p:nvSpPr>
        <p:spPr>
          <a:xfrm>
            <a:off x="465447" y="3983826"/>
            <a:ext cx="2119017" cy="680394"/>
          </a:xfrm>
          <a:prstGeom prst="rect">
            <a:avLst/>
          </a:prstGeom>
          <a:noFill/>
        </p:spPr>
        <p:txBody>
          <a:bodyPr wrap="none" lIns="64218" tIns="32107" rIns="64218" bIns="32107">
            <a:spAutoFit/>
          </a:bodyPr>
          <a:lstStyle/>
          <a:p>
            <a:pPr marL="0" marR="0" lvl="0" indent="0" algn="r" defTabSz="321295"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الفصح</a:t>
            </a:r>
            <a:endParaRPr kumimoji="0" lang="en-US" sz="40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11" name="Picture 10">
            <a:extLst>
              <a:ext uri="{FF2B5EF4-FFF2-40B4-BE49-F238E27FC236}">
                <a16:creationId xmlns:a16="http://schemas.microsoft.com/office/drawing/2014/main" id="{1E1780D5-87D6-2556-F49E-085A874F6B8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93177" y="110251"/>
            <a:ext cx="2030171" cy="1047037"/>
          </a:xfrm>
          <a:prstGeom prst="rect">
            <a:avLst/>
          </a:prstGeom>
        </p:spPr>
      </p:pic>
    </p:spTree>
    <p:extLst>
      <p:ext uri="{BB962C8B-B14F-4D97-AF65-F5344CB8AC3E}">
        <p14:creationId xmlns:p14="http://schemas.microsoft.com/office/powerpoint/2010/main" val="2639118478"/>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44043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02126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25584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732915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196809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42668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793412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593201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67463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69" name="Picture 2" descr="Crossroads"/>
          <p:cNvPicPr>
            <a:picLocks noGrp="1" noChangeAspect="1" noChangeArrowheads="1"/>
          </p:cNvPicPr>
          <p:nvPr>
            <p:ph idx="1"/>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p:spPr>
      </p:pic>
      <p:sp>
        <p:nvSpPr>
          <p:cNvPr id="929795" name="Rectangle 3"/>
          <p:cNvSpPr>
            <a:spLocks noGrp="1" noChangeArrowheads="1"/>
          </p:cNvSpPr>
          <p:nvPr>
            <p:ph type="title"/>
          </p:nvPr>
        </p:nvSpPr>
        <p:spPr>
          <a:xfrm>
            <a:off x="-36066" y="6005513"/>
            <a:ext cx="9216578" cy="952500"/>
          </a:xfrm>
          <a:solidFill>
            <a:schemeClr val="bg1"/>
          </a:solidFill>
          <a:effectLst>
            <a:outerShdw blurRad="63500" dist="137372" dir="2021404" algn="ctr" rotWithShape="0">
              <a:schemeClr val="bg1">
                <a:alpha val="50000"/>
              </a:schemeClr>
            </a:outerShdw>
          </a:effectLst>
        </p:spPr>
        <p:txBody>
          <a:bodyPr/>
          <a:lstStyle/>
          <a:p>
            <a:pPr eaLnBrk="1" hangingPunct="1">
              <a:defRPr/>
            </a:pPr>
            <a:r>
              <a:rPr lang="ar-JO" sz="4800" dirty="0">
                <a:solidFill>
                  <a:schemeClr val="tx1"/>
                </a:solidFill>
                <a:ea typeface="ＭＳ Ｐゴシック" charset="0"/>
                <a:cs typeface="Arial" panose="020B0604020202020204" pitchFamily="34" charset="0"/>
              </a:rPr>
              <a:t>الطرق المتقاطعة (1981- 83)</a:t>
            </a:r>
            <a:endParaRPr lang="en-US" sz="4800" dirty="0">
              <a:solidFill>
                <a:schemeClr val="tx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994703513"/>
      </p:ext>
    </p:extLst>
  </p:cSld>
  <p:clrMapOvr>
    <a:masterClrMapping/>
  </p:clrMapOvr>
  <p:transition>
    <p:random/>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821580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99287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414890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539095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70818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12592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490788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862430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13372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B5979C-C2C3-9A6F-6224-46BE428F64D7}"/>
            </a:ext>
          </a:extLst>
        </p:cNvPr>
        <p:cNvGrpSpPr/>
        <p:nvPr/>
      </p:nvGrpSpPr>
      <p:grpSpPr>
        <a:xfrm>
          <a:off x="0" y="0"/>
          <a:ext cx="0" cy="0"/>
          <a:chOff x="0" y="0"/>
          <a:chExt cx="0" cy="0"/>
        </a:xfrm>
      </p:grpSpPr>
      <p:pic>
        <p:nvPicPr>
          <p:cNvPr id="246785" name="Picture 1" descr="22_John_Baptist_Prison_JPEG_1024.jpg">
            <a:extLst>
              <a:ext uri="{FF2B5EF4-FFF2-40B4-BE49-F238E27FC236}">
                <a16:creationId xmlns:a16="http://schemas.microsoft.com/office/drawing/2014/main" id="{519B837F-D0B7-FEE8-0179-A3C3B560328C}"/>
              </a:ext>
            </a:extLst>
          </p:cNvPr>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a:extLst>
              <a:ext uri="{FF2B5EF4-FFF2-40B4-BE49-F238E27FC236}">
                <a16:creationId xmlns:a16="http://schemas.microsoft.com/office/drawing/2014/main" id="{36EA63A3-D0E1-FC3C-1421-2F1F614EF4BE}"/>
              </a:ext>
            </a:extLst>
          </p:cNvPr>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2FD8DF19-484A-DF00-776E-4DD10B036D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385484244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1026"/>
          <p:cNvSpPr>
            <a:spLocks noGrp="1" noChangeArrowheads="1"/>
          </p:cNvSpPr>
          <p:nvPr>
            <p:ph type="title"/>
          </p:nvPr>
        </p:nvSpPr>
        <p:spPr>
          <a:xfrm>
            <a:off x="5638800" y="-152400"/>
            <a:ext cx="3505200" cy="1169988"/>
          </a:xfrm>
        </p:spPr>
        <p:txBody>
          <a:bodyPr/>
          <a:lstStyle/>
          <a:p>
            <a:pPr eaLnBrk="1" hangingPunct="1">
              <a:defRPr/>
            </a:pPr>
            <a:r>
              <a:rPr lang="ar-JO" sz="4800" dirty="0">
                <a:ea typeface="ＭＳ Ｐゴシック" charset="0"/>
                <a:cs typeface="Arial" panose="020B0604020202020204" pitchFamily="34" charset="0"/>
              </a:rPr>
              <a:t>الصين، 1981</a:t>
            </a:r>
            <a:endParaRPr lang="en-US" sz="4800" dirty="0">
              <a:ea typeface="ＭＳ Ｐゴシック" charset="0"/>
              <a:cs typeface="Arial" panose="020B0604020202020204" pitchFamily="34" charset="0"/>
            </a:endParaRPr>
          </a:p>
        </p:txBody>
      </p:sp>
      <p:pic>
        <p:nvPicPr>
          <p:cNvPr id="935939" name="Picture 1027"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19400"/>
            <a:ext cx="6248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5940" name="Picture 1028" descr="China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57200"/>
            <a:ext cx="4476750" cy="3221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5941" name="Picture 1029" descr="China000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972050" y="3657600"/>
            <a:ext cx="447675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5942" name="Picture 1030" descr="China000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048250" y="838200"/>
            <a:ext cx="447675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5382006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1000"/>
                                  </p:stCondLst>
                                  <p:childTnLst>
                                    <p:set>
                                      <p:cBhvr>
                                        <p:cTn id="6" dur="1" fill="hold">
                                          <p:stCondLst>
                                            <p:cond delay="0"/>
                                          </p:stCondLst>
                                        </p:cTn>
                                        <p:tgtEl>
                                          <p:spTgt spid="935939"/>
                                        </p:tgtEl>
                                        <p:attrNameLst>
                                          <p:attrName>style.visibility</p:attrName>
                                        </p:attrNameLst>
                                      </p:cBhvr>
                                      <p:to>
                                        <p:strVal val="visible"/>
                                      </p:to>
                                    </p:set>
                                    <p:animEffect transition="in" filter="checkerboard(across)">
                                      <p:cBhvr>
                                        <p:cTn id="7" dur="500"/>
                                        <p:tgtEl>
                                          <p:spTgt spid="935939"/>
                                        </p:tgtEl>
                                      </p:cBhvr>
                                    </p:animEffect>
                                  </p:childTnLst>
                                </p:cTn>
                              </p:par>
                            </p:childTnLst>
                          </p:cTn>
                        </p:par>
                        <p:par>
                          <p:cTn id="8" fill="hold" nodeType="afterGroup">
                            <p:stCondLst>
                              <p:cond delay="1500"/>
                            </p:stCondLst>
                            <p:childTnLst>
                              <p:par>
                                <p:cTn id="9" presetID="5" presetClass="entr" presetSubtype="10" fill="hold" nodeType="afterEffect">
                                  <p:stCondLst>
                                    <p:cond delay="1000"/>
                                  </p:stCondLst>
                                  <p:childTnLst>
                                    <p:set>
                                      <p:cBhvr>
                                        <p:cTn id="10" dur="1" fill="hold">
                                          <p:stCondLst>
                                            <p:cond delay="0"/>
                                          </p:stCondLst>
                                        </p:cTn>
                                        <p:tgtEl>
                                          <p:spTgt spid="935942"/>
                                        </p:tgtEl>
                                        <p:attrNameLst>
                                          <p:attrName>style.visibility</p:attrName>
                                        </p:attrNameLst>
                                      </p:cBhvr>
                                      <p:to>
                                        <p:strVal val="visible"/>
                                      </p:to>
                                    </p:set>
                                    <p:animEffect transition="in" filter="checkerboard(across)">
                                      <p:cBhvr>
                                        <p:cTn id="11" dur="500"/>
                                        <p:tgtEl>
                                          <p:spTgt spid="935942"/>
                                        </p:tgtEl>
                                      </p:cBhvr>
                                    </p:animEffect>
                                  </p:childTnLst>
                                </p:cTn>
                              </p:par>
                            </p:childTnLst>
                          </p:cTn>
                        </p:par>
                        <p:par>
                          <p:cTn id="12" fill="hold" nodeType="afterGroup">
                            <p:stCondLst>
                              <p:cond delay="3000"/>
                            </p:stCondLst>
                            <p:childTnLst>
                              <p:par>
                                <p:cTn id="13" presetID="5" presetClass="entr" presetSubtype="10" fill="hold" nodeType="afterEffect">
                                  <p:stCondLst>
                                    <p:cond delay="1000"/>
                                  </p:stCondLst>
                                  <p:childTnLst>
                                    <p:set>
                                      <p:cBhvr>
                                        <p:cTn id="14" dur="1" fill="hold">
                                          <p:stCondLst>
                                            <p:cond delay="0"/>
                                          </p:stCondLst>
                                        </p:cTn>
                                        <p:tgtEl>
                                          <p:spTgt spid="935941"/>
                                        </p:tgtEl>
                                        <p:attrNameLst>
                                          <p:attrName>style.visibility</p:attrName>
                                        </p:attrNameLst>
                                      </p:cBhvr>
                                      <p:to>
                                        <p:strVal val="visible"/>
                                      </p:to>
                                    </p:set>
                                    <p:animEffect transition="in" filter="checkerboard(across)">
                                      <p:cBhvr>
                                        <p:cTn id="15" dur="500"/>
                                        <p:tgtEl>
                                          <p:spTgt spid="935941"/>
                                        </p:tgtEl>
                                      </p:cBhvr>
                                    </p:animEffect>
                                  </p:childTnLst>
                                </p:cTn>
                              </p:par>
                            </p:childTnLst>
                          </p:cTn>
                        </p:par>
                        <p:par>
                          <p:cTn id="16" fill="hold" nodeType="afterGroup">
                            <p:stCondLst>
                              <p:cond delay="4500"/>
                            </p:stCondLst>
                            <p:childTnLst>
                              <p:par>
                                <p:cTn id="17" presetID="5" presetClass="entr" presetSubtype="10" fill="hold" nodeType="afterEffect">
                                  <p:stCondLst>
                                    <p:cond delay="1000"/>
                                  </p:stCondLst>
                                  <p:childTnLst>
                                    <p:set>
                                      <p:cBhvr>
                                        <p:cTn id="18" dur="1" fill="hold">
                                          <p:stCondLst>
                                            <p:cond delay="0"/>
                                          </p:stCondLst>
                                        </p:cTn>
                                        <p:tgtEl>
                                          <p:spTgt spid="935940"/>
                                        </p:tgtEl>
                                        <p:attrNameLst>
                                          <p:attrName>style.visibility</p:attrName>
                                        </p:attrNameLst>
                                      </p:cBhvr>
                                      <p:to>
                                        <p:strVal val="visible"/>
                                      </p:to>
                                    </p:set>
                                    <p:animEffect transition="in" filter="checkerboard(across)">
                                      <p:cBhvr>
                                        <p:cTn id="19" dur="500"/>
                                        <p:tgtEl>
                                          <p:spTgt spid="935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51997880"/>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9" descr="calendar-fu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 y="-1"/>
            <a:ext cx="915035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95288" y="561975"/>
            <a:ext cx="8229600" cy="922338"/>
          </a:xfrm>
          <a:solidFill>
            <a:schemeClr val="accent4">
              <a:lumMod val="10000"/>
            </a:schemeClr>
          </a:solidFill>
        </p:spPr>
        <p:txBody>
          <a:bodyPr/>
          <a:lstStyle/>
          <a:p>
            <a:r>
              <a:rPr lang="ar-SA" altLang="en-US" b="1" dirty="0">
                <a:solidFill>
                  <a:srgbClr val="FFFFFF"/>
                </a:solidFill>
                <a:latin typeface="Arial" panose="020B0604020202020204" pitchFamily="34" charset="0"/>
                <a:cs typeface="Arial" panose="020B0604020202020204" pitchFamily="34" charset="0"/>
              </a:rPr>
              <a:t>عطلة نهاية أسبوع نبوية</a:t>
            </a:r>
            <a:endParaRPr lang="en-US" altLang="en-US" b="1" dirty="0">
              <a:solidFill>
                <a:srgbClr val="FFFFFF"/>
              </a:solidFill>
              <a:latin typeface="Arial" panose="020B0604020202020204" pitchFamily="34" charset="0"/>
              <a:cs typeface="Arial" panose="020B0604020202020204" pitchFamily="34" charset="0"/>
            </a:endParaRPr>
          </a:p>
        </p:txBody>
      </p:sp>
      <p:sp>
        <p:nvSpPr>
          <p:cNvPr id="5" name="Rectangle 4"/>
          <p:cNvSpPr/>
          <p:nvPr/>
        </p:nvSpPr>
        <p:spPr>
          <a:xfrm>
            <a:off x="612775" y="1916113"/>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a:lstStyle/>
          <a:p>
            <a:endParaRPr lang="en-US" b="1">
              <a:latin typeface="Arial" panose="020B0604020202020204" pitchFamily="34" charset="0"/>
              <a:cs typeface="Arial" panose="020B0604020202020204" pitchFamily="34" charset="0"/>
            </a:endParaRPr>
          </a:p>
        </p:txBody>
      </p:sp>
      <p:grpSp>
        <p:nvGrpSpPr>
          <p:cNvPr id="259076" name="Group 6"/>
          <p:cNvGrpSpPr>
            <a:grpSpLocks/>
          </p:cNvGrpSpPr>
          <p:nvPr/>
        </p:nvGrpSpPr>
        <p:grpSpPr bwMode="auto">
          <a:xfrm>
            <a:off x="612775" y="1844675"/>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060400"/>
                </a:solidFill>
                <a:effectLst/>
                <a:uLnTx/>
                <a:uFillTx/>
                <a:latin typeface="Arial" panose="020B0604020202020204" pitchFamily="34" charset="0"/>
                <a:cs typeface="Arial" panose="020B0604020202020204"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يوم الخميس</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grpSp>
      <p:grpSp>
        <p:nvGrpSpPr>
          <p:cNvPr id="259077" name="Group 7"/>
          <p:cNvGrpSpPr>
            <a:grpSpLocks/>
          </p:cNvGrpSpPr>
          <p:nvPr/>
        </p:nvGrpSpPr>
        <p:grpSpPr bwMode="auto">
          <a:xfrm>
            <a:off x="2413000" y="1844675"/>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060400"/>
                </a:solidFill>
                <a:effectLst/>
                <a:uLnTx/>
                <a:uFillTx/>
                <a:latin typeface="Arial" panose="020B0604020202020204" pitchFamily="34" charset="0"/>
                <a:cs typeface="Arial" panose="020B0604020202020204"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جمعة</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grpSp>
      <p:grpSp>
        <p:nvGrpSpPr>
          <p:cNvPr id="259078" name="Group 10"/>
          <p:cNvGrpSpPr>
            <a:grpSpLocks/>
          </p:cNvGrpSpPr>
          <p:nvPr/>
        </p:nvGrpSpPr>
        <p:grpSpPr bwMode="auto">
          <a:xfrm>
            <a:off x="4213225" y="1844675"/>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060400"/>
                </a:solidFill>
                <a:effectLst/>
                <a:uLnTx/>
                <a:uFillTx/>
                <a:latin typeface="Arial" panose="020B0604020202020204" pitchFamily="34" charset="0"/>
                <a:cs typeface="Arial" panose="020B0604020202020204"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السبت</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grpSp>
      <p:grpSp>
        <p:nvGrpSpPr>
          <p:cNvPr id="259079" name="Group 13"/>
          <p:cNvGrpSpPr>
            <a:grpSpLocks/>
          </p:cNvGrpSpPr>
          <p:nvPr/>
        </p:nvGrpSpPr>
        <p:grpSpPr bwMode="auto">
          <a:xfrm>
            <a:off x="6013450" y="1844675"/>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060400"/>
                </a:solidFill>
                <a:effectLst/>
                <a:uLnTx/>
                <a:uFillTx/>
                <a:latin typeface="Arial" panose="020B0604020202020204" pitchFamily="34" charset="0"/>
                <a:cs typeface="Arial" panose="020B0604020202020204"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الأحد</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grpSp>
      <p:grpSp>
        <p:nvGrpSpPr>
          <p:cNvPr id="26" name="Group 25"/>
          <p:cNvGrpSpPr>
            <a:grpSpLocks/>
          </p:cNvGrpSpPr>
          <p:nvPr/>
        </p:nvGrpSpPr>
        <p:grpSpPr bwMode="auto">
          <a:xfrm>
            <a:off x="1189038" y="2492375"/>
            <a:ext cx="2003425" cy="936625"/>
            <a:chOff x="1259632" y="2996952"/>
            <a:chExt cx="1872208" cy="936104"/>
          </a:xfrm>
        </p:grpSpPr>
        <p:sp>
          <p:nvSpPr>
            <p:cNvPr id="259103"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Rectangle 17"/>
            <p:cNvSpPr/>
            <p:nvPr/>
          </p:nvSpPr>
          <p:spPr>
            <a:xfrm>
              <a:off x="1332324"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الفداء</a:t>
              </a:r>
            </a:p>
          </p:txBody>
        </p:sp>
      </p:grpSp>
      <p:grpSp>
        <p:nvGrpSpPr>
          <p:cNvPr id="28" name="Group 27"/>
          <p:cNvGrpSpPr>
            <a:grpSpLocks/>
          </p:cNvGrpSpPr>
          <p:nvPr/>
        </p:nvGrpSpPr>
        <p:grpSpPr bwMode="auto">
          <a:xfrm>
            <a:off x="3211513" y="2492375"/>
            <a:ext cx="2003425" cy="936625"/>
            <a:chOff x="3203848" y="2996952"/>
            <a:chExt cx="1872208" cy="936104"/>
          </a:xfrm>
        </p:grpSpPr>
        <p:sp>
          <p:nvSpPr>
            <p:cNvPr id="259101"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Rectangle 19"/>
            <p:cNvSpPr/>
            <p:nvPr/>
          </p:nvSpPr>
          <p:spPr>
            <a:xfrm>
              <a:off x="3276540"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نفصال</a:t>
              </a:r>
            </a:p>
          </p:txBody>
        </p:sp>
      </p:grpSp>
      <p:grpSp>
        <p:nvGrpSpPr>
          <p:cNvPr id="27" name="Group 26"/>
          <p:cNvGrpSpPr>
            <a:grpSpLocks/>
          </p:cNvGrpSpPr>
          <p:nvPr/>
        </p:nvGrpSpPr>
        <p:grpSpPr bwMode="auto">
          <a:xfrm>
            <a:off x="5233988" y="2492375"/>
            <a:ext cx="2003425" cy="936625"/>
            <a:chOff x="5148064" y="2996952"/>
            <a:chExt cx="1872208" cy="936104"/>
          </a:xfrm>
        </p:grpSpPr>
        <p:sp>
          <p:nvSpPr>
            <p:cNvPr id="259099"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Rectangle 21"/>
            <p:cNvSpPr/>
            <p:nvPr/>
          </p:nvSpPr>
          <p:spPr>
            <a:xfrm>
              <a:off x="5220756"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القيامة</a:t>
              </a:r>
            </a:p>
          </p:txBody>
        </p:sp>
      </p:grpSp>
      <p:sp>
        <p:nvSpPr>
          <p:cNvPr id="23" name="Rectangle 22"/>
          <p:cNvSpPr/>
          <p:nvPr/>
        </p:nvSpPr>
        <p:spPr>
          <a:xfrm>
            <a:off x="611857"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العشاء الأخير</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sp>
        <p:nvSpPr>
          <p:cNvPr id="24" name="Rectangle 23"/>
          <p:cNvSpPr/>
          <p:nvPr/>
        </p:nvSpPr>
        <p:spPr>
          <a:xfrm>
            <a:off x="2655819"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صلب</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sp>
        <p:nvSpPr>
          <p:cNvPr id="25" name="Rectangle 24"/>
          <p:cNvSpPr/>
          <p:nvPr/>
        </p:nvSpPr>
        <p:spPr>
          <a:xfrm>
            <a:off x="5836933" y="443444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grpSp>
        <p:nvGrpSpPr>
          <p:cNvPr id="29" name="Group 28"/>
          <p:cNvGrpSpPr>
            <a:grpSpLocks/>
          </p:cNvGrpSpPr>
          <p:nvPr/>
        </p:nvGrpSpPr>
        <p:grpSpPr bwMode="auto">
          <a:xfrm>
            <a:off x="3203575" y="3500438"/>
            <a:ext cx="2003425" cy="936625"/>
            <a:chOff x="1259632" y="2996952"/>
            <a:chExt cx="1872208" cy="936104"/>
          </a:xfrm>
        </p:grpSpPr>
        <p:sp>
          <p:nvSpPr>
            <p:cNvPr id="259097"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Rectangle 30"/>
            <p:cNvSpPr/>
            <p:nvPr/>
          </p:nvSpPr>
          <p:spPr>
            <a:xfrm>
              <a:off x="1332325"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الفداء</a:t>
              </a:r>
            </a:p>
          </p:txBody>
        </p:sp>
      </p:grpSp>
      <p:grpSp>
        <p:nvGrpSpPr>
          <p:cNvPr id="32" name="Group 31"/>
          <p:cNvGrpSpPr>
            <a:grpSpLocks/>
          </p:cNvGrpSpPr>
          <p:nvPr/>
        </p:nvGrpSpPr>
        <p:grpSpPr bwMode="auto">
          <a:xfrm>
            <a:off x="5226050" y="3500438"/>
            <a:ext cx="2003425" cy="936625"/>
            <a:chOff x="3203848" y="2996952"/>
            <a:chExt cx="1872208" cy="936104"/>
          </a:xfrm>
        </p:grpSpPr>
        <p:sp>
          <p:nvSpPr>
            <p:cNvPr id="259095"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Rectangle 33"/>
            <p:cNvSpPr/>
            <p:nvPr/>
          </p:nvSpPr>
          <p:spPr>
            <a:xfrm>
              <a:off x="3276541" y="3138160"/>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نفصال</a:t>
              </a:r>
            </a:p>
          </p:txBody>
        </p:sp>
      </p:grpSp>
      <p:grpSp>
        <p:nvGrpSpPr>
          <p:cNvPr id="35" name="Group 34"/>
          <p:cNvGrpSpPr>
            <a:grpSpLocks/>
          </p:cNvGrpSpPr>
          <p:nvPr/>
        </p:nvGrpSpPr>
        <p:grpSpPr bwMode="auto">
          <a:xfrm>
            <a:off x="7248525" y="3500438"/>
            <a:ext cx="2003425" cy="936625"/>
            <a:chOff x="5148064" y="2996952"/>
            <a:chExt cx="1872208" cy="936104"/>
          </a:xfrm>
        </p:grpSpPr>
        <p:sp>
          <p:nvSpPr>
            <p:cNvPr id="259093"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Rectangle 36"/>
            <p:cNvSpPr/>
            <p:nvPr/>
          </p:nvSpPr>
          <p:spPr>
            <a:xfrm>
              <a:off x="5220757"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القيامة</a:t>
              </a:r>
            </a:p>
          </p:txBody>
        </p:sp>
      </p:grpSp>
      <p:sp>
        <p:nvSpPr>
          <p:cNvPr id="38" name="Left Arrow 24"/>
          <p:cNvSpPr>
            <a:spLocks noChangeArrowheads="1"/>
          </p:cNvSpPr>
          <p:nvPr/>
        </p:nvSpPr>
        <p:spPr bwMode="auto">
          <a:xfrm rot="10800000">
            <a:off x="0" y="2349500"/>
            <a:ext cx="1763713" cy="1655763"/>
          </a:xfrm>
          <a:prstGeom prst="leftArrow">
            <a:avLst>
              <a:gd name="adj1" fmla="val 50000"/>
              <a:gd name="adj2" fmla="val 50010"/>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Title 3"/>
          <p:cNvSpPr txBox="1">
            <a:spLocks/>
          </p:cNvSpPr>
          <p:nvPr/>
        </p:nvSpPr>
        <p:spPr bwMode="auto">
          <a:xfrm>
            <a:off x="-71438" y="26543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الجليل</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0" name="Left Arrow 24"/>
          <p:cNvSpPr>
            <a:spLocks noChangeArrowheads="1"/>
          </p:cNvSpPr>
          <p:nvPr/>
        </p:nvSpPr>
        <p:spPr bwMode="auto">
          <a:xfrm rot="10800000">
            <a:off x="1655763" y="3122613"/>
            <a:ext cx="1763712" cy="1657350"/>
          </a:xfrm>
          <a:prstGeom prst="leftArrow">
            <a:avLst>
              <a:gd name="adj1" fmla="val 50000"/>
              <a:gd name="adj2" fmla="val 49962"/>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 name="Title 3"/>
          <p:cNvSpPr txBox="1">
            <a:spLocks/>
          </p:cNvSpPr>
          <p:nvPr/>
        </p:nvSpPr>
        <p:spPr bwMode="auto">
          <a:xfrm>
            <a:off x="1584325" y="34290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يهودا</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Rectangle 41"/>
          <p:cNvSpPr/>
          <p:nvPr/>
        </p:nvSpPr>
        <p:spPr>
          <a:xfrm>
            <a:off x="643068"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2 أبريل 33</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sp>
        <p:nvSpPr>
          <p:cNvPr id="43" name="Rectangle 42"/>
          <p:cNvSpPr/>
          <p:nvPr/>
        </p:nvSpPr>
        <p:spPr>
          <a:xfrm>
            <a:off x="2687030"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3 أبريل 33</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sp>
        <p:nvSpPr>
          <p:cNvPr id="44" name="Rectangle 43"/>
          <p:cNvSpPr/>
          <p:nvPr/>
        </p:nvSpPr>
        <p:spPr>
          <a:xfrm>
            <a:off x="5868144" y="501317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5 أبريل 33</a:t>
            </a:r>
            <a:endParaRPr kumimoji="0" lang="en-US"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endParaRPr>
          </a:p>
        </p:txBody>
      </p:sp>
      <p:sp>
        <p:nvSpPr>
          <p:cNvPr id="45" name="Text Box 23"/>
          <p:cNvSpPr txBox="1">
            <a:spLocks noChangeArrowheads="1"/>
          </p:cNvSpPr>
          <p:nvPr/>
        </p:nvSpPr>
        <p:spPr bwMode="auto">
          <a:xfrm>
            <a:off x="7236296" y="-27384"/>
            <a:ext cx="1804061" cy="461665"/>
          </a:xfrm>
          <a:prstGeom prst="rect">
            <a:avLst/>
          </a:prstGeom>
          <a:noFill/>
          <a:ln w="12700" cap="sq">
            <a:noFill/>
            <a:miter lim="800000"/>
            <a:headEnd type="none" w="sm" len="sm"/>
            <a:tailEnd type="none" w="sm" len="sm"/>
          </a:ln>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م ع ج 39</a:t>
            </a:r>
            <a:endParaRPr kumimoji="0" lang="en-US" sz="24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4" name="Rectangle 3">
            <a:extLst>
              <a:ext uri="{FF2B5EF4-FFF2-40B4-BE49-F238E27FC236}">
                <a16:creationId xmlns:a16="http://schemas.microsoft.com/office/drawing/2014/main" id="{140EEB5D-E8AD-7FA9-FB2C-936B87DD3076}"/>
              </a:ext>
            </a:extLst>
          </p:cNvPr>
          <p:cNvSpPr/>
          <p:nvPr/>
        </p:nvSpPr>
        <p:spPr>
          <a:xfrm>
            <a:off x="-6350" y="5631647"/>
            <a:ext cx="9097963" cy="73834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١ كورنثوس ١٥ : ٢٠</a:t>
            </a:r>
          </a:p>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cs typeface="Arial" panose="020B0604020202020204" pitchFamily="34" charset="0"/>
              </a:rPr>
              <a:t>وَلَكِنِ الآنَ قَدْ قَامَ الْمَسِيحُ مِنَ الأَمْوَاتِ وَصَارَ بَاكُورَةَ الرَّاقِدِينَ. </a:t>
            </a:r>
          </a:p>
        </p:txBody>
      </p:sp>
    </p:spTree>
    <p:extLst>
      <p:ext uri="{BB962C8B-B14F-4D97-AF65-F5344CB8AC3E}">
        <p14:creationId xmlns:p14="http://schemas.microsoft.com/office/powerpoint/2010/main" val="25462205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1000" fill="hold"/>
                                        <p:tgtEl>
                                          <p:spTgt spid="28"/>
                                        </p:tgtEl>
                                        <p:attrNameLst>
                                          <p:attrName>ppt_w</p:attrName>
                                        </p:attrNameLst>
                                      </p:cBhvr>
                                      <p:tavLst>
                                        <p:tav tm="0">
                                          <p:val>
                                            <p:strVal val="#ppt_w*0.70"/>
                                          </p:val>
                                        </p:tav>
                                        <p:tav tm="100000">
                                          <p:val>
                                            <p:strVal val="#ppt_w"/>
                                          </p:val>
                                        </p:tav>
                                      </p:tavLst>
                                    </p:anim>
                                    <p:anim calcmode="lin" valueType="num">
                                      <p:cBhvr>
                                        <p:cTn id="15" dur="1000" fill="hold"/>
                                        <p:tgtEl>
                                          <p:spTgt spid="28"/>
                                        </p:tgtEl>
                                        <p:attrNameLst>
                                          <p:attrName>ppt_h</p:attrName>
                                        </p:attrNameLst>
                                      </p:cBhvr>
                                      <p:tavLst>
                                        <p:tav tm="0">
                                          <p:val>
                                            <p:strVal val="#ppt_h"/>
                                          </p:val>
                                        </p:tav>
                                        <p:tav tm="100000">
                                          <p:val>
                                            <p:strVal val="#ppt_h"/>
                                          </p:val>
                                        </p:tav>
                                      </p:tavLst>
                                    </p:anim>
                                    <p:animEffect transition="in" filter="fade">
                                      <p:cBhvr>
                                        <p:cTn id="16" dur="1000"/>
                                        <p:tgtEl>
                                          <p:spTgt spid="2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strVal val="#ppt_w*0.70"/>
                                          </p:val>
                                        </p:tav>
                                        <p:tav tm="100000">
                                          <p:val>
                                            <p:strVal val="#ppt_w"/>
                                          </p:val>
                                        </p:tav>
                                      </p:tavLst>
                                    </p:anim>
                                    <p:anim calcmode="lin" valueType="num">
                                      <p:cBhvr>
                                        <p:cTn id="22" dur="1000" fill="hold"/>
                                        <p:tgtEl>
                                          <p:spTgt spid="27"/>
                                        </p:tgtEl>
                                        <p:attrNameLst>
                                          <p:attrName>ppt_h</p:attrName>
                                        </p:attrNameLst>
                                      </p:cBhvr>
                                      <p:tavLst>
                                        <p:tav tm="0">
                                          <p:val>
                                            <p:strVal val="#ppt_h"/>
                                          </p:val>
                                        </p:tav>
                                        <p:tav tm="100000">
                                          <p:val>
                                            <p:strVal val="#ppt_h"/>
                                          </p:val>
                                        </p:tav>
                                      </p:tavLst>
                                    </p:anim>
                                    <p:animEffect transition="in" filter="fade">
                                      <p:cBhvr>
                                        <p:cTn id="23" dur="10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1000" fill="hold"/>
                                        <p:tgtEl>
                                          <p:spTgt spid="29"/>
                                        </p:tgtEl>
                                        <p:attrNameLst>
                                          <p:attrName>ppt_w</p:attrName>
                                        </p:attrNameLst>
                                      </p:cBhvr>
                                      <p:tavLst>
                                        <p:tav tm="0">
                                          <p:val>
                                            <p:strVal val="#ppt_w*0.70"/>
                                          </p:val>
                                        </p:tav>
                                        <p:tav tm="100000">
                                          <p:val>
                                            <p:strVal val="#ppt_w"/>
                                          </p:val>
                                        </p:tav>
                                      </p:tavLst>
                                    </p:anim>
                                    <p:anim calcmode="lin" valueType="num">
                                      <p:cBhvr>
                                        <p:cTn id="29" dur="1000" fill="hold"/>
                                        <p:tgtEl>
                                          <p:spTgt spid="29"/>
                                        </p:tgtEl>
                                        <p:attrNameLst>
                                          <p:attrName>ppt_h</p:attrName>
                                        </p:attrNameLst>
                                      </p:cBhvr>
                                      <p:tavLst>
                                        <p:tav tm="0">
                                          <p:val>
                                            <p:strVal val="#ppt_h"/>
                                          </p:val>
                                        </p:tav>
                                        <p:tav tm="100000">
                                          <p:val>
                                            <p:strVal val="#ppt_h"/>
                                          </p:val>
                                        </p:tav>
                                      </p:tavLst>
                                    </p:anim>
                                    <p:animEffect transition="in" filter="fade">
                                      <p:cBhvr>
                                        <p:cTn id="30" dur="1000"/>
                                        <p:tgtEl>
                                          <p:spTgt spid="2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nodeType="click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1000" fill="hold"/>
                                        <p:tgtEl>
                                          <p:spTgt spid="32"/>
                                        </p:tgtEl>
                                        <p:attrNameLst>
                                          <p:attrName>ppt_w</p:attrName>
                                        </p:attrNameLst>
                                      </p:cBhvr>
                                      <p:tavLst>
                                        <p:tav tm="0">
                                          <p:val>
                                            <p:strVal val="#ppt_w*0.70"/>
                                          </p:val>
                                        </p:tav>
                                        <p:tav tm="100000">
                                          <p:val>
                                            <p:strVal val="#ppt_w"/>
                                          </p:val>
                                        </p:tav>
                                      </p:tavLst>
                                    </p:anim>
                                    <p:anim calcmode="lin" valueType="num">
                                      <p:cBhvr>
                                        <p:cTn id="36" dur="1000" fill="hold"/>
                                        <p:tgtEl>
                                          <p:spTgt spid="32"/>
                                        </p:tgtEl>
                                        <p:attrNameLst>
                                          <p:attrName>ppt_h</p:attrName>
                                        </p:attrNameLst>
                                      </p:cBhvr>
                                      <p:tavLst>
                                        <p:tav tm="0">
                                          <p:val>
                                            <p:strVal val="#ppt_h"/>
                                          </p:val>
                                        </p:tav>
                                        <p:tav tm="100000">
                                          <p:val>
                                            <p:strVal val="#ppt_h"/>
                                          </p:val>
                                        </p:tav>
                                      </p:tavLst>
                                    </p:anim>
                                    <p:animEffect transition="in" filter="fade">
                                      <p:cBhvr>
                                        <p:cTn id="37" dur="1000"/>
                                        <p:tgtEl>
                                          <p:spTgt spid="3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35"/>
                                        </p:tgtEl>
                                        <p:attrNameLst>
                                          <p:attrName>style.visibility</p:attrName>
                                        </p:attrNameLst>
                                      </p:cBhvr>
                                      <p:to>
                                        <p:strVal val="visible"/>
                                      </p:to>
                                    </p:set>
                                    <p:anim calcmode="lin" valueType="num">
                                      <p:cBhvr>
                                        <p:cTn id="42" dur="1000" fill="hold"/>
                                        <p:tgtEl>
                                          <p:spTgt spid="35"/>
                                        </p:tgtEl>
                                        <p:attrNameLst>
                                          <p:attrName>ppt_w</p:attrName>
                                        </p:attrNameLst>
                                      </p:cBhvr>
                                      <p:tavLst>
                                        <p:tav tm="0">
                                          <p:val>
                                            <p:strVal val="#ppt_w*0.70"/>
                                          </p:val>
                                        </p:tav>
                                        <p:tav tm="100000">
                                          <p:val>
                                            <p:strVal val="#ppt_w"/>
                                          </p:val>
                                        </p:tav>
                                      </p:tavLst>
                                    </p:anim>
                                    <p:anim calcmode="lin" valueType="num">
                                      <p:cBhvr>
                                        <p:cTn id="43" dur="1000" fill="hold"/>
                                        <p:tgtEl>
                                          <p:spTgt spid="35"/>
                                        </p:tgtEl>
                                        <p:attrNameLst>
                                          <p:attrName>ppt_h</p:attrName>
                                        </p:attrNameLst>
                                      </p:cBhvr>
                                      <p:tavLst>
                                        <p:tav tm="0">
                                          <p:val>
                                            <p:strVal val="#ppt_h"/>
                                          </p:val>
                                        </p:tav>
                                        <p:tav tm="100000">
                                          <p:val>
                                            <p:strVal val="#ppt_h"/>
                                          </p:val>
                                        </p:tav>
                                      </p:tavLst>
                                    </p:anim>
                                    <p:animEffect transition="in" filter="fade">
                                      <p:cBhvr>
                                        <p:cTn id="44" dur="1000"/>
                                        <p:tgtEl>
                                          <p:spTgt spid="3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blinds(horizontal)">
                                      <p:cBhvr>
                                        <p:cTn id="49" dur="500"/>
                                        <p:tgtEl>
                                          <p:spTgt spid="39"/>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blinds(horizontal)">
                                      <p:cBhvr>
                                        <p:cTn id="52" dur="500"/>
                                        <p:tgtEl>
                                          <p:spTgt spid="38"/>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blinds(horizontal)">
                                      <p:cBhvr>
                                        <p:cTn id="57" dur="500"/>
                                        <p:tgtEl>
                                          <p:spTgt spid="41"/>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40"/>
                                        </p:tgtEl>
                                        <p:attrNameLst>
                                          <p:attrName>style.visibility</p:attrName>
                                        </p:attrNameLst>
                                      </p:cBhvr>
                                      <p:to>
                                        <p:strVal val="visible"/>
                                      </p:to>
                                    </p:set>
                                    <p:animEffect transition="in" filter="blinds(horizontal)">
                                      <p:cBhvr>
                                        <p:cTn id="60" dur="500"/>
                                        <p:tgtEl>
                                          <p:spTgt spid="40"/>
                                        </p:tgtEl>
                                      </p:cBhvr>
                                    </p:animEffect>
                                  </p:childTnLst>
                                </p:cTn>
                              </p:par>
                            </p:childTnLst>
                          </p:cTn>
                        </p:par>
                      </p:childTnLst>
                    </p:cTn>
                  </p:par>
                  <p:par>
                    <p:cTn id="61" fill="hold">
                      <p:stCondLst>
                        <p:cond delay="indefinite"/>
                      </p:stCondLst>
                      <p:childTnLst>
                        <p:par>
                          <p:cTn id="62" fill="hold">
                            <p:stCondLst>
                              <p:cond delay="0"/>
                            </p:stCondLst>
                            <p:childTnLst>
                              <p:par>
                                <p:cTn id="63" presetID="55" presetClass="entr" presetSubtype="0" fill="hold" nodeType="clickEffect">
                                  <p:stCondLst>
                                    <p:cond delay="0"/>
                                  </p:stCondLst>
                                  <p:childTnLst>
                                    <p:set>
                                      <p:cBhvr>
                                        <p:cTn id="64" dur="1" fill="hold">
                                          <p:stCondLst>
                                            <p:cond delay="0"/>
                                          </p:stCondLst>
                                        </p:cTn>
                                        <p:tgtEl>
                                          <p:spTgt spid="23"/>
                                        </p:tgtEl>
                                        <p:attrNameLst>
                                          <p:attrName>style.visibility</p:attrName>
                                        </p:attrNameLst>
                                      </p:cBhvr>
                                      <p:to>
                                        <p:strVal val="visible"/>
                                      </p:to>
                                    </p:set>
                                    <p:anim calcmode="lin" valueType="num">
                                      <p:cBhvr>
                                        <p:cTn id="65" dur="1000" fill="hold"/>
                                        <p:tgtEl>
                                          <p:spTgt spid="23"/>
                                        </p:tgtEl>
                                        <p:attrNameLst>
                                          <p:attrName>ppt_w</p:attrName>
                                        </p:attrNameLst>
                                      </p:cBhvr>
                                      <p:tavLst>
                                        <p:tav tm="0">
                                          <p:val>
                                            <p:strVal val="#ppt_w*0.70"/>
                                          </p:val>
                                        </p:tav>
                                        <p:tav tm="100000">
                                          <p:val>
                                            <p:strVal val="#ppt_w"/>
                                          </p:val>
                                        </p:tav>
                                      </p:tavLst>
                                    </p:anim>
                                    <p:anim calcmode="lin" valueType="num">
                                      <p:cBhvr>
                                        <p:cTn id="66" dur="1000" fill="hold"/>
                                        <p:tgtEl>
                                          <p:spTgt spid="23"/>
                                        </p:tgtEl>
                                        <p:attrNameLst>
                                          <p:attrName>ppt_h</p:attrName>
                                        </p:attrNameLst>
                                      </p:cBhvr>
                                      <p:tavLst>
                                        <p:tav tm="0">
                                          <p:val>
                                            <p:strVal val="#ppt_h"/>
                                          </p:val>
                                        </p:tav>
                                        <p:tav tm="100000">
                                          <p:val>
                                            <p:strVal val="#ppt_h"/>
                                          </p:val>
                                        </p:tav>
                                      </p:tavLst>
                                    </p:anim>
                                    <p:animEffect transition="in" filter="fade">
                                      <p:cBhvr>
                                        <p:cTn id="67" dur="1000"/>
                                        <p:tgtEl>
                                          <p:spTgt spid="23"/>
                                        </p:tgtEl>
                                      </p:cBhvr>
                                    </p:animEffect>
                                  </p:childTnLst>
                                </p:cTn>
                              </p:par>
                            </p:childTnLst>
                          </p:cTn>
                        </p:par>
                      </p:childTnLst>
                    </p:cTn>
                  </p:par>
                  <p:par>
                    <p:cTn id="68" fill="hold">
                      <p:stCondLst>
                        <p:cond delay="indefinite"/>
                      </p:stCondLst>
                      <p:childTnLst>
                        <p:par>
                          <p:cTn id="69" fill="hold">
                            <p:stCondLst>
                              <p:cond delay="0"/>
                            </p:stCondLst>
                            <p:childTnLst>
                              <p:par>
                                <p:cTn id="70" presetID="55" presetClass="entr" presetSubtype="0" fill="hold" nodeType="clickEffect">
                                  <p:stCondLst>
                                    <p:cond delay="0"/>
                                  </p:stCondLst>
                                  <p:childTnLst>
                                    <p:set>
                                      <p:cBhvr>
                                        <p:cTn id="71" dur="1" fill="hold">
                                          <p:stCondLst>
                                            <p:cond delay="0"/>
                                          </p:stCondLst>
                                        </p:cTn>
                                        <p:tgtEl>
                                          <p:spTgt spid="24"/>
                                        </p:tgtEl>
                                        <p:attrNameLst>
                                          <p:attrName>style.visibility</p:attrName>
                                        </p:attrNameLst>
                                      </p:cBhvr>
                                      <p:to>
                                        <p:strVal val="visible"/>
                                      </p:to>
                                    </p:set>
                                    <p:anim calcmode="lin" valueType="num">
                                      <p:cBhvr>
                                        <p:cTn id="72" dur="1000" fill="hold"/>
                                        <p:tgtEl>
                                          <p:spTgt spid="24"/>
                                        </p:tgtEl>
                                        <p:attrNameLst>
                                          <p:attrName>ppt_w</p:attrName>
                                        </p:attrNameLst>
                                      </p:cBhvr>
                                      <p:tavLst>
                                        <p:tav tm="0">
                                          <p:val>
                                            <p:strVal val="#ppt_w*0.70"/>
                                          </p:val>
                                        </p:tav>
                                        <p:tav tm="100000">
                                          <p:val>
                                            <p:strVal val="#ppt_w"/>
                                          </p:val>
                                        </p:tav>
                                      </p:tavLst>
                                    </p:anim>
                                    <p:anim calcmode="lin" valueType="num">
                                      <p:cBhvr>
                                        <p:cTn id="73" dur="1000" fill="hold"/>
                                        <p:tgtEl>
                                          <p:spTgt spid="24"/>
                                        </p:tgtEl>
                                        <p:attrNameLst>
                                          <p:attrName>ppt_h</p:attrName>
                                        </p:attrNameLst>
                                      </p:cBhvr>
                                      <p:tavLst>
                                        <p:tav tm="0">
                                          <p:val>
                                            <p:strVal val="#ppt_h"/>
                                          </p:val>
                                        </p:tav>
                                        <p:tav tm="100000">
                                          <p:val>
                                            <p:strVal val="#ppt_h"/>
                                          </p:val>
                                        </p:tav>
                                      </p:tavLst>
                                    </p:anim>
                                    <p:animEffect transition="in" filter="fade">
                                      <p:cBhvr>
                                        <p:cTn id="74" dur="1000"/>
                                        <p:tgtEl>
                                          <p:spTgt spid="24"/>
                                        </p:tgtEl>
                                      </p:cBhvr>
                                    </p:animEffect>
                                  </p:childTnLst>
                                </p:cTn>
                              </p:par>
                            </p:childTnLst>
                          </p:cTn>
                        </p:par>
                      </p:childTnLst>
                    </p:cTn>
                  </p:par>
                  <p:par>
                    <p:cTn id="75" fill="hold">
                      <p:stCondLst>
                        <p:cond delay="indefinite"/>
                      </p:stCondLst>
                      <p:childTnLst>
                        <p:par>
                          <p:cTn id="76" fill="hold">
                            <p:stCondLst>
                              <p:cond delay="0"/>
                            </p:stCondLst>
                            <p:childTnLst>
                              <p:par>
                                <p:cTn id="77" presetID="55" presetClass="entr" presetSubtype="0" fill="hold" nodeType="click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p:cTn id="79" dur="1000" fill="hold"/>
                                        <p:tgtEl>
                                          <p:spTgt spid="25"/>
                                        </p:tgtEl>
                                        <p:attrNameLst>
                                          <p:attrName>ppt_w</p:attrName>
                                        </p:attrNameLst>
                                      </p:cBhvr>
                                      <p:tavLst>
                                        <p:tav tm="0">
                                          <p:val>
                                            <p:strVal val="#ppt_w*0.70"/>
                                          </p:val>
                                        </p:tav>
                                        <p:tav tm="100000">
                                          <p:val>
                                            <p:strVal val="#ppt_w"/>
                                          </p:val>
                                        </p:tav>
                                      </p:tavLst>
                                    </p:anim>
                                    <p:anim calcmode="lin" valueType="num">
                                      <p:cBhvr>
                                        <p:cTn id="80" dur="1000" fill="hold"/>
                                        <p:tgtEl>
                                          <p:spTgt spid="25"/>
                                        </p:tgtEl>
                                        <p:attrNameLst>
                                          <p:attrName>ppt_h</p:attrName>
                                        </p:attrNameLst>
                                      </p:cBhvr>
                                      <p:tavLst>
                                        <p:tav tm="0">
                                          <p:val>
                                            <p:strVal val="#ppt_h"/>
                                          </p:val>
                                        </p:tav>
                                        <p:tav tm="100000">
                                          <p:val>
                                            <p:strVal val="#ppt_h"/>
                                          </p:val>
                                        </p:tav>
                                      </p:tavLst>
                                    </p:anim>
                                    <p:animEffect transition="in" filter="fade">
                                      <p:cBhvr>
                                        <p:cTn id="81" dur="1000"/>
                                        <p:tgtEl>
                                          <p:spTgt spid="25"/>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nodeType="click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p:cTn id="86" dur="1000" fill="hold"/>
                                        <p:tgtEl>
                                          <p:spTgt spid="42"/>
                                        </p:tgtEl>
                                        <p:attrNameLst>
                                          <p:attrName>ppt_w</p:attrName>
                                        </p:attrNameLst>
                                      </p:cBhvr>
                                      <p:tavLst>
                                        <p:tav tm="0">
                                          <p:val>
                                            <p:strVal val="#ppt_w*0.70"/>
                                          </p:val>
                                        </p:tav>
                                        <p:tav tm="100000">
                                          <p:val>
                                            <p:strVal val="#ppt_w"/>
                                          </p:val>
                                        </p:tav>
                                      </p:tavLst>
                                    </p:anim>
                                    <p:anim calcmode="lin" valueType="num">
                                      <p:cBhvr>
                                        <p:cTn id="87" dur="1000" fill="hold"/>
                                        <p:tgtEl>
                                          <p:spTgt spid="42"/>
                                        </p:tgtEl>
                                        <p:attrNameLst>
                                          <p:attrName>ppt_h</p:attrName>
                                        </p:attrNameLst>
                                      </p:cBhvr>
                                      <p:tavLst>
                                        <p:tav tm="0">
                                          <p:val>
                                            <p:strVal val="#ppt_h"/>
                                          </p:val>
                                        </p:tav>
                                        <p:tav tm="100000">
                                          <p:val>
                                            <p:strVal val="#ppt_h"/>
                                          </p:val>
                                        </p:tav>
                                      </p:tavLst>
                                    </p:anim>
                                    <p:animEffect transition="in" filter="fade">
                                      <p:cBhvr>
                                        <p:cTn id="88" dur="1000"/>
                                        <p:tgtEl>
                                          <p:spTgt spid="42"/>
                                        </p:tgtEl>
                                      </p:cBhvr>
                                    </p:animEffect>
                                  </p:childTnLst>
                                </p:cTn>
                              </p:par>
                            </p:childTnLst>
                          </p:cTn>
                        </p:par>
                      </p:childTnLst>
                    </p:cTn>
                  </p:par>
                  <p:par>
                    <p:cTn id="89" fill="hold">
                      <p:stCondLst>
                        <p:cond delay="indefinite"/>
                      </p:stCondLst>
                      <p:childTnLst>
                        <p:par>
                          <p:cTn id="90" fill="hold">
                            <p:stCondLst>
                              <p:cond delay="0"/>
                            </p:stCondLst>
                            <p:childTnLst>
                              <p:par>
                                <p:cTn id="91" presetID="55" presetClass="entr" presetSubtype="0" fill="hold" nodeType="click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1000" fill="hold"/>
                                        <p:tgtEl>
                                          <p:spTgt spid="43"/>
                                        </p:tgtEl>
                                        <p:attrNameLst>
                                          <p:attrName>ppt_w</p:attrName>
                                        </p:attrNameLst>
                                      </p:cBhvr>
                                      <p:tavLst>
                                        <p:tav tm="0">
                                          <p:val>
                                            <p:strVal val="#ppt_w*0.70"/>
                                          </p:val>
                                        </p:tav>
                                        <p:tav tm="100000">
                                          <p:val>
                                            <p:strVal val="#ppt_w"/>
                                          </p:val>
                                        </p:tav>
                                      </p:tavLst>
                                    </p:anim>
                                    <p:anim calcmode="lin" valueType="num">
                                      <p:cBhvr>
                                        <p:cTn id="94" dur="1000" fill="hold"/>
                                        <p:tgtEl>
                                          <p:spTgt spid="43"/>
                                        </p:tgtEl>
                                        <p:attrNameLst>
                                          <p:attrName>ppt_h</p:attrName>
                                        </p:attrNameLst>
                                      </p:cBhvr>
                                      <p:tavLst>
                                        <p:tav tm="0">
                                          <p:val>
                                            <p:strVal val="#ppt_h"/>
                                          </p:val>
                                        </p:tav>
                                        <p:tav tm="100000">
                                          <p:val>
                                            <p:strVal val="#ppt_h"/>
                                          </p:val>
                                        </p:tav>
                                      </p:tavLst>
                                    </p:anim>
                                    <p:animEffect transition="in" filter="fade">
                                      <p:cBhvr>
                                        <p:cTn id="95" dur="1000"/>
                                        <p:tgtEl>
                                          <p:spTgt spid="43"/>
                                        </p:tgtEl>
                                      </p:cBhvr>
                                    </p:animEffect>
                                  </p:childTnLst>
                                </p:cTn>
                              </p:par>
                            </p:childTnLst>
                          </p:cTn>
                        </p:par>
                      </p:childTnLst>
                    </p:cTn>
                  </p:par>
                  <p:par>
                    <p:cTn id="96" fill="hold">
                      <p:stCondLst>
                        <p:cond delay="indefinite"/>
                      </p:stCondLst>
                      <p:childTnLst>
                        <p:par>
                          <p:cTn id="97" fill="hold">
                            <p:stCondLst>
                              <p:cond delay="0"/>
                            </p:stCondLst>
                            <p:childTnLst>
                              <p:par>
                                <p:cTn id="98" presetID="55" presetClass="entr" presetSubtype="0" fill="hold" nodeType="clickEffect">
                                  <p:stCondLst>
                                    <p:cond delay="0"/>
                                  </p:stCondLst>
                                  <p:childTnLst>
                                    <p:set>
                                      <p:cBhvr>
                                        <p:cTn id="99" dur="1" fill="hold">
                                          <p:stCondLst>
                                            <p:cond delay="0"/>
                                          </p:stCondLst>
                                        </p:cTn>
                                        <p:tgtEl>
                                          <p:spTgt spid="44"/>
                                        </p:tgtEl>
                                        <p:attrNameLst>
                                          <p:attrName>style.visibility</p:attrName>
                                        </p:attrNameLst>
                                      </p:cBhvr>
                                      <p:to>
                                        <p:strVal val="visible"/>
                                      </p:to>
                                    </p:set>
                                    <p:anim calcmode="lin" valueType="num">
                                      <p:cBhvr>
                                        <p:cTn id="100" dur="1000" fill="hold"/>
                                        <p:tgtEl>
                                          <p:spTgt spid="44"/>
                                        </p:tgtEl>
                                        <p:attrNameLst>
                                          <p:attrName>ppt_w</p:attrName>
                                        </p:attrNameLst>
                                      </p:cBhvr>
                                      <p:tavLst>
                                        <p:tav tm="0">
                                          <p:val>
                                            <p:strVal val="#ppt_w*0.70"/>
                                          </p:val>
                                        </p:tav>
                                        <p:tav tm="100000">
                                          <p:val>
                                            <p:strVal val="#ppt_w"/>
                                          </p:val>
                                        </p:tav>
                                      </p:tavLst>
                                    </p:anim>
                                    <p:anim calcmode="lin" valueType="num">
                                      <p:cBhvr>
                                        <p:cTn id="101" dur="1000" fill="hold"/>
                                        <p:tgtEl>
                                          <p:spTgt spid="44"/>
                                        </p:tgtEl>
                                        <p:attrNameLst>
                                          <p:attrName>ppt_h</p:attrName>
                                        </p:attrNameLst>
                                      </p:cBhvr>
                                      <p:tavLst>
                                        <p:tav tm="0">
                                          <p:val>
                                            <p:strVal val="#ppt_h"/>
                                          </p:val>
                                        </p:tav>
                                        <p:tav tm="100000">
                                          <p:val>
                                            <p:strVal val="#ppt_h"/>
                                          </p:val>
                                        </p:tav>
                                      </p:tavLst>
                                    </p:anim>
                                    <p:animEffect transition="in" filter="fade">
                                      <p:cBhvr>
                                        <p:cTn id="102" dur="1000"/>
                                        <p:tgtEl>
                                          <p:spTgt spid="44"/>
                                        </p:tgtEl>
                                      </p:cBhvr>
                                    </p:animEffect>
                                  </p:childTnLst>
                                </p:cTn>
                              </p:par>
                            </p:childTnLst>
                          </p:cTn>
                        </p:par>
                      </p:childTnLst>
                    </p:cTn>
                  </p:par>
                  <p:par>
                    <p:cTn id="103" fill="hold">
                      <p:stCondLst>
                        <p:cond delay="indefinite"/>
                      </p:stCondLst>
                      <p:childTnLst>
                        <p:par>
                          <p:cTn id="104" fill="hold">
                            <p:stCondLst>
                              <p:cond delay="0"/>
                            </p:stCondLst>
                            <p:childTnLst>
                              <p:par>
                                <p:cTn id="105" presetID="55" presetClass="entr" presetSubtype="0" fill="hold" nodeType="clickEffect">
                                  <p:stCondLst>
                                    <p:cond delay="0"/>
                                  </p:stCondLst>
                                  <p:childTnLst>
                                    <p:set>
                                      <p:cBhvr>
                                        <p:cTn id="106" dur="1" fill="hold">
                                          <p:stCondLst>
                                            <p:cond delay="0"/>
                                          </p:stCondLst>
                                        </p:cTn>
                                        <p:tgtEl>
                                          <p:spTgt spid="4"/>
                                        </p:tgtEl>
                                        <p:attrNameLst>
                                          <p:attrName>style.visibility</p:attrName>
                                        </p:attrNameLst>
                                      </p:cBhvr>
                                      <p:to>
                                        <p:strVal val="visible"/>
                                      </p:to>
                                    </p:set>
                                    <p:anim calcmode="lin" valueType="num">
                                      <p:cBhvr>
                                        <p:cTn id="107" dur="1000" fill="hold"/>
                                        <p:tgtEl>
                                          <p:spTgt spid="4"/>
                                        </p:tgtEl>
                                        <p:attrNameLst>
                                          <p:attrName>ppt_w</p:attrName>
                                        </p:attrNameLst>
                                      </p:cBhvr>
                                      <p:tavLst>
                                        <p:tav tm="0">
                                          <p:val>
                                            <p:strVal val="#ppt_w*0.70"/>
                                          </p:val>
                                        </p:tav>
                                        <p:tav tm="100000">
                                          <p:val>
                                            <p:strVal val="#ppt_w"/>
                                          </p:val>
                                        </p:tav>
                                      </p:tavLst>
                                    </p:anim>
                                    <p:anim calcmode="lin" valueType="num">
                                      <p:cBhvr>
                                        <p:cTn id="108" dur="1000" fill="hold"/>
                                        <p:tgtEl>
                                          <p:spTgt spid="4"/>
                                        </p:tgtEl>
                                        <p:attrNameLst>
                                          <p:attrName>ppt_h</p:attrName>
                                        </p:attrNameLst>
                                      </p:cBhvr>
                                      <p:tavLst>
                                        <p:tav tm="0">
                                          <p:val>
                                            <p:strVal val="#ppt_h"/>
                                          </p:val>
                                        </p:tav>
                                        <p:tav tm="100000">
                                          <p:val>
                                            <p:strVal val="#ppt_h"/>
                                          </p:val>
                                        </p:tav>
                                      </p:tavLst>
                                    </p:anim>
                                    <p:animEffect transition="in" filter="fade">
                                      <p:cBhvr>
                                        <p:cTn id="10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40" grpId="0" animBg="1"/>
      <p:bldP spid="41"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pic>
        <p:nvPicPr>
          <p:cNvPr id="386050" name="Picture 3" descr="Jewish_leaders_paid_the_guard"/>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4814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6051" name="Rectangle 4"/>
          <p:cNvSpPr>
            <a:spLocks noGrp="1" noChangeArrowheads="1"/>
          </p:cNvSpPr>
          <p:nvPr>
            <p:ph type="title"/>
          </p:nvPr>
        </p:nvSpPr>
        <p:spPr/>
        <p:txBody>
          <a:bodyPr/>
          <a:lstStyle/>
          <a:p>
            <a:pPr eaLnBrk="1" hangingPunct="1"/>
            <a:r>
              <a:rPr lang="ar-JO" dirty="0">
                <a:solidFill>
                  <a:srgbClr val="000000"/>
                </a:solidFill>
                <a:effectLst/>
                <a:ea typeface="ＭＳ Ｐゴシック" charset="0"/>
                <a:cs typeface="Arial" panose="020B0604020202020204" pitchFamily="34" charset="0"/>
              </a:rPr>
              <a:t>حراس مرتشون (28: 12)</a:t>
            </a:r>
            <a:endParaRPr lang="en-US" dirty="0">
              <a:solidFill>
                <a:srgbClr val="000000"/>
              </a:solidFill>
              <a:effectLst/>
              <a:ea typeface="ＭＳ Ｐゴシック" charset="0"/>
              <a:cs typeface="Arial" panose="020B0604020202020204" pitchFamily="34" charset="0"/>
            </a:endParaRPr>
          </a:p>
        </p:txBody>
      </p:sp>
      <p:pic>
        <p:nvPicPr>
          <p:cNvPr id="291845" name="Picture 5" descr="Despite_the_guard_the_tomb_was_empty"/>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648200" y="1524000"/>
            <a:ext cx="4392613"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63452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91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1" name="Picture 6" descr="matt 28.19 gold glob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694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792163"/>
          </a:xfrm>
          <a:solidFill>
            <a:schemeClr val="tx1"/>
          </a:solidFill>
        </p:spPr>
        <p:txBody>
          <a:bodyPr/>
          <a:lstStyle/>
          <a:p>
            <a:pPr rtl="1"/>
            <a:r>
              <a:rPr lang="ar-SA" dirty="0">
                <a:cs typeface="Arial" panose="020B0604020202020204" pitchFamily="34" charset="0"/>
              </a:rPr>
              <a:t>متى ٢٨ : ١٨-٢٠</a:t>
            </a:r>
          </a:p>
        </p:txBody>
      </p:sp>
      <p:sp>
        <p:nvSpPr>
          <p:cNvPr id="389123" name="Content Placeholder 2"/>
          <p:cNvSpPr txBox="1">
            <a:spLocks/>
          </p:cNvSpPr>
          <p:nvPr/>
        </p:nvSpPr>
        <p:spPr bwMode="auto">
          <a:xfrm>
            <a:off x="9128" y="909839"/>
            <a:ext cx="5354960" cy="586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20000"/>
              </a:spcBef>
              <a:defRPr/>
            </a:pPr>
            <a:r>
              <a:rPr lang="ar-SA"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١٨ فَتَقَدَّمَ يَسُوعُ وَكَلَّمَهُمْ قَائِلاً: «دُفِعَ إِلَيَّ كُلُّ سُلْطَانٍ فِي السَّمَاءِ وَعَلَى الأَرْضِ ١٩ فَاذْهَبُوا وَتَلْمِذُوا جَمِيعَ الأُمَمِ وَعَمِّدُوهُمْ بِاسْمِ الآبِ وَالاِبْنِ وَالرُّوحِ الْقُدُسِ. ٢٠ وَعَلِّمُوهُمْ أَنْ يَحْفَظُوا جَمِيعَ مَا أَوْصَيْتُكُمْ بِهِ. وَهَا أَنَا مَعَكُمْ كُلَّ الأَيَّامِ إِلَى انْقِضَاءِ الدَّهْرِ». آمِينَ.</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matt 28 worl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343" y="128587"/>
            <a:ext cx="9144000" cy="69056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08" name="Rectangle 8"/>
          <p:cNvSpPr>
            <a:spLocks noChangeArrowheads="1"/>
          </p:cNvSpPr>
          <p:nvPr/>
        </p:nvSpPr>
        <p:spPr bwMode="auto">
          <a:xfrm>
            <a:off x="381000" y="1295400"/>
            <a:ext cx="8229600" cy="5334000"/>
          </a:xfrm>
          <a:prstGeom prst="rect">
            <a:avLst/>
          </a:prstGeom>
          <a:noFill/>
          <a:ln w="9525">
            <a:noFill/>
            <a:miter lim="800000"/>
            <a:headEnd/>
            <a:tailEnd/>
          </a:ln>
          <a:effectLst/>
        </p:spPr>
        <p:txBody>
          <a:bodyPr lIns="91341" tIns="45671" rIns="91341" bIns="45671"/>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SA" sz="3200" b="1" strike="noStrike" kern="1200" cap="none" spc="0" normalizeH="0" baseline="0" noProof="0" dirty="0">
                <a:ln>
                  <a:noFill/>
                </a:ln>
                <a:solidFill>
                  <a:srgbClr val="FFFFFF"/>
                </a:solidFill>
                <a:effectLst>
                  <a:glow rad="228600">
                    <a:schemeClr val="accent4">
                      <a:satMod val="175000"/>
                      <a:alpha val="83000"/>
                    </a:schemeClr>
                  </a:glow>
                </a:effectLst>
                <a:uLnTx/>
                <a:uFillTx/>
                <a:latin typeface="Arial" panose="020B0604020202020204" pitchFamily="34" charset="0"/>
                <a:cs typeface="Arial" panose="020B0604020202020204" pitchFamily="34" charset="0"/>
              </a:rPr>
              <a:t>متى</a:t>
            </a:r>
            <a:r>
              <a:rPr kumimoji="0" lang="en-US" sz="3200" b="1" strike="noStrike" kern="1200" cap="none" spc="0" normalizeH="0" baseline="0" noProof="0" dirty="0">
                <a:ln>
                  <a:noFill/>
                </a:ln>
                <a:solidFill>
                  <a:srgbClr val="FFFFFF"/>
                </a:solidFill>
                <a:effectLst>
                  <a:glow rad="228600">
                    <a:schemeClr val="accent4">
                      <a:satMod val="175000"/>
                      <a:alpha val="83000"/>
                    </a:schemeClr>
                  </a:glow>
                </a:effectLst>
                <a:uLnTx/>
                <a:uFillTx/>
                <a:latin typeface="Arial" panose="020B0604020202020204" pitchFamily="34" charset="0"/>
                <a:cs typeface="Arial" panose="020B0604020202020204" pitchFamily="34" charset="0"/>
              </a:rPr>
              <a:t> 20-18 :28  </a:t>
            </a:r>
            <a:br>
              <a:rPr kumimoji="0" lang="en-US" sz="3200" b="1" strike="noStrike" kern="1200" cap="none" spc="0" normalizeH="0" baseline="0" noProof="0" dirty="0">
                <a:ln>
                  <a:noFill/>
                </a:ln>
                <a:solidFill>
                  <a:srgbClr val="FFFFFF"/>
                </a:solidFill>
                <a:effectLst>
                  <a:glow rad="228600">
                    <a:schemeClr val="accent4">
                      <a:satMod val="175000"/>
                      <a:alpha val="83000"/>
                    </a:schemeClr>
                  </a:glow>
                </a:effectLst>
                <a:uLnTx/>
                <a:uFillTx/>
                <a:latin typeface="Arial" panose="020B0604020202020204" pitchFamily="34" charset="0"/>
                <a:cs typeface="Arial" panose="020B0604020202020204" pitchFamily="34" charset="0"/>
              </a:rPr>
            </a:br>
            <a:endParaRPr kumimoji="0" lang="en-US" sz="3200" b="1" strike="noStrike" kern="1200" cap="none" spc="0" normalizeH="0" baseline="0" noProof="0" dirty="0">
              <a:ln>
                <a:noFill/>
              </a:ln>
              <a:solidFill>
                <a:srgbClr val="FFFFFF"/>
              </a:solidFill>
              <a:effectLst>
                <a:glow rad="228600">
                  <a:schemeClr val="accent4">
                    <a:satMod val="175000"/>
                    <a:alpha val="83000"/>
                  </a:scheme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sz="3200" b="1" strike="noStrike"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فَٱذْهَبُوا وَتَلْمِذُوا</a:t>
            </a:r>
            <a:r>
              <a:rPr lang="ar-JO" sz="3200" b="1" strike="noStrike" dirty="0">
                <a:solidFill>
                  <a:srgbClr val="FFFFFF"/>
                </a:solidFill>
                <a:effectLst>
                  <a:glow rad="228600">
                    <a:schemeClr val="accent4">
                      <a:satMod val="175000"/>
                      <a:alpha val="83000"/>
                    </a:schemeClr>
                  </a:glow>
                </a:effectLst>
                <a:latin typeface="Arial" panose="020B0604020202020204" pitchFamily="34" charset="0"/>
                <a:cs typeface="Arial" panose="020B0604020202020204" pitchFamily="34" charset="0"/>
              </a:rPr>
              <a:t> جَمِيعَ ٱلْأُمَمِ</a:t>
            </a:r>
            <a:r>
              <a:rPr lang="ar-JO" sz="3200" b="1" strike="noStrike" dirty="0">
                <a:solidFill>
                  <a:schemeClr val="bg1"/>
                </a:solidFill>
                <a:effectLst>
                  <a:glow rad="228600">
                    <a:schemeClr val="accent4">
                      <a:satMod val="175000"/>
                      <a:alpha val="83000"/>
                    </a:schemeClr>
                  </a:glow>
                </a:effectLst>
                <a:latin typeface="Arial" panose="020B0604020202020204" pitchFamily="34" charset="0"/>
                <a:cs typeface="Arial" panose="020B0604020202020204" pitchFamily="34" charset="0"/>
              </a:rPr>
              <a:t> وَ</a:t>
            </a:r>
            <a:r>
              <a:rPr lang="ar-JO" sz="3200" b="1" strike="noStrike"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عَمِّدُوهُمْ</a:t>
            </a:r>
            <a:r>
              <a:rPr lang="ar-JO" sz="3200" b="1" strike="noStrike" dirty="0">
                <a:solidFill>
                  <a:srgbClr val="FFFFFF"/>
                </a:solidFill>
                <a:effectLst>
                  <a:glow rad="228600">
                    <a:schemeClr val="accent4">
                      <a:satMod val="175000"/>
                      <a:alpha val="83000"/>
                    </a:schemeClr>
                  </a:glow>
                </a:effectLst>
                <a:latin typeface="Arial" panose="020B0604020202020204" pitchFamily="34" charset="0"/>
                <a:cs typeface="Arial" panose="020B0604020202020204" pitchFamily="34" charset="0"/>
              </a:rPr>
              <a:t> بِٱسْمِ ٱلْآبِ وَٱلِٱبْنِ وَٱلرُّوحِ ٱلْقُدُسِ. </a:t>
            </a:r>
            <a:r>
              <a:rPr lang="ar-JO" sz="3200" b="1" strike="noStrike" baseline="30000" dirty="0">
                <a:solidFill>
                  <a:srgbClr val="FFFFFF"/>
                </a:solidFill>
                <a:effectLst>
                  <a:glow rad="228600">
                    <a:schemeClr val="accent4">
                      <a:satMod val="175000"/>
                      <a:alpha val="83000"/>
                    </a:schemeClr>
                  </a:glow>
                </a:effectLst>
                <a:latin typeface="Arial" panose="020B0604020202020204" pitchFamily="34" charset="0"/>
                <a:cs typeface="Arial" panose="020B0604020202020204" pitchFamily="34" charset="0"/>
              </a:rPr>
              <a:t>٢٠ </a:t>
            </a:r>
            <a:r>
              <a:rPr lang="ar-JO" sz="3200" b="1" strike="noStrike" dirty="0">
                <a:solidFill>
                  <a:srgbClr val="FFFFFF"/>
                </a:solidFill>
                <a:effectLst>
                  <a:glow rad="228600">
                    <a:schemeClr val="accent4">
                      <a:satMod val="175000"/>
                      <a:alpha val="83000"/>
                    </a:schemeClr>
                  </a:glow>
                </a:effectLst>
                <a:latin typeface="Arial" panose="020B0604020202020204" pitchFamily="34" charset="0"/>
                <a:cs typeface="Arial" panose="020B0604020202020204" pitchFamily="34" charset="0"/>
              </a:rPr>
              <a:t>وَ</a:t>
            </a:r>
            <a:r>
              <a:rPr lang="ar-JO" sz="3200" b="1" strike="noStrike"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عَلِّمُوهُمْ</a:t>
            </a:r>
            <a:r>
              <a:rPr lang="ar-JO" sz="3200" b="1" strike="noStrike" dirty="0">
                <a:solidFill>
                  <a:srgbClr val="FFFFFF"/>
                </a:solidFill>
                <a:effectLst>
                  <a:glow rad="228600">
                    <a:schemeClr val="accent4">
                      <a:satMod val="175000"/>
                      <a:alpha val="83000"/>
                    </a:schemeClr>
                  </a:glow>
                </a:effectLst>
                <a:latin typeface="Arial" panose="020B0604020202020204" pitchFamily="34" charset="0"/>
                <a:cs typeface="Arial" panose="020B0604020202020204" pitchFamily="34" charset="0"/>
              </a:rPr>
              <a:t> أَنْ يَحْفَظُوا جَمِيعَ مَا أَوْصَيْتُكُمْ بِهِ. وَهَا أَنَا مَعَكُمْ كُلَّ ٱلْأَيَّامِ إِلَى ٱنْقِضَاءِ ٱلدَّهْرِ». آمِينَ.</a:t>
            </a:r>
            <a:endParaRPr kumimoji="0" lang="en-US" sz="3200" b="1" strike="noStrike" kern="1200" cap="none" spc="0" normalizeH="0" baseline="0" noProof="0" dirty="0">
              <a:ln>
                <a:noFill/>
              </a:ln>
              <a:solidFill>
                <a:srgbClr val="FFFFFF"/>
              </a:solidFill>
              <a:effectLst>
                <a:glow rad="228600">
                  <a:schemeClr val="accent4">
                    <a:satMod val="175000"/>
                    <a:alpha val="83000"/>
                  </a:schemeClr>
                </a:glow>
              </a:effectLst>
              <a:uLnTx/>
              <a:uFillTx/>
              <a:latin typeface="Arial" panose="020B0604020202020204" pitchFamily="34" charset="0"/>
              <a:cs typeface="Arial" panose="020B0604020202020204" pitchFamily="34" charset="0"/>
            </a:endParaRPr>
          </a:p>
        </p:txBody>
      </p:sp>
      <p:sp>
        <p:nvSpPr>
          <p:cNvPr id="256004" name="Oval 4"/>
          <p:cNvSpPr>
            <a:spLocks noChangeArrowheads="1"/>
          </p:cNvSpPr>
          <p:nvPr/>
        </p:nvSpPr>
        <p:spPr bwMode="auto">
          <a:xfrm>
            <a:off x="5729140" y="2287492"/>
            <a:ext cx="1479772" cy="773208"/>
          </a:xfrm>
          <a:prstGeom prst="ellipse">
            <a:avLst/>
          </a:prstGeom>
          <a:noFill/>
          <a:ln w="76200">
            <a:solidFill>
              <a:srgbClr val="FF1321"/>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6005" name="AutoShape 5"/>
          <p:cNvSpPr>
            <a:spLocks noChangeArrowheads="1"/>
          </p:cNvSpPr>
          <p:nvPr/>
        </p:nvSpPr>
        <p:spPr bwMode="auto">
          <a:xfrm>
            <a:off x="799117" y="2395672"/>
            <a:ext cx="2286000" cy="457200"/>
          </a:xfrm>
          <a:prstGeom prst="notchedRightArrow">
            <a:avLst>
              <a:gd name="adj1" fmla="val 50000"/>
              <a:gd name="adj2" fmla="val 125000"/>
            </a:avLst>
          </a:prstGeom>
          <a:solidFill>
            <a:srgbClr val="FF1321"/>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6006" name="AutoShape 6"/>
          <p:cNvSpPr>
            <a:spLocks noChangeArrowheads="1"/>
          </p:cNvSpPr>
          <p:nvPr/>
        </p:nvSpPr>
        <p:spPr bwMode="auto">
          <a:xfrm rot="16200000">
            <a:off x="6535931" y="3735331"/>
            <a:ext cx="2286000" cy="457200"/>
          </a:xfrm>
          <a:prstGeom prst="notchedRightArrow">
            <a:avLst>
              <a:gd name="adj1" fmla="val 50000"/>
              <a:gd name="adj2" fmla="val 125000"/>
            </a:avLst>
          </a:prstGeom>
          <a:solidFill>
            <a:srgbClr val="FF1321"/>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6007" name="AutoShape 7"/>
          <p:cNvSpPr>
            <a:spLocks noChangeArrowheads="1"/>
          </p:cNvSpPr>
          <p:nvPr/>
        </p:nvSpPr>
        <p:spPr bwMode="auto">
          <a:xfrm>
            <a:off x="2161622" y="2998788"/>
            <a:ext cx="2286000" cy="457200"/>
          </a:xfrm>
          <a:prstGeom prst="notchedRightArrow">
            <a:avLst>
              <a:gd name="adj1" fmla="val 50000"/>
              <a:gd name="adj2" fmla="val 125000"/>
            </a:avLst>
          </a:prstGeom>
          <a:solidFill>
            <a:srgbClr val="FF1321"/>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pic>
        <p:nvPicPr>
          <p:cNvPr id="248839" name="Picture 1" descr="matt 28.19-20.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492" y="-74613"/>
            <a:ext cx="2851151" cy="2135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02" name="Rectangle 2"/>
          <p:cNvSpPr>
            <a:spLocks noGrp="1" noChangeArrowheads="1"/>
          </p:cNvSpPr>
          <p:nvPr>
            <p:ph type="ctrTitle"/>
          </p:nvPr>
        </p:nvSpPr>
        <p:spPr>
          <a:xfrm>
            <a:off x="2414590" y="62136"/>
            <a:ext cx="6694487" cy="990601"/>
          </a:xfrm>
          <a:solidFill>
            <a:schemeClr val="accent2"/>
          </a:solidFill>
          <a:ln w="76200">
            <a:solidFill>
              <a:schemeClr val="bg1"/>
            </a:solidFill>
          </a:ln>
          <a:effectLst>
            <a:outerShdw blurRad="63500" dist="35921" dir="2700000" algn="ctr" rotWithShape="0">
              <a:srgbClr val="000000">
                <a:alpha val="74998"/>
              </a:srgbClr>
            </a:outerShdw>
          </a:effectLst>
        </p:spPr>
        <p:txBody>
          <a:bodyPr/>
          <a:lstStyle/>
          <a:p>
            <a:pPr eaLnBrk="1" hangingPunct="1">
              <a:defRPr/>
            </a:pPr>
            <a:r>
              <a:rPr lang="ar-SA" dirty="0">
                <a:solidFill>
                  <a:schemeClr val="bg1"/>
                </a:solidFill>
                <a:cs typeface="Arial" panose="020B0604020202020204" pitchFamily="34" charset="0"/>
              </a:rPr>
              <a:t>المأمورية العظمى</a:t>
            </a:r>
            <a:endParaRPr lang="en-US" dirty="0">
              <a:solidFill>
                <a:schemeClr val="bg1"/>
              </a:solidFill>
              <a:cs typeface="Arial" panose="020B0604020202020204" pitchFamily="34" charset="0"/>
            </a:endParaRPr>
          </a:p>
        </p:txBody>
      </p:sp>
    </p:spTree>
    <p:extLst>
      <p:ext uri="{BB962C8B-B14F-4D97-AF65-F5344CB8AC3E}">
        <p14:creationId xmlns:p14="http://schemas.microsoft.com/office/powerpoint/2010/main" val="5240478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6004"/>
                                        </p:tgtEl>
                                        <p:attrNameLst>
                                          <p:attrName>style.visibility</p:attrName>
                                        </p:attrNameLst>
                                      </p:cBhvr>
                                      <p:to>
                                        <p:strVal val="visible"/>
                                      </p:to>
                                    </p:set>
                                    <p:animEffect transition="in" filter="wipe(left)">
                                      <p:cBhvr>
                                        <p:cTn id="7" dur="500"/>
                                        <p:tgtEl>
                                          <p:spTgt spid="2560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56006"/>
                                        </p:tgtEl>
                                        <p:attrNameLst>
                                          <p:attrName>style.visibility</p:attrName>
                                        </p:attrNameLst>
                                      </p:cBhvr>
                                      <p:to>
                                        <p:strVal val="visible"/>
                                      </p:to>
                                    </p:set>
                                    <p:animEffect transition="in" filter="wipe(left)">
                                      <p:cBhvr>
                                        <p:cTn id="12" dur="500"/>
                                        <p:tgtEl>
                                          <p:spTgt spid="2560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56005"/>
                                        </p:tgtEl>
                                        <p:attrNameLst>
                                          <p:attrName>style.visibility</p:attrName>
                                        </p:attrNameLst>
                                      </p:cBhvr>
                                      <p:to>
                                        <p:strVal val="visible"/>
                                      </p:to>
                                    </p:set>
                                    <p:animEffect transition="in" filter="wipe(left)">
                                      <p:cBhvr>
                                        <p:cTn id="17" dur="500"/>
                                        <p:tgtEl>
                                          <p:spTgt spid="25600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56007"/>
                                        </p:tgtEl>
                                        <p:attrNameLst>
                                          <p:attrName>style.visibility</p:attrName>
                                        </p:attrNameLst>
                                      </p:cBhvr>
                                      <p:to>
                                        <p:strVal val="visible"/>
                                      </p:to>
                                    </p:set>
                                    <p:animEffect transition="in" filter="wipe(left)">
                                      <p:cBhvr>
                                        <p:cTn id="22" dur="500"/>
                                        <p:tgtEl>
                                          <p:spTgt spid="2560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04" grpId="0" animBg="1"/>
      <p:bldP spid="256005" grpId="0" animBg="1"/>
      <p:bldP spid="256006" grpId="0" animBg="1"/>
      <p:bldP spid="256007" grpId="0" animBg="1"/>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matt 28 worl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905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08" name="Rectangle 8"/>
          <p:cNvSpPr>
            <a:spLocks noChangeArrowheads="1"/>
          </p:cNvSpPr>
          <p:nvPr/>
        </p:nvSpPr>
        <p:spPr bwMode="auto">
          <a:xfrm>
            <a:off x="381000" y="1295400"/>
            <a:ext cx="8229600" cy="765448"/>
          </a:xfrm>
          <a:prstGeom prst="rect">
            <a:avLst/>
          </a:prstGeom>
          <a:noFill/>
          <a:ln w="9525">
            <a:noFill/>
            <a:miter lim="800000"/>
            <a:headEnd/>
            <a:tailEnd/>
          </a:ln>
          <a:effectLst/>
        </p:spPr>
        <p:txBody>
          <a:bodyPr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صنع تلاميذ</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256005" name="AutoShape 5"/>
          <p:cNvSpPr>
            <a:spLocks noChangeArrowheads="1"/>
          </p:cNvSpPr>
          <p:nvPr/>
        </p:nvSpPr>
        <p:spPr bwMode="auto">
          <a:xfrm rot="1613650">
            <a:off x="5199855" y="2193112"/>
            <a:ext cx="2286000" cy="457200"/>
          </a:xfrm>
          <a:prstGeom prst="notchedRightArrow">
            <a:avLst>
              <a:gd name="adj1" fmla="val 50000"/>
              <a:gd name="adj2" fmla="val 125000"/>
            </a:avLst>
          </a:prstGeom>
          <a:solidFill>
            <a:srgbClr val="FFFF00"/>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6006" name="AutoShape 6"/>
          <p:cNvSpPr>
            <a:spLocks noChangeArrowheads="1"/>
          </p:cNvSpPr>
          <p:nvPr/>
        </p:nvSpPr>
        <p:spPr bwMode="auto">
          <a:xfrm rot="5400000">
            <a:off x="3834316" y="2082552"/>
            <a:ext cx="1083568" cy="457200"/>
          </a:xfrm>
          <a:prstGeom prst="notchedRightArrow">
            <a:avLst>
              <a:gd name="adj1" fmla="val 50000"/>
              <a:gd name="adj2" fmla="val 125000"/>
            </a:avLst>
          </a:prstGeom>
          <a:solidFill>
            <a:srgbClr val="FFFF00"/>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6007" name="AutoShape 7"/>
          <p:cNvSpPr>
            <a:spLocks noChangeArrowheads="1"/>
          </p:cNvSpPr>
          <p:nvPr/>
        </p:nvSpPr>
        <p:spPr bwMode="auto">
          <a:xfrm rot="9552532">
            <a:off x="1266345" y="2091643"/>
            <a:ext cx="2286000" cy="457200"/>
          </a:xfrm>
          <a:prstGeom prst="notchedRightArrow">
            <a:avLst>
              <a:gd name="adj1" fmla="val 50000"/>
              <a:gd name="adj2" fmla="val 125000"/>
            </a:avLst>
          </a:prstGeom>
          <a:solidFill>
            <a:srgbClr val="FFFF00"/>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pic>
        <p:nvPicPr>
          <p:cNvPr id="248839" name="Picture 1" descr="matt 28.19-20.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492" y="-74613"/>
            <a:ext cx="2851151" cy="2135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02" name="Rectangle 2"/>
          <p:cNvSpPr>
            <a:spLocks noGrp="1" noChangeArrowheads="1"/>
          </p:cNvSpPr>
          <p:nvPr>
            <p:ph type="ctrTitle"/>
          </p:nvPr>
        </p:nvSpPr>
        <p:spPr>
          <a:xfrm>
            <a:off x="2414590" y="62136"/>
            <a:ext cx="6694487" cy="990601"/>
          </a:xfrm>
          <a:solidFill>
            <a:schemeClr val="accent2"/>
          </a:solidFill>
          <a:ln w="76200">
            <a:solidFill>
              <a:schemeClr val="bg1"/>
            </a:solidFill>
          </a:ln>
          <a:effectLst>
            <a:outerShdw blurRad="63500" dist="35921" dir="2700000" algn="ctr" rotWithShape="0">
              <a:srgbClr val="000000">
                <a:alpha val="74998"/>
              </a:srgbClr>
            </a:outerShdw>
          </a:effectLst>
        </p:spPr>
        <p:txBody>
          <a:bodyPr/>
          <a:lstStyle/>
          <a:p>
            <a:pPr eaLnBrk="1" hangingPunct="1">
              <a:defRPr/>
            </a:pPr>
            <a:r>
              <a:rPr lang="ar-SA" dirty="0">
                <a:solidFill>
                  <a:schemeClr val="bg1"/>
                </a:solidFill>
                <a:cs typeface="Arial" panose="020B0604020202020204" pitchFamily="34" charset="0"/>
              </a:rPr>
              <a:t>المأمورية العظمى</a:t>
            </a:r>
            <a:endParaRPr lang="en-US" dirty="0">
              <a:solidFill>
                <a:schemeClr val="bg1"/>
              </a:solidFill>
              <a:cs typeface="Arial" panose="020B0604020202020204" pitchFamily="34" charset="0"/>
            </a:endParaRPr>
          </a:p>
        </p:txBody>
      </p:sp>
      <p:sp>
        <p:nvSpPr>
          <p:cNvPr id="10" name="Rectangle 8"/>
          <p:cNvSpPr>
            <a:spLocks noChangeArrowheads="1"/>
          </p:cNvSpPr>
          <p:nvPr/>
        </p:nvSpPr>
        <p:spPr bwMode="auto">
          <a:xfrm>
            <a:off x="5940152" y="2804740"/>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ذهاب</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11" name="Rectangle 8"/>
          <p:cNvSpPr>
            <a:spLocks noChangeArrowheads="1"/>
          </p:cNvSpPr>
          <p:nvPr/>
        </p:nvSpPr>
        <p:spPr bwMode="auto">
          <a:xfrm>
            <a:off x="2964137" y="2804740"/>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التعميد</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12" name="Rectangle 8"/>
          <p:cNvSpPr>
            <a:spLocks noChangeArrowheads="1"/>
          </p:cNvSpPr>
          <p:nvPr/>
        </p:nvSpPr>
        <p:spPr bwMode="auto">
          <a:xfrm>
            <a:off x="217939" y="2804740"/>
            <a:ext cx="2414584"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تعليم</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13" name="Rectangle 8"/>
          <p:cNvSpPr>
            <a:spLocks noChangeArrowheads="1"/>
          </p:cNvSpPr>
          <p:nvPr/>
        </p:nvSpPr>
        <p:spPr bwMode="auto">
          <a:xfrm>
            <a:off x="5940152" y="3452812"/>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خلاص</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14" name="Rectangle 8"/>
          <p:cNvSpPr>
            <a:spLocks noChangeArrowheads="1"/>
          </p:cNvSpPr>
          <p:nvPr/>
        </p:nvSpPr>
        <p:spPr bwMode="auto">
          <a:xfrm>
            <a:off x="2964137" y="3452812"/>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تعريف</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15" name="Rectangle 8"/>
          <p:cNvSpPr>
            <a:spLocks noChangeArrowheads="1"/>
          </p:cNvSpPr>
          <p:nvPr/>
        </p:nvSpPr>
        <p:spPr bwMode="auto">
          <a:xfrm>
            <a:off x="217939" y="3452812"/>
            <a:ext cx="2414584"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التقديس</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16" name="Rectangle 8"/>
          <p:cNvSpPr>
            <a:spLocks noChangeArrowheads="1"/>
          </p:cNvSpPr>
          <p:nvPr/>
        </p:nvSpPr>
        <p:spPr bwMode="auto">
          <a:xfrm>
            <a:off x="5940152" y="4100884"/>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الكرازة</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17" name="Rectangle 8"/>
          <p:cNvSpPr>
            <a:spLocks noChangeArrowheads="1"/>
          </p:cNvSpPr>
          <p:nvPr/>
        </p:nvSpPr>
        <p:spPr bwMode="auto">
          <a:xfrm>
            <a:off x="2964137" y="4100884"/>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التمثل</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18" name="Rectangle 8"/>
          <p:cNvSpPr>
            <a:spLocks noChangeArrowheads="1"/>
          </p:cNvSpPr>
          <p:nvPr/>
        </p:nvSpPr>
        <p:spPr bwMode="auto">
          <a:xfrm>
            <a:off x="217939" y="4100884"/>
            <a:ext cx="2414584"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التعليم</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19" name="Rectangle 8"/>
          <p:cNvSpPr>
            <a:spLocks noChangeArrowheads="1"/>
          </p:cNvSpPr>
          <p:nvPr/>
        </p:nvSpPr>
        <p:spPr bwMode="auto">
          <a:xfrm>
            <a:off x="5940152" y="4748956"/>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الإيمان</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20" name="Rectangle 8"/>
          <p:cNvSpPr>
            <a:spLocks noChangeArrowheads="1"/>
          </p:cNvSpPr>
          <p:nvPr/>
        </p:nvSpPr>
        <p:spPr bwMode="auto">
          <a:xfrm>
            <a:off x="2964137" y="4748956"/>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الربط</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21" name="Rectangle 8"/>
          <p:cNvSpPr>
            <a:spLocks noChangeArrowheads="1"/>
          </p:cNvSpPr>
          <p:nvPr/>
        </p:nvSpPr>
        <p:spPr bwMode="auto">
          <a:xfrm>
            <a:off x="217939" y="4748956"/>
            <a:ext cx="2414584"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النضج</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22" name="Rectangle 8"/>
          <p:cNvSpPr>
            <a:spLocks noChangeArrowheads="1"/>
          </p:cNvSpPr>
          <p:nvPr/>
        </p:nvSpPr>
        <p:spPr bwMode="auto">
          <a:xfrm>
            <a:off x="5940152" y="5397028"/>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ابحث عنهم</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23" name="Rectangle 8"/>
          <p:cNvSpPr>
            <a:spLocks noChangeArrowheads="1"/>
          </p:cNvSpPr>
          <p:nvPr/>
        </p:nvSpPr>
        <p:spPr bwMode="auto">
          <a:xfrm>
            <a:off x="2964137" y="5397028"/>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احتفظ بهم</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24" name="Rectangle 8"/>
          <p:cNvSpPr>
            <a:spLocks noChangeArrowheads="1"/>
          </p:cNvSpPr>
          <p:nvPr/>
        </p:nvSpPr>
        <p:spPr bwMode="auto">
          <a:xfrm>
            <a:off x="217939" y="5397028"/>
            <a:ext cx="2414584"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39700">
                    <a:srgbClr val="000000">
                      <a:alpha val="95000"/>
                    </a:srgbClr>
                  </a:glow>
                </a:effectLst>
                <a:uLnTx/>
                <a:uFillTx/>
                <a:latin typeface="Arial" panose="020B0604020202020204" pitchFamily="34" charset="0"/>
                <a:cs typeface="Arial" panose="020B0604020202020204" pitchFamily="34" charset="0"/>
              </a:rPr>
              <a:t>قم ببنائهم</a:t>
            </a:r>
            <a:endParaRPr kumimoji="0" lang="en-US" sz="2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
        <p:nvSpPr>
          <p:cNvPr id="25" name="Rectangle 8"/>
          <p:cNvSpPr>
            <a:spLocks noChangeArrowheads="1"/>
          </p:cNvSpPr>
          <p:nvPr/>
        </p:nvSpPr>
        <p:spPr bwMode="auto">
          <a:xfrm>
            <a:off x="0" y="6381329"/>
            <a:ext cx="8892480" cy="416124"/>
          </a:xfrm>
          <a:prstGeom prst="rect">
            <a:avLst/>
          </a:prstGeom>
          <a:noFill/>
          <a:ln w="9525">
            <a:noFill/>
            <a:miter lim="800000"/>
            <a:headEnd/>
            <a:tailEnd/>
          </a:ln>
          <a:effectLst/>
        </p:spPr>
        <p:txBody>
          <a:bodyPr lIns="91341" tIns="45671" rIns="91341" bIns="45671" anchor="ctr"/>
          <a:lstStyle/>
          <a:p>
            <a:pPr lvl="0" algn="ctr" eaLnBrk="1" hangingPunct="1">
              <a:spcBef>
                <a:spcPct val="20000"/>
              </a:spcBef>
              <a:defRPr/>
            </a:pPr>
            <a:r>
              <a:rPr lang="ar-JO" sz="1800" b="1" dirty="0">
                <a:solidFill>
                  <a:srgbClr val="FFFFFF"/>
                </a:solidFill>
                <a:effectLst>
                  <a:glow rad="139700">
                    <a:srgbClr val="000000">
                      <a:alpha val="95000"/>
                    </a:srgbClr>
                  </a:glow>
                </a:effectLst>
                <a:latin typeface="Arial" panose="020B0604020202020204" pitchFamily="34" charset="0"/>
                <a:cs typeface="Arial" panose="020B0604020202020204" pitchFamily="34" charset="0"/>
              </a:rPr>
              <a:t>مقتبس من الدكتور غاري ماكنتوش ، شبكة نمو الكنيسة 2014
</a:t>
            </a:r>
            <a:endParaRPr kumimoji="0" lang="en-US" sz="1400" b="1" u="none" strike="noStrike" kern="1200" cap="none" spc="0" normalizeH="0" baseline="0" noProof="0" dirty="0">
              <a:ln>
                <a:noFill/>
              </a:ln>
              <a:solidFill>
                <a:srgbClr val="000000"/>
              </a:solidFill>
              <a:effectLst>
                <a:glow rad="139700">
                  <a:srgbClr val="000000">
                    <a:alpha val="9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22359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56005"/>
                                        </p:tgtEl>
                                        <p:attrNameLst>
                                          <p:attrName>style.visibility</p:attrName>
                                        </p:attrNameLst>
                                      </p:cBhvr>
                                      <p:to>
                                        <p:strVal val="visible"/>
                                      </p:to>
                                    </p:set>
                                    <p:animEffect transition="in" filter="wipe(up)">
                                      <p:cBhvr>
                                        <p:cTn id="7" dur="500"/>
                                        <p:tgtEl>
                                          <p:spTgt spid="25600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56006"/>
                                        </p:tgtEl>
                                        <p:attrNameLst>
                                          <p:attrName>style.visibility</p:attrName>
                                        </p:attrNameLst>
                                      </p:cBhvr>
                                      <p:to>
                                        <p:strVal val="visible"/>
                                      </p:to>
                                    </p:set>
                                    <p:animEffect transition="in" filter="wipe(up)">
                                      <p:cBhvr>
                                        <p:cTn id="12" dur="500"/>
                                        <p:tgtEl>
                                          <p:spTgt spid="2560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56007"/>
                                        </p:tgtEl>
                                        <p:attrNameLst>
                                          <p:attrName>style.visibility</p:attrName>
                                        </p:attrNameLst>
                                      </p:cBhvr>
                                      <p:to>
                                        <p:strVal val="visible"/>
                                      </p:to>
                                    </p:set>
                                    <p:animEffect transition="in" filter="wipe(up)">
                                      <p:cBhvr>
                                        <p:cTn id="17" dur="500"/>
                                        <p:tgtEl>
                                          <p:spTgt spid="256007"/>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strVal val="#ppt_w*0.70"/>
                                          </p:val>
                                        </p:tav>
                                        <p:tav tm="100000">
                                          <p:val>
                                            <p:strVal val="#ppt_w"/>
                                          </p:val>
                                        </p:tav>
                                      </p:tavLst>
                                    </p:anim>
                                    <p:anim calcmode="lin" valueType="num">
                                      <p:cBhvr>
                                        <p:cTn id="23" dur="1000" fill="hold"/>
                                        <p:tgtEl>
                                          <p:spTgt spid="10"/>
                                        </p:tgtEl>
                                        <p:attrNameLst>
                                          <p:attrName>ppt_h</p:attrName>
                                        </p:attrNameLst>
                                      </p:cBhvr>
                                      <p:tavLst>
                                        <p:tav tm="0">
                                          <p:val>
                                            <p:strVal val="#ppt_h"/>
                                          </p:val>
                                        </p:tav>
                                        <p:tav tm="100000">
                                          <p:val>
                                            <p:strVal val="#ppt_h"/>
                                          </p:val>
                                        </p:tav>
                                      </p:tavLst>
                                    </p:anim>
                                    <p:animEffect transition="in" filter="fade">
                                      <p:cBhvr>
                                        <p:cTn id="24" dur="1000"/>
                                        <p:tgtEl>
                                          <p:spTgt spid="10"/>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strVal val="#ppt_w*0.70"/>
                                          </p:val>
                                        </p:tav>
                                        <p:tav tm="100000">
                                          <p:val>
                                            <p:strVal val="#ppt_w"/>
                                          </p:val>
                                        </p:tav>
                                      </p:tavLst>
                                    </p:anim>
                                    <p:anim calcmode="lin" valueType="num">
                                      <p:cBhvr>
                                        <p:cTn id="28" dur="1000" fill="hold"/>
                                        <p:tgtEl>
                                          <p:spTgt spid="11"/>
                                        </p:tgtEl>
                                        <p:attrNameLst>
                                          <p:attrName>ppt_h</p:attrName>
                                        </p:attrNameLst>
                                      </p:cBhvr>
                                      <p:tavLst>
                                        <p:tav tm="0">
                                          <p:val>
                                            <p:strVal val="#ppt_h"/>
                                          </p:val>
                                        </p:tav>
                                        <p:tav tm="100000">
                                          <p:val>
                                            <p:strVal val="#ppt_h"/>
                                          </p:val>
                                        </p:tav>
                                      </p:tavLst>
                                    </p:anim>
                                    <p:animEffect transition="in" filter="fade">
                                      <p:cBhvr>
                                        <p:cTn id="29" dur="1000"/>
                                        <p:tgtEl>
                                          <p:spTgt spid="11"/>
                                        </p:tgtEl>
                                      </p:cBhvr>
                                    </p:animEffect>
                                  </p:childTnLst>
                                </p:cTn>
                              </p:par>
                              <p:par>
                                <p:cTn id="30" presetID="55" presetClass="entr" presetSubtype="0"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strVal val="#ppt_w*0.70"/>
                                          </p:val>
                                        </p:tav>
                                        <p:tav tm="100000">
                                          <p:val>
                                            <p:strVal val="#ppt_w"/>
                                          </p:val>
                                        </p:tav>
                                      </p:tavLst>
                                    </p:anim>
                                    <p:anim calcmode="lin" valueType="num">
                                      <p:cBhvr>
                                        <p:cTn id="33" dur="1000" fill="hold"/>
                                        <p:tgtEl>
                                          <p:spTgt spid="12"/>
                                        </p:tgtEl>
                                        <p:attrNameLst>
                                          <p:attrName>ppt_h</p:attrName>
                                        </p:attrNameLst>
                                      </p:cBhvr>
                                      <p:tavLst>
                                        <p:tav tm="0">
                                          <p:val>
                                            <p:strVal val="#ppt_h"/>
                                          </p:val>
                                        </p:tav>
                                        <p:tav tm="100000">
                                          <p:val>
                                            <p:strVal val="#ppt_h"/>
                                          </p:val>
                                        </p:tav>
                                      </p:tavLst>
                                    </p:anim>
                                    <p:animEffect transition="in" filter="fade">
                                      <p:cBhvr>
                                        <p:cTn id="34" dur="10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1000" fill="hold"/>
                                        <p:tgtEl>
                                          <p:spTgt spid="13"/>
                                        </p:tgtEl>
                                        <p:attrNameLst>
                                          <p:attrName>ppt_w</p:attrName>
                                        </p:attrNameLst>
                                      </p:cBhvr>
                                      <p:tavLst>
                                        <p:tav tm="0">
                                          <p:val>
                                            <p:strVal val="#ppt_w*0.70"/>
                                          </p:val>
                                        </p:tav>
                                        <p:tav tm="100000">
                                          <p:val>
                                            <p:strVal val="#ppt_w"/>
                                          </p:val>
                                        </p:tav>
                                      </p:tavLst>
                                    </p:anim>
                                    <p:anim calcmode="lin" valueType="num">
                                      <p:cBhvr>
                                        <p:cTn id="40" dur="1000" fill="hold"/>
                                        <p:tgtEl>
                                          <p:spTgt spid="13"/>
                                        </p:tgtEl>
                                        <p:attrNameLst>
                                          <p:attrName>ppt_h</p:attrName>
                                        </p:attrNameLst>
                                      </p:cBhvr>
                                      <p:tavLst>
                                        <p:tav tm="0">
                                          <p:val>
                                            <p:strVal val="#ppt_h"/>
                                          </p:val>
                                        </p:tav>
                                        <p:tav tm="100000">
                                          <p:val>
                                            <p:strVal val="#ppt_h"/>
                                          </p:val>
                                        </p:tav>
                                      </p:tavLst>
                                    </p:anim>
                                    <p:animEffect transition="in" filter="fade">
                                      <p:cBhvr>
                                        <p:cTn id="41" dur="1000"/>
                                        <p:tgtEl>
                                          <p:spTgt spid="13"/>
                                        </p:tgtEl>
                                      </p:cBhvr>
                                    </p:animEffect>
                                  </p:childTnLst>
                                </p:cTn>
                              </p:par>
                              <p:par>
                                <p:cTn id="42" presetID="55" presetClass="entr" presetSubtype="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p:cTn id="44" dur="1000" fill="hold"/>
                                        <p:tgtEl>
                                          <p:spTgt spid="14"/>
                                        </p:tgtEl>
                                        <p:attrNameLst>
                                          <p:attrName>ppt_w</p:attrName>
                                        </p:attrNameLst>
                                      </p:cBhvr>
                                      <p:tavLst>
                                        <p:tav tm="0">
                                          <p:val>
                                            <p:strVal val="#ppt_w*0.70"/>
                                          </p:val>
                                        </p:tav>
                                        <p:tav tm="100000">
                                          <p:val>
                                            <p:strVal val="#ppt_w"/>
                                          </p:val>
                                        </p:tav>
                                      </p:tavLst>
                                    </p:anim>
                                    <p:anim calcmode="lin" valueType="num">
                                      <p:cBhvr>
                                        <p:cTn id="45" dur="1000" fill="hold"/>
                                        <p:tgtEl>
                                          <p:spTgt spid="14"/>
                                        </p:tgtEl>
                                        <p:attrNameLst>
                                          <p:attrName>ppt_h</p:attrName>
                                        </p:attrNameLst>
                                      </p:cBhvr>
                                      <p:tavLst>
                                        <p:tav tm="0">
                                          <p:val>
                                            <p:strVal val="#ppt_h"/>
                                          </p:val>
                                        </p:tav>
                                        <p:tav tm="100000">
                                          <p:val>
                                            <p:strVal val="#ppt_h"/>
                                          </p:val>
                                        </p:tav>
                                      </p:tavLst>
                                    </p:anim>
                                    <p:animEffect transition="in" filter="fade">
                                      <p:cBhvr>
                                        <p:cTn id="46" dur="1000"/>
                                        <p:tgtEl>
                                          <p:spTgt spid="14"/>
                                        </p:tgtEl>
                                      </p:cBhvr>
                                    </p:animEffect>
                                  </p:childTnLst>
                                </p:cTn>
                              </p:par>
                              <p:par>
                                <p:cTn id="47" presetID="55"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1000" fill="hold"/>
                                        <p:tgtEl>
                                          <p:spTgt spid="15"/>
                                        </p:tgtEl>
                                        <p:attrNameLst>
                                          <p:attrName>ppt_w</p:attrName>
                                        </p:attrNameLst>
                                      </p:cBhvr>
                                      <p:tavLst>
                                        <p:tav tm="0">
                                          <p:val>
                                            <p:strVal val="#ppt_w*0.70"/>
                                          </p:val>
                                        </p:tav>
                                        <p:tav tm="100000">
                                          <p:val>
                                            <p:strVal val="#ppt_w"/>
                                          </p:val>
                                        </p:tav>
                                      </p:tavLst>
                                    </p:anim>
                                    <p:anim calcmode="lin" valueType="num">
                                      <p:cBhvr>
                                        <p:cTn id="50" dur="1000" fill="hold"/>
                                        <p:tgtEl>
                                          <p:spTgt spid="15"/>
                                        </p:tgtEl>
                                        <p:attrNameLst>
                                          <p:attrName>ppt_h</p:attrName>
                                        </p:attrNameLst>
                                      </p:cBhvr>
                                      <p:tavLst>
                                        <p:tav tm="0">
                                          <p:val>
                                            <p:strVal val="#ppt_h"/>
                                          </p:val>
                                        </p:tav>
                                        <p:tav tm="100000">
                                          <p:val>
                                            <p:strVal val="#ppt_h"/>
                                          </p:val>
                                        </p:tav>
                                      </p:tavLst>
                                    </p:anim>
                                    <p:animEffect transition="in" filter="fade">
                                      <p:cBhvr>
                                        <p:cTn id="51" dur="10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55" presetClass="entr" presetSubtype="0" fill="hold" grpId="0" nodeType="click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p:cTn id="56" dur="1000" fill="hold"/>
                                        <p:tgtEl>
                                          <p:spTgt spid="16"/>
                                        </p:tgtEl>
                                        <p:attrNameLst>
                                          <p:attrName>ppt_w</p:attrName>
                                        </p:attrNameLst>
                                      </p:cBhvr>
                                      <p:tavLst>
                                        <p:tav tm="0">
                                          <p:val>
                                            <p:strVal val="#ppt_w*0.70"/>
                                          </p:val>
                                        </p:tav>
                                        <p:tav tm="100000">
                                          <p:val>
                                            <p:strVal val="#ppt_w"/>
                                          </p:val>
                                        </p:tav>
                                      </p:tavLst>
                                    </p:anim>
                                    <p:anim calcmode="lin" valueType="num">
                                      <p:cBhvr>
                                        <p:cTn id="57" dur="1000" fill="hold"/>
                                        <p:tgtEl>
                                          <p:spTgt spid="16"/>
                                        </p:tgtEl>
                                        <p:attrNameLst>
                                          <p:attrName>ppt_h</p:attrName>
                                        </p:attrNameLst>
                                      </p:cBhvr>
                                      <p:tavLst>
                                        <p:tav tm="0">
                                          <p:val>
                                            <p:strVal val="#ppt_h"/>
                                          </p:val>
                                        </p:tav>
                                        <p:tav tm="100000">
                                          <p:val>
                                            <p:strVal val="#ppt_h"/>
                                          </p:val>
                                        </p:tav>
                                      </p:tavLst>
                                    </p:anim>
                                    <p:animEffect transition="in" filter="fade">
                                      <p:cBhvr>
                                        <p:cTn id="58" dur="1000"/>
                                        <p:tgtEl>
                                          <p:spTgt spid="16"/>
                                        </p:tgtEl>
                                      </p:cBhvr>
                                    </p:animEffect>
                                  </p:childTnLst>
                                </p:cTn>
                              </p:par>
                              <p:par>
                                <p:cTn id="59" presetID="55" presetClass="entr" presetSubtype="0"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1000" fill="hold"/>
                                        <p:tgtEl>
                                          <p:spTgt spid="17"/>
                                        </p:tgtEl>
                                        <p:attrNameLst>
                                          <p:attrName>ppt_w</p:attrName>
                                        </p:attrNameLst>
                                      </p:cBhvr>
                                      <p:tavLst>
                                        <p:tav tm="0">
                                          <p:val>
                                            <p:strVal val="#ppt_w*0.70"/>
                                          </p:val>
                                        </p:tav>
                                        <p:tav tm="100000">
                                          <p:val>
                                            <p:strVal val="#ppt_w"/>
                                          </p:val>
                                        </p:tav>
                                      </p:tavLst>
                                    </p:anim>
                                    <p:anim calcmode="lin" valueType="num">
                                      <p:cBhvr>
                                        <p:cTn id="62" dur="1000" fill="hold"/>
                                        <p:tgtEl>
                                          <p:spTgt spid="17"/>
                                        </p:tgtEl>
                                        <p:attrNameLst>
                                          <p:attrName>ppt_h</p:attrName>
                                        </p:attrNameLst>
                                      </p:cBhvr>
                                      <p:tavLst>
                                        <p:tav tm="0">
                                          <p:val>
                                            <p:strVal val="#ppt_h"/>
                                          </p:val>
                                        </p:tav>
                                        <p:tav tm="100000">
                                          <p:val>
                                            <p:strVal val="#ppt_h"/>
                                          </p:val>
                                        </p:tav>
                                      </p:tavLst>
                                    </p:anim>
                                    <p:animEffect transition="in" filter="fade">
                                      <p:cBhvr>
                                        <p:cTn id="63" dur="1000"/>
                                        <p:tgtEl>
                                          <p:spTgt spid="17"/>
                                        </p:tgtEl>
                                      </p:cBhvr>
                                    </p:animEffect>
                                  </p:childTnLst>
                                </p:cTn>
                              </p:par>
                              <p:par>
                                <p:cTn id="64" presetID="55" presetClass="entr" presetSubtype="0" fill="hold" grpId="0" nodeType="withEffect">
                                  <p:stCondLst>
                                    <p:cond delay="0"/>
                                  </p:stCondLst>
                                  <p:childTnLst>
                                    <p:set>
                                      <p:cBhvr>
                                        <p:cTn id="65" dur="1" fill="hold">
                                          <p:stCondLst>
                                            <p:cond delay="0"/>
                                          </p:stCondLst>
                                        </p:cTn>
                                        <p:tgtEl>
                                          <p:spTgt spid="18"/>
                                        </p:tgtEl>
                                        <p:attrNameLst>
                                          <p:attrName>style.visibility</p:attrName>
                                        </p:attrNameLst>
                                      </p:cBhvr>
                                      <p:to>
                                        <p:strVal val="visible"/>
                                      </p:to>
                                    </p:set>
                                    <p:anim calcmode="lin" valueType="num">
                                      <p:cBhvr>
                                        <p:cTn id="66" dur="1000" fill="hold"/>
                                        <p:tgtEl>
                                          <p:spTgt spid="18"/>
                                        </p:tgtEl>
                                        <p:attrNameLst>
                                          <p:attrName>ppt_w</p:attrName>
                                        </p:attrNameLst>
                                      </p:cBhvr>
                                      <p:tavLst>
                                        <p:tav tm="0">
                                          <p:val>
                                            <p:strVal val="#ppt_w*0.70"/>
                                          </p:val>
                                        </p:tav>
                                        <p:tav tm="100000">
                                          <p:val>
                                            <p:strVal val="#ppt_w"/>
                                          </p:val>
                                        </p:tav>
                                      </p:tavLst>
                                    </p:anim>
                                    <p:anim calcmode="lin" valueType="num">
                                      <p:cBhvr>
                                        <p:cTn id="67" dur="1000" fill="hold"/>
                                        <p:tgtEl>
                                          <p:spTgt spid="18"/>
                                        </p:tgtEl>
                                        <p:attrNameLst>
                                          <p:attrName>ppt_h</p:attrName>
                                        </p:attrNameLst>
                                      </p:cBhvr>
                                      <p:tavLst>
                                        <p:tav tm="0">
                                          <p:val>
                                            <p:strVal val="#ppt_h"/>
                                          </p:val>
                                        </p:tav>
                                        <p:tav tm="100000">
                                          <p:val>
                                            <p:strVal val="#ppt_h"/>
                                          </p:val>
                                        </p:tav>
                                      </p:tavLst>
                                    </p:anim>
                                    <p:animEffect transition="in" filter="fade">
                                      <p:cBhvr>
                                        <p:cTn id="68" dur="1000"/>
                                        <p:tgtEl>
                                          <p:spTgt spid="18"/>
                                        </p:tgtEl>
                                      </p:cBhvr>
                                    </p:animEffect>
                                  </p:childTnLst>
                                </p:cTn>
                              </p:par>
                            </p:childTnLst>
                          </p:cTn>
                        </p:par>
                      </p:childTnLst>
                    </p:cTn>
                  </p:par>
                  <p:par>
                    <p:cTn id="69" fill="hold">
                      <p:stCondLst>
                        <p:cond delay="indefinite"/>
                      </p:stCondLst>
                      <p:childTnLst>
                        <p:par>
                          <p:cTn id="70" fill="hold">
                            <p:stCondLst>
                              <p:cond delay="0"/>
                            </p:stCondLst>
                            <p:childTnLst>
                              <p:par>
                                <p:cTn id="71" presetID="55" presetClass="entr" presetSubtype="0" fill="hold" grpId="0" nodeType="clickEffect">
                                  <p:stCondLst>
                                    <p:cond delay="0"/>
                                  </p:stCondLst>
                                  <p:childTnLst>
                                    <p:set>
                                      <p:cBhvr>
                                        <p:cTn id="72" dur="1" fill="hold">
                                          <p:stCondLst>
                                            <p:cond delay="0"/>
                                          </p:stCondLst>
                                        </p:cTn>
                                        <p:tgtEl>
                                          <p:spTgt spid="19"/>
                                        </p:tgtEl>
                                        <p:attrNameLst>
                                          <p:attrName>style.visibility</p:attrName>
                                        </p:attrNameLst>
                                      </p:cBhvr>
                                      <p:to>
                                        <p:strVal val="visible"/>
                                      </p:to>
                                    </p:set>
                                    <p:anim calcmode="lin" valueType="num">
                                      <p:cBhvr>
                                        <p:cTn id="73" dur="1000" fill="hold"/>
                                        <p:tgtEl>
                                          <p:spTgt spid="19"/>
                                        </p:tgtEl>
                                        <p:attrNameLst>
                                          <p:attrName>ppt_w</p:attrName>
                                        </p:attrNameLst>
                                      </p:cBhvr>
                                      <p:tavLst>
                                        <p:tav tm="0">
                                          <p:val>
                                            <p:strVal val="#ppt_w*0.70"/>
                                          </p:val>
                                        </p:tav>
                                        <p:tav tm="100000">
                                          <p:val>
                                            <p:strVal val="#ppt_w"/>
                                          </p:val>
                                        </p:tav>
                                      </p:tavLst>
                                    </p:anim>
                                    <p:anim calcmode="lin" valueType="num">
                                      <p:cBhvr>
                                        <p:cTn id="74" dur="1000" fill="hold"/>
                                        <p:tgtEl>
                                          <p:spTgt spid="19"/>
                                        </p:tgtEl>
                                        <p:attrNameLst>
                                          <p:attrName>ppt_h</p:attrName>
                                        </p:attrNameLst>
                                      </p:cBhvr>
                                      <p:tavLst>
                                        <p:tav tm="0">
                                          <p:val>
                                            <p:strVal val="#ppt_h"/>
                                          </p:val>
                                        </p:tav>
                                        <p:tav tm="100000">
                                          <p:val>
                                            <p:strVal val="#ppt_h"/>
                                          </p:val>
                                        </p:tav>
                                      </p:tavLst>
                                    </p:anim>
                                    <p:animEffect transition="in" filter="fade">
                                      <p:cBhvr>
                                        <p:cTn id="75" dur="1000"/>
                                        <p:tgtEl>
                                          <p:spTgt spid="19"/>
                                        </p:tgtEl>
                                      </p:cBhvr>
                                    </p:animEffect>
                                  </p:childTnLst>
                                </p:cTn>
                              </p:par>
                              <p:par>
                                <p:cTn id="76" presetID="55" presetClass="entr" presetSubtype="0" fill="hold" grpId="0" nodeType="withEffect">
                                  <p:stCondLst>
                                    <p:cond delay="0"/>
                                  </p:stCondLst>
                                  <p:childTnLst>
                                    <p:set>
                                      <p:cBhvr>
                                        <p:cTn id="77" dur="1" fill="hold">
                                          <p:stCondLst>
                                            <p:cond delay="0"/>
                                          </p:stCondLst>
                                        </p:cTn>
                                        <p:tgtEl>
                                          <p:spTgt spid="20"/>
                                        </p:tgtEl>
                                        <p:attrNameLst>
                                          <p:attrName>style.visibility</p:attrName>
                                        </p:attrNameLst>
                                      </p:cBhvr>
                                      <p:to>
                                        <p:strVal val="visible"/>
                                      </p:to>
                                    </p:set>
                                    <p:anim calcmode="lin" valueType="num">
                                      <p:cBhvr>
                                        <p:cTn id="78" dur="1000" fill="hold"/>
                                        <p:tgtEl>
                                          <p:spTgt spid="20"/>
                                        </p:tgtEl>
                                        <p:attrNameLst>
                                          <p:attrName>ppt_w</p:attrName>
                                        </p:attrNameLst>
                                      </p:cBhvr>
                                      <p:tavLst>
                                        <p:tav tm="0">
                                          <p:val>
                                            <p:strVal val="#ppt_w*0.70"/>
                                          </p:val>
                                        </p:tav>
                                        <p:tav tm="100000">
                                          <p:val>
                                            <p:strVal val="#ppt_w"/>
                                          </p:val>
                                        </p:tav>
                                      </p:tavLst>
                                    </p:anim>
                                    <p:anim calcmode="lin" valueType="num">
                                      <p:cBhvr>
                                        <p:cTn id="79" dur="1000" fill="hold"/>
                                        <p:tgtEl>
                                          <p:spTgt spid="20"/>
                                        </p:tgtEl>
                                        <p:attrNameLst>
                                          <p:attrName>ppt_h</p:attrName>
                                        </p:attrNameLst>
                                      </p:cBhvr>
                                      <p:tavLst>
                                        <p:tav tm="0">
                                          <p:val>
                                            <p:strVal val="#ppt_h"/>
                                          </p:val>
                                        </p:tav>
                                        <p:tav tm="100000">
                                          <p:val>
                                            <p:strVal val="#ppt_h"/>
                                          </p:val>
                                        </p:tav>
                                      </p:tavLst>
                                    </p:anim>
                                    <p:animEffect transition="in" filter="fade">
                                      <p:cBhvr>
                                        <p:cTn id="80" dur="1000"/>
                                        <p:tgtEl>
                                          <p:spTgt spid="20"/>
                                        </p:tgtEl>
                                      </p:cBhvr>
                                    </p:animEffect>
                                  </p:childTnLst>
                                </p:cTn>
                              </p:par>
                              <p:par>
                                <p:cTn id="81" presetID="55" presetClass="entr" presetSubtype="0" fill="hold" grpId="0"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p:cTn id="83" dur="1000" fill="hold"/>
                                        <p:tgtEl>
                                          <p:spTgt spid="21"/>
                                        </p:tgtEl>
                                        <p:attrNameLst>
                                          <p:attrName>ppt_w</p:attrName>
                                        </p:attrNameLst>
                                      </p:cBhvr>
                                      <p:tavLst>
                                        <p:tav tm="0">
                                          <p:val>
                                            <p:strVal val="#ppt_w*0.70"/>
                                          </p:val>
                                        </p:tav>
                                        <p:tav tm="100000">
                                          <p:val>
                                            <p:strVal val="#ppt_w"/>
                                          </p:val>
                                        </p:tav>
                                      </p:tavLst>
                                    </p:anim>
                                    <p:anim calcmode="lin" valueType="num">
                                      <p:cBhvr>
                                        <p:cTn id="84" dur="1000" fill="hold"/>
                                        <p:tgtEl>
                                          <p:spTgt spid="21"/>
                                        </p:tgtEl>
                                        <p:attrNameLst>
                                          <p:attrName>ppt_h</p:attrName>
                                        </p:attrNameLst>
                                      </p:cBhvr>
                                      <p:tavLst>
                                        <p:tav tm="0">
                                          <p:val>
                                            <p:strVal val="#ppt_h"/>
                                          </p:val>
                                        </p:tav>
                                        <p:tav tm="100000">
                                          <p:val>
                                            <p:strVal val="#ppt_h"/>
                                          </p:val>
                                        </p:tav>
                                      </p:tavLst>
                                    </p:anim>
                                    <p:animEffect transition="in" filter="fade">
                                      <p:cBhvr>
                                        <p:cTn id="85" dur="1000"/>
                                        <p:tgtEl>
                                          <p:spTgt spid="21"/>
                                        </p:tgtEl>
                                      </p:cBhvr>
                                    </p:animEffect>
                                  </p:childTnLst>
                                </p:cTn>
                              </p:par>
                            </p:childTnLst>
                          </p:cTn>
                        </p:par>
                      </p:childTnLst>
                    </p:cTn>
                  </p:par>
                  <p:par>
                    <p:cTn id="86" fill="hold">
                      <p:stCondLst>
                        <p:cond delay="indefinite"/>
                      </p:stCondLst>
                      <p:childTnLst>
                        <p:par>
                          <p:cTn id="87" fill="hold">
                            <p:stCondLst>
                              <p:cond delay="0"/>
                            </p:stCondLst>
                            <p:childTnLst>
                              <p:par>
                                <p:cTn id="88" presetID="55" presetClass="entr" presetSubtype="0" fill="hold" grpId="0" nodeType="clickEffect">
                                  <p:stCondLst>
                                    <p:cond delay="0"/>
                                  </p:stCondLst>
                                  <p:childTnLst>
                                    <p:set>
                                      <p:cBhvr>
                                        <p:cTn id="89" dur="1" fill="hold">
                                          <p:stCondLst>
                                            <p:cond delay="0"/>
                                          </p:stCondLst>
                                        </p:cTn>
                                        <p:tgtEl>
                                          <p:spTgt spid="22"/>
                                        </p:tgtEl>
                                        <p:attrNameLst>
                                          <p:attrName>style.visibility</p:attrName>
                                        </p:attrNameLst>
                                      </p:cBhvr>
                                      <p:to>
                                        <p:strVal val="visible"/>
                                      </p:to>
                                    </p:set>
                                    <p:anim calcmode="lin" valueType="num">
                                      <p:cBhvr>
                                        <p:cTn id="90" dur="1000" fill="hold"/>
                                        <p:tgtEl>
                                          <p:spTgt spid="22"/>
                                        </p:tgtEl>
                                        <p:attrNameLst>
                                          <p:attrName>ppt_w</p:attrName>
                                        </p:attrNameLst>
                                      </p:cBhvr>
                                      <p:tavLst>
                                        <p:tav tm="0">
                                          <p:val>
                                            <p:strVal val="#ppt_w*0.70"/>
                                          </p:val>
                                        </p:tav>
                                        <p:tav tm="100000">
                                          <p:val>
                                            <p:strVal val="#ppt_w"/>
                                          </p:val>
                                        </p:tav>
                                      </p:tavLst>
                                    </p:anim>
                                    <p:anim calcmode="lin" valueType="num">
                                      <p:cBhvr>
                                        <p:cTn id="91" dur="1000" fill="hold"/>
                                        <p:tgtEl>
                                          <p:spTgt spid="22"/>
                                        </p:tgtEl>
                                        <p:attrNameLst>
                                          <p:attrName>ppt_h</p:attrName>
                                        </p:attrNameLst>
                                      </p:cBhvr>
                                      <p:tavLst>
                                        <p:tav tm="0">
                                          <p:val>
                                            <p:strVal val="#ppt_h"/>
                                          </p:val>
                                        </p:tav>
                                        <p:tav tm="100000">
                                          <p:val>
                                            <p:strVal val="#ppt_h"/>
                                          </p:val>
                                        </p:tav>
                                      </p:tavLst>
                                    </p:anim>
                                    <p:animEffect transition="in" filter="fade">
                                      <p:cBhvr>
                                        <p:cTn id="92" dur="1000"/>
                                        <p:tgtEl>
                                          <p:spTgt spid="22"/>
                                        </p:tgtEl>
                                      </p:cBhvr>
                                    </p:animEffect>
                                  </p:childTnLst>
                                </p:cTn>
                              </p:par>
                              <p:par>
                                <p:cTn id="93" presetID="55" presetClass="entr" presetSubtype="0" fill="hold" grpId="0" nodeType="withEffect">
                                  <p:stCondLst>
                                    <p:cond delay="0"/>
                                  </p:stCondLst>
                                  <p:childTnLst>
                                    <p:set>
                                      <p:cBhvr>
                                        <p:cTn id="94" dur="1" fill="hold">
                                          <p:stCondLst>
                                            <p:cond delay="0"/>
                                          </p:stCondLst>
                                        </p:cTn>
                                        <p:tgtEl>
                                          <p:spTgt spid="23"/>
                                        </p:tgtEl>
                                        <p:attrNameLst>
                                          <p:attrName>style.visibility</p:attrName>
                                        </p:attrNameLst>
                                      </p:cBhvr>
                                      <p:to>
                                        <p:strVal val="visible"/>
                                      </p:to>
                                    </p:set>
                                    <p:anim calcmode="lin" valueType="num">
                                      <p:cBhvr>
                                        <p:cTn id="95" dur="1000" fill="hold"/>
                                        <p:tgtEl>
                                          <p:spTgt spid="23"/>
                                        </p:tgtEl>
                                        <p:attrNameLst>
                                          <p:attrName>ppt_w</p:attrName>
                                        </p:attrNameLst>
                                      </p:cBhvr>
                                      <p:tavLst>
                                        <p:tav tm="0">
                                          <p:val>
                                            <p:strVal val="#ppt_w*0.70"/>
                                          </p:val>
                                        </p:tav>
                                        <p:tav tm="100000">
                                          <p:val>
                                            <p:strVal val="#ppt_w"/>
                                          </p:val>
                                        </p:tav>
                                      </p:tavLst>
                                    </p:anim>
                                    <p:anim calcmode="lin" valueType="num">
                                      <p:cBhvr>
                                        <p:cTn id="96" dur="1000" fill="hold"/>
                                        <p:tgtEl>
                                          <p:spTgt spid="23"/>
                                        </p:tgtEl>
                                        <p:attrNameLst>
                                          <p:attrName>ppt_h</p:attrName>
                                        </p:attrNameLst>
                                      </p:cBhvr>
                                      <p:tavLst>
                                        <p:tav tm="0">
                                          <p:val>
                                            <p:strVal val="#ppt_h"/>
                                          </p:val>
                                        </p:tav>
                                        <p:tav tm="100000">
                                          <p:val>
                                            <p:strVal val="#ppt_h"/>
                                          </p:val>
                                        </p:tav>
                                      </p:tavLst>
                                    </p:anim>
                                    <p:animEffect transition="in" filter="fade">
                                      <p:cBhvr>
                                        <p:cTn id="97" dur="1000"/>
                                        <p:tgtEl>
                                          <p:spTgt spid="23"/>
                                        </p:tgtEl>
                                      </p:cBhvr>
                                    </p:animEffect>
                                  </p:childTnLst>
                                </p:cTn>
                              </p:par>
                              <p:par>
                                <p:cTn id="98" presetID="55" presetClass="entr" presetSubtype="0" fill="hold" grpId="0" nodeType="withEffect">
                                  <p:stCondLst>
                                    <p:cond delay="0"/>
                                  </p:stCondLst>
                                  <p:childTnLst>
                                    <p:set>
                                      <p:cBhvr>
                                        <p:cTn id="99" dur="1" fill="hold">
                                          <p:stCondLst>
                                            <p:cond delay="0"/>
                                          </p:stCondLst>
                                        </p:cTn>
                                        <p:tgtEl>
                                          <p:spTgt spid="24"/>
                                        </p:tgtEl>
                                        <p:attrNameLst>
                                          <p:attrName>style.visibility</p:attrName>
                                        </p:attrNameLst>
                                      </p:cBhvr>
                                      <p:to>
                                        <p:strVal val="visible"/>
                                      </p:to>
                                    </p:set>
                                    <p:anim calcmode="lin" valueType="num">
                                      <p:cBhvr>
                                        <p:cTn id="100" dur="1000" fill="hold"/>
                                        <p:tgtEl>
                                          <p:spTgt spid="24"/>
                                        </p:tgtEl>
                                        <p:attrNameLst>
                                          <p:attrName>ppt_w</p:attrName>
                                        </p:attrNameLst>
                                      </p:cBhvr>
                                      <p:tavLst>
                                        <p:tav tm="0">
                                          <p:val>
                                            <p:strVal val="#ppt_w*0.70"/>
                                          </p:val>
                                        </p:tav>
                                        <p:tav tm="100000">
                                          <p:val>
                                            <p:strVal val="#ppt_w"/>
                                          </p:val>
                                        </p:tav>
                                      </p:tavLst>
                                    </p:anim>
                                    <p:anim calcmode="lin" valueType="num">
                                      <p:cBhvr>
                                        <p:cTn id="101" dur="1000" fill="hold"/>
                                        <p:tgtEl>
                                          <p:spTgt spid="24"/>
                                        </p:tgtEl>
                                        <p:attrNameLst>
                                          <p:attrName>ppt_h</p:attrName>
                                        </p:attrNameLst>
                                      </p:cBhvr>
                                      <p:tavLst>
                                        <p:tav tm="0">
                                          <p:val>
                                            <p:strVal val="#ppt_h"/>
                                          </p:val>
                                        </p:tav>
                                        <p:tav tm="100000">
                                          <p:val>
                                            <p:strVal val="#ppt_h"/>
                                          </p:val>
                                        </p:tav>
                                      </p:tavLst>
                                    </p:anim>
                                    <p:animEffect transition="in" filter="fade">
                                      <p:cBhvr>
                                        <p:cTn id="102"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05" grpId="0" animBg="1"/>
      <p:bldP spid="256006" grpId="0" animBg="1"/>
      <p:bldP spid="256007" grpId="0" animBg="1"/>
      <p:bldP spid="10" grpId="0"/>
      <p:bldP spid="11" grpId="0"/>
      <p:bldP spid="12" grpId="0"/>
      <p:bldP spid="13" grpId="0"/>
      <p:bldP spid="14" grpId="0"/>
      <p:bldP spid="15" grpId="0"/>
      <p:bldP spid="16" grpId="0"/>
      <p:bldP spid="17" grpId="0"/>
      <p:bldP spid="18" grpId="0"/>
      <p:bldP spid="19" grpId="0"/>
      <p:bldP spid="20" grpId="0"/>
      <p:bldP spid="21" grpId="0"/>
      <p:bldP spid="22" grpId="0"/>
      <p:bldP spid="23" grpId="0"/>
      <p:bldP spid="24" grpId="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420888"/>
            <a:ext cx="9144000" cy="203325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تخدم</a:t>
            </a:r>
            <a:r>
              <a:rPr lang="ar-JO" sz="5400" dirty="0">
                <a:effectLst>
                  <a:glow rad="127000">
                    <a:schemeClr val="tx1"/>
                  </a:glow>
                </a:effectLst>
                <a:ea typeface="ＭＳ Ｐゴシック" charset="0"/>
              </a:rPr>
              <a:t> يسوع؟</a:t>
            </a:r>
            <a:endParaRPr lang="en-US" sz="5400" dirty="0">
              <a:effectLst>
                <a:glow rad="127000">
                  <a:schemeClr val="tx1"/>
                </a:glow>
              </a:effectLst>
              <a:ea typeface="ＭＳ Ｐゴシック" charset="0"/>
              <a:cs typeface="ＭＳ Ｐゴシック" charset="0"/>
            </a:endParaRPr>
          </a:p>
        </p:txBody>
      </p:sp>
      <p:sp>
        <p:nvSpPr>
          <p:cNvPr id="3" name="Rectangle 2">
            <a:extLst>
              <a:ext uri="{FF2B5EF4-FFF2-40B4-BE49-F238E27FC236}">
                <a16:creationId xmlns:a16="http://schemas.microsoft.com/office/drawing/2014/main" id="{FE9947AC-DE9A-B440-B3CB-292491CE32D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9865632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7226344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900098"/>
                                        </p:tgtEl>
                                        <p:attrNameLst>
                                          <p:attrName>style.visibility</p:attrName>
                                        </p:attrNameLst>
                                      </p:cBhvr>
                                      <p:to>
                                        <p:strVal val="visible"/>
                                      </p:to>
                                    </p:set>
                                    <p:animEffect transition="in" filter="checkerboard(across)">
                                      <p:cBhvr>
                                        <p:cTn id="22"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39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4" name="Down Arrow Callout 13">
            <a:extLst>
              <a:ext uri="{FF2B5EF4-FFF2-40B4-BE49-F238E27FC236}">
                <a16:creationId xmlns:a16="http://schemas.microsoft.com/office/drawing/2014/main" id="{CA27B60C-6E40-2049-BCA3-7D3FE0AB6E17}"/>
              </a:ext>
            </a:extLst>
          </p:cNvPr>
          <p:cNvSpPr/>
          <p:nvPr/>
        </p:nvSpPr>
        <p:spPr bwMode="auto">
          <a:xfrm>
            <a:off x="2339752" y="288300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أعلى حاكم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العالم</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(1-10).</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36415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500" fill="hold"/>
                                        <p:tgtEl>
                                          <p:spTgt spid="15"/>
                                        </p:tgtEl>
                                        <p:attrNameLst>
                                          <p:attrName>ppt_x</p:attrName>
                                        </p:attrNameLst>
                                      </p:cBhvr>
                                      <p:tavLst>
                                        <p:tav tm="0">
                                          <p:val>
                                            <p:strVal val="#ppt_x"/>
                                          </p:val>
                                        </p:tav>
                                        <p:tav tm="100000">
                                          <p:val>
                                            <p:strVal val="#ppt_x"/>
                                          </p:val>
                                        </p:tav>
                                      </p:tavLst>
                                    </p:anim>
                                    <p:anim calcmode="lin" valueType="num">
                                      <p:cBhvr additive="base">
                                        <p:cTn id="13"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
</file>

<file path=ppt/slides/slide39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Down Arrow Callout 12">
            <a:extLst>
              <a:ext uri="{FF2B5EF4-FFF2-40B4-BE49-F238E27FC236}">
                <a16:creationId xmlns:a16="http://schemas.microsoft.com/office/drawing/2014/main" id="{2DE4248D-5338-5040-AB46-BE6247C72D7C}"/>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يسوع هو أعلى سلطة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الكنيسة</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(11-27).</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133885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heckerboard(across)">
                                      <p:cBhvr>
                                        <p:cTn id="7" dur="1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500" fill="hold"/>
                                        <p:tgtEl>
                                          <p:spTgt spid="15"/>
                                        </p:tgtEl>
                                        <p:attrNameLst>
                                          <p:attrName>ppt_x</p:attrName>
                                        </p:attrNameLst>
                                      </p:cBhvr>
                                      <p:tavLst>
                                        <p:tav tm="0">
                                          <p:val>
                                            <p:strVal val="#ppt_x"/>
                                          </p:val>
                                        </p:tav>
                                        <p:tav tm="100000">
                                          <p:val>
                                            <p:strVal val="#ppt_x"/>
                                          </p:val>
                                        </p:tav>
                                      </p:tavLst>
                                    </p:anim>
                                    <p:anim calcmode="lin" valueType="num">
                                      <p:cBhvr additive="base">
                                        <p:cTn id="13"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987"/>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10" name="Group 9">
            <a:extLst>
              <a:ext uri="{FF2B5EF4-FFF2-40B4-BE49-F238E27FC236}">
                <a16:creationId xmlns:a16="http://schemas.microsoft.com/office/drawing/2014/main" id="{A2B893C0-61B4-EC41-B7B5-89735804A12D}"/>
              </a:ext>
            </a:extLst>
          </p:cNvPr>
          <p:cNvGrpSpPr/>
          <p:nvPr/>
        </p:nvGrpSpPr>
        <p:grpSpPr>
          <a:xfrm>
            <a:off x="4211960" y="3141320"/>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6" name="Down Arrow Callout 5">
            <a:extLst>
              <a:ext uri="{FF2B5EF4-FFF2-40B4-BE49-F238E27FC236}">
                <a16:creationId xmlns:a16="http://schemas.microsoft.com/office/drawing/2014/main" id="{1C3D6840-6CF5-C940-AB6C-D14C66ADC023}"/>
              </a:ext>
            </a:extLst>
          </p:cNvPr>
          <p:cNvSpPr/>
          <p:nvPr/>
        </p:nvSpPr>
        <p:spPr bwMode="auto">
          <a:xfrm>
            <a:off x="2339752" y="1989959"/>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يسوع هو أعلى حاكم</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dirty="0">
                <a:solidFill>
                  <a:srgbClr val="FFFFFF"/>
                </a:solidFill>
                <a:effectLst>
                  <a:glow rad="127000">
                    <a:srgbClr val="000000"/>
                  </a:glow>
                </a:effectLst>
                <a:latin typeface="Arial" panose="020B0604020202020204" pitchFamily="34" charset="0"/>
                <a:cs typeface="Arial" panose="020B0604020202020204" pitchFamily="34" charset="0"/>
              </a:rPr>
              <a:t>في </a:t>
            </a:r>
            <a:r>
              <a:rPr lang="ar-JO" sz="3600" b="1" kern="0" dirty="0">
                <a:solidFill>
                  <a:srgbClr val="FFFF00"/>
                </a:solidFill>
                <a:effectLst>
                  <a:glow rad="127000">
                    <a:srgbClr val="000000"/>
                  </a:glow>
                </a:effectLst>
                <a:latin typeface="Arial" panose="020B0604020202020204" pitchFamily="34" charset="0"/>
                <a:cs typeface="Arial" panose="020B0604020202020204" pitchFamily="34" charset="0"/>
              </a:rPr>
              <a:t>العالم</a:t>
            </a:r>
            <a:r>
              <a:rPr lang="ar-JO" sz="3600" b="1" kern="0" dirty="0">
                <a:solidFill>
                  <a:srgbClr val="FFFFFF"/>
                </a:solidFill>
                <a:effectLst>
                  <a:glow rad="127000">
                    <a:srgbClr val="000000"/>
                  </a:glow>
                </a:effectLst>
                <a:latin typeface="Arial" panose="020B0604020202020204" pitchFamily="34" charset="0"/>
                <a:cs typeface="Arial" panose="020B0604020202020204" pitchFamily="34" charset="0"/>
              </a:rPr>
              <a:t> (متى 1-10).</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799941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5" name="Picture 2" descr="001"/>
          <p:cNvPicPr>
            <a:picLocks noChangeAspect="1" noChangeArrowheads="1"/>
          </p:cNvPicPr>
          <p:nvPr/>
        </p:nvPicPr>
        <p:blipFill>
          <a:blip r:embed="rId3" cstate="screen">
            <a:extLst>
              <a:ext uri="{28A0092B-C50C-407E-A947-70E740481C1C}">
                <a14:useLocalDpi xmlns:a14="http://schemas.microsoft.com/office/drawing/2010/main"/>
              </a:ext>
            </a:extLst>
          </a:blip>
          <a:srcRect t="-2222"/>
          <a:stretch>
            <a:fillRect/>
          </a:stretch>
        </p:blipFill>
        <p:spPr bwMode="auto">
          <a:xfrm>
            <a:off x="1828800" y="-533400"/>
            <a:ext cx="6988175" cy="883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3891" name="Rectangle 3"/>
          <p:cNvSpPr>
            <a:spLocks noGrp="1" noChangeArrowheads="1"/>
          </p:cNvSpPr>
          <p:nvPr>
            <p:ph type="title"/>
          </p:nvPr>
        </p:nvSpPr>
        <p:spPr>
          <a:xfrm>
            <a:off x="0" y="5943600"/>
            <a:ext cx="4876800" cy="914400"/>
          </a:xfrm>
          <a:gradFill rotWithShape="1">
            <a:gsLst>
              <a:gs pos="0">
                <a:schemeClr val="bg1"/>
              </a:gs>
              <a:gs pos="50000">
                <a:schemeClr val="accent2"/>
              </a:gs>
              <a:gs pos="100000">
                <a:schemeClr val="bg1"/>
              </a:gs>
            </a:gsLst>
            <a:lin ang="5400000" scaled="1"/>
          </a:gradFill>
          <a:ln w="57150">
            <a:solidFill>
              <a:schemeClr val="tx2"/>
            </a:solidFill>
            <a:miter lim="800000"/>
            <a:headEnd/>
            <a:tailEnd/>
          </a:ln>
        </p:spPr>
        <p:txBody>
          <a:bodyPr/>
          <a:lstStyle/>
          <a:p>
            <a:pPr eaLnBrk="1" hangingPunct="1">
              <a:defRPr/>
            </a:pPr>
            <a:r>
              <a:rPr lang="ar-JO" sz="4000" dirty="0">
                <a:ea typeface="ＭＳ Ｐゴシック" charset="0"/>
                <a:cs typeface="Arial" panose="020B0604020202020204" pitchFamily="34" charset="0"/>
              </a:rPr>
              <a:t>خدمة الطرق المتقاطعة</a:t>
            </a:r>
            <a:endParaRPr lang="en-US" sz="4000" dirty="0">
              <a:ea typeface="ＭＳ Ｐゴシック" charset="0"/>
              <a:cs typeface="Arial" panose="020B0604020202020204" pitchFamily="34" charset="0"/>
            </a:endParaRPr>
          </a:p>
        </p:txBody>
      </p:sp>
      <p:sp>
        <p:nvSpPr>
          <p:cNvPr id="933892" name="Text Box 4"/>
          <p:cNvSpPr txBox="1">
            <a:spLocks noChangeArrowheads="1"/>
          </p:cNvSpPr>
          <p:nvPr/>
        </p:nvSpPr>
        <p:spPr bwMode="auto">
          <a:xfrm>
            <a:off x="5181600" y="5257800"/>
            <a:ext cx="2057400" cy="519113"/>
          </a:xfrm>
          <a:prstGeom prst="rect">
            <a:avLst/>
          </a:prstGeom>
          <a:gradFill rotWithShape="1">
            <a:gsLst>
              <a:gs pos="0">
                <a:schemeClr val="accent2">
                  <a:gamma/>
                  <a:shade val="46275"/>
                  <a:invGamma/>
                </a:schemeClr>
              </a:gs>
              <a:gs pos="50000">
                <a:schemeClr val="accent2"/>
              </a:gs>
              <a:gs pos="100000">
                <a:schemeClr val="accent2">
                  <a:gamma/>
                  <a:shade val="46275"/>
                  <a:invGamma/>
                </a:schemeClr>
              </a:gs>
            </a:gsLst>
            <a:lin ang="5400000" scaled="1"/>
          </a:gradFill>
          <a:ln>
            <a:noFill/>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أندونيسيا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1668" name="Text Box 5"/>
          <p:cNvSpPr txBox="1">
            <a:spLocks noChangeArrowheads="1"/>
          </p:cNvSpPr>
          <p:nvPr/>
        </p:nvSpPr>
        <p:spPr bwMode="auto">
          <a:xfrm>
            <a:off x="5638800" y="3276600"/>
            <a:ext cx="2286000" cy="519113"/>
          </a:xfrm>
          <a:prstGeom prst="rect">
            <a:avLst/>
          </a:prstGeom>
          <a:gradFill rotWithShape="1">
            <a:gsLst>
              <a:gs pos="0">
                <a:srgbClr val="4C000F"/>
              </a:gs>
              <a:gs pos="50000">
                <a:srgbClr val="A50021"/>
              </a:gs>
              <a:gs pos="100000">
                <a:srgbClr val="4C000F"/>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الفلبين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4" name="Text Box 6"/>
          <p:cNvSpPr txBox="1">
            <a:spLocks noChangeArrowheads="1"/>
          </p:cNvSpPr>
          <p:nvPr/>
        </p:nvSpPr>
        <p:spPr bwMode="auto">
          <a:xfrm>
            <a:off x="3352800" y="533400"/>
            <a:ext cx="1497013" cy="519113"/>
          </a:xfrm>
          <a:prstGeom prst="rect">
            <a:avLst/>
          </a:prstGeom>
          <a:gradFill rotWithShape="1">
            <a:gsLst>
              <a:gs pos="0">
                <a:schemeClr val="bg2">
                  <a:gamma/>
                  <a:shade val="46275"/>
                  <a:invGamma/>
                </a:schemeClr>
              </a:gs>
              <a:gs pos="50000">
                <a:schemeClr val="bg2"/>
              </a:gs>
              <a:gs pos="100000">
                <a:schemeClr val="bg2">
                  <a:gamma/>
                  <a:shade val="46275"/>
                  <a:invGamma/>
                </a:schemeClr>
              </a:gs>
            </a:gsLst>
            <a:lin ang="5400000" scaled="1"/>
          </a:gradFill>
          <a:ln>
            <a:noFill/>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الصين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5" name="Text Box 7"/>
          <p:cNvSpPr txBox="1">
            <a:spLocks noChangeArrowheads="1"/>
          </p:cNvSpPr>
          <p:nvPr/>
        </p:nvSpPr>
        <p:spPr bwMode="auto">
          <a:xfrm>
            <a:off x="1447800" y="4114800"/>
            <a:ext cx="2057400" cy="519113"/>
          </a:xfrm>
          <a:prstGeom prst="rect">
            <a:avLst/>
          </a:prstGeom>
          <a:gradFill rotWithShape="1">
            <a:gsLst>
              <a:gs pos="0">
                <a:srgbClr val="001800"/>
              </a:gs>
              <a:gs pos="50000">
                <a:srgbClr val="003300"/>
              </a:gs>
              <a:gs pos="100000">
                <a:srgbClr val="0018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ماليزيا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6" name="Text Box 8"/>
          <p:cNvSpPr txBox="1">
            <a:spLocks noChangeArrowheads="1"/>
          </p:cNvSpPr>
          <p:nvPr/>
        </p:nvSpPr>
        <p:spPr bwMode="auto">
          <a:xfrm>
            <a:off x="2819400" y="4724400"/>
            <a:ext cx="2057400" cy="519113"/>
          </a:xfrm>
          <a:prstGeom prst="rect">
            <a:avLst/>
          </a:prstGeom>
          <a:gradFill rotWithShape="1">
            <a:gsLst>
              <a:gs pos="0">
                <a:srgbClr val="761800"/>
              </a:gs>
              <a:gs pos="50000">
                <a:srgbClr val="FF3300"/>
              </a:gs>
              <a:gs pos="100000">
                <a:srgbClr val="7618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سنغافورا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7" name="Text Box 9"/>
          <p:cNvSpPr txBox="1">
            <a:spLocks noChangeArrowheads="1"/>
          </p:cNvSpPr>
          <p:nvPr/>
        </p:nvSpPr>
        <p:spPr bwMode="auto">
          <a:xfrm>
            <a:off x="1752600" y="2819400"/>
            <a:ext cx="2057400" cy="519113"/>
          </a:xfrm>
          <a:prstGeom prst="rect">
            <a:avLst/>
          </a:prstGeom>
          <a:gradFill rotWithShape="1">
            <a:gsLst>
              <a:gs pos="0">
                <a:srgbClr val="462A00"/>
              </a:gs>
              <a:gs pos="50000">
                <a:srgbClr val="FF9900"/>
              </a:gs>
              <a:gs pos="100000">
                <a:srgbClr val="462A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تايلاند</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8" name="Text Box 10"/>
          <p:cNvSpPr txBox="1">
            <a:spLocks noChangeArrowheads="1"/>
          </p:cNvSpPr>
          <p:nvPr/>
        </p:nvSpPr>
        <p:spPr bwMode="auto">
          <a:xfrm>
            <a:off x="3124200" y="1600200"/>
            <a:ext cx="2286000" cy="519113"/>
          </a:xfrm>
          <a:prstGeom prst="rect">
            <a:avLst/>
          </a:prstGeom>
          <a:gradFill rotWithShape="1">
            <a:gsLst>
              <a:gs pos="0">
                <a:srgbClr val="182F76"/>
              </a:gs>
              <a:gs pos="50000">
                <a:srgbClr val="3366FF"/>
              </a:gs>
              <a:gs pos="100000">
                <a:srgbClr val="182F7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هونغ كونغ</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9" name="Text Box 11"/>
          <p:cNvSpPr txBox="1">
            <a:spLocks noChangeArrowheads="1"/>
          </p:cNvSpPr>
          <p:nvPr/>
        </p:nvSpPr>
        <p:spPr bwMode="auto">
          <a:xfrm>
            <a:off x="3124200" y="2133600"/>
            <a:ext cx="1524000" cy="519113"/>
          </a:xfrm>
          <a:prstGeom prst="rect">
            <a:avLst/>
          </a:prstGeom>
          <a:gradFill rotWithShape="1">
            <a:gsLst>
              <a:gs pos="0">
                <a:srgbClr val="760076"/>
              </a:gs>
              <a:gs pos="50000">
                <a:srgbClr val="FF00FF"/>
              </a:gs>
              <a:gs pos="100000">
                <a:srgbClr val="76007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ماكاو</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900" name="Text Box 12"/>
          <p:cNvSpPr txBox="1">
            <a:spLocks noChangeArrowheads="1"/>
          </p:cNvSpPr>
          <p:nvPr/>
        </p:nvSpPr>
        <p:spPr bwMode="auto">
          <a:xfrm>
            <a:off x="5334000" y="0"/>
            <a:ext cx="1497013" cy="519113"/>
          </a:xfrm>
          <a:prstGeom prst="rect">
            <a:avLst/>
          </a:prstGeom>
          <a:gradFill rotWithShape="1">
            <a:gsLst>
              <a:gs pos="0">
                <a:srgbClr val="003B00"/>
              </a:gs>
              <a:gs pos="50000">
                <a:srgbClr val="008000"/>
              </a:gs>
              <a:gs pos="100000">
                <a:srgbClr val="003B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كوريا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901" name="Text Box 13"/>
          <p:cNvSpPr txBox="1">
            <a:spLocks noChangeArrowheads="1"/>
          </p:cNvSpPr>
          <p:nvPr/>
        </p:nvSpPr>
        <p:spPr bwMode="auto">
          <a:xfrm>
            <a:off x="7086600" y="533400"/>
            <a:ext cx="1497013" cy="519113"/>
          </a:xfrm>
          <a:prstGeom prst="rect">
            <a:avLst/>
          </a:prstGeom>
          <a:gradFill rotWithShape="1">
            <a:gsLst>
              <a:gs pos="0">
                <a:srgbClr val="761800"/>
              </a:gs>
              <a:gs pos="50000">
                <a:srgbClr val="FF3300"/>
              </a:gs>
              <a:gs pos="100000">
                <a:srgbClr val="7618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اليابان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902" name="Text Box 14"/>
          <p:cNvSpPr txBox="1">
            <a:spLocks noChangeArrowheads="1"/>
          </p:cNvSpPr>
          <p:nvPr/>
        </p:nvSpPr>
        <p:spPr bwMode="auto">
          <a:xfrm>
            <a:off x="5486400" y="1676400"/>
            <a:ext cx="1524000" cy="519113"/>
          </a:xfrm>
          <a:prstGeom prst="rect">
            <a:avLst/>
          </a:prstGeom>
          <a:gradFill rotWithShape="1">
            <a:gsLst>
              <a:gs pos="0">
                <a:schemeClr val="folHlink">
                  <a:gamma/>
                  <a:shade val="46275"/>
                  <a:invGamma/>
                </a:schemeClr>
              </a:gs>
              <a:gs pos="50000">
                <a:schemeClr val="folHlink"/>
              </a:gs>
              <a:gs pos="100000">
                <a:schemeClr val="folHlink">
                  <a:gamma/>
                  <a:shade val="46275"/>
                  <a:invGamma/>
                </a:schemeClr>
              </a:gs>
            </a:gsLst>
            <a:lin ang="5400000" scaled="1"/>
          </a:gradFill>
          <a:ln>
            <a:noFill/>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تايوان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903" name="Line 15"/>
          <p:cNvSpPr>
            <a:spLocks noChangeShapeType="1"/>
          </p:cNvSpPr>
          <p:nvPr/>
        </p:nvSpPr>
        <p:spPr bwMode="auto">
          <a:xfrm flipH="1" flipV="1">
            <a:off x="5562600" y="2438400"/>
            <a:ext cx="304800" cy="838200"/>
          </a:xfrm>
          <a:prstGeom prst="line">
            <a:avLst/>
          </a:prstGeom>
          <a:noFill/>
          <a:ln w="76200">
            <a:solidFill>
              <a:srgbClr val="FF3300"/>
            </a:solidFill>
            <a:round/>
            <a:headEnd/>
            <a:tailEnd type="triangle" w="med" len="med"/>
          </a:ln>
          <a:effectLst>
            <a:outerShdw blurRad="63500" dist="68392" dir="6708085"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933904" name="Line 16"/>
          <p:cNvSpPr>
            <a:spLocks noChangeShapeType="1"/>
          </p:cNvSpPr>
          <p:nvPr/>
        </p:nvSpPr>
        <p:spPr bwMode="auto">
          <a:xfrm flipH="1" flipV="1">
            <a:off x="4724400" y="2743200"/>
            <a:ext cx="838200" cy="762000"/>
          </a:xfrm>
          <a:prstGeom prst="line">
            <a:avLst/>
          </a:prstGeom>
          <a:noFill/>
          <a:ln w="76200">
            <a:solidFill>
              <a:srgbClr val="FF3300"/>
            </a:solidFill>
            <a:round/>
            <a:headEnd/>
            <a:tailEnd type="triangle" w="med" len="med"/>
          </a:ln>
          <a:effectLst>
            <a:outerShdw blurRad="63500" dist="68392" dir="6708085"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933905" name="Line 17"/>
          <p:cNvSpPr>
            <a:spLocks noChangeShapeType="1"/>
          </p:cNvSpPr>
          <p:nvPr/>
        </p:nvSpPr>
        <p:spPr bwMode="auto">
          <a:xfrm flipH="1">
            <a:off x="4267200" y="3733800"/>
            <a:ext cx="1371600" cy="457200"/>
          </a:xfrm>
          <a:prstGeom prst="line">
            <a:avLst/>
          </a:prstGeom>
          <a:noFill/>
          <a:ln w="76200">
            <a:solidFill>
              <a:srgbClr val="FF3300"/>
            </a:solidFill>
            <a:round/>
            <a:headEnd/>
            <a:tailEnd type="triangle" w="med" len="med"/>
          </a:ln>
          <a:effectLst>
            <a:outerShdw blurRad="63500" dist="68392" dir="6708085"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933906" name="Line 18"/>
          <p:cNvSpPr>
            <a:spLocks noChangeShapeType="1"/>
          </p:cNvSpPr>
          <p:nvPr/>
        </p:nvSpPr>
        <p:spPr bwMode="auto">
          <a:xfrm flipH="1">
            <a:off x="5410200" y="3810000"/>
            <a:ext cx="457200" cy="1143000"/>
          </a:xfrm>
          <a:prstGeom prst="line">
            <a:avLst/>
          </a:prstGeom>
          <a:noFill/>
          <a:ln w="76200">
            <a:solidFill>
              <a:srgbClr val="FF3300"/>
            </a:solidFill>
            <a:round/>
            <a:headEnd/>
            <a:tailEnd type="triangle" w="med" len="med"/>
          </a:ln>
          <a:effectLst>
            <a:outerShdw blurRad="63500" dist="64758" dir="4721404"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933907" name="Line 19"/>
          <p:cNvSpPr>
            <a:spLocks noChangeShapeType="1"/>
          </p:cNvSpPr>
          <p:nvPr/>
        </p:nvSpPr>
        <p:spPr bwMode="auto">
          <a:xfrm flipV="1">
            <a:off x="6248400" y="2362200"/>
            <a:ext cx="304800" cy="838200"/>
          </a:xfrm>
          <a:prstGeom prst="line">
            <a:avLst/>
          </a:prstGeom>
          <a:noFill/>
          <a:ln w="76200">
            <a:solidFill>
              <a:srgbClr val="FF3300"/>
            </a:solidFill>
            <a:round/>
            <a:headEnd/>
            <a:tailEnd type="triangle" w="med" len="med"/>
          </a:ln>
          <a:effectLst>
            <a:outerShdw blurRad="63500" dist="64758" dir="4721404"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8906571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933894">
                                            <p:bg/>
                                          </p:spTgt>
                                        </p:tgtEl>
                                        <p:attrNameLst>
                                          <p:attrName>style.visibility</p:attrName>
                                        </p:attrNameLst>
                                      </p:cBhvr>
                                      <p:to>
                                        <p:strVal val="visible"/>
                                      </p:to>
                                    </p:set>
                                    <p:anim calcmode="lin" valueType="num">
                                      <p:cBhvr>
                                        <p:cTn id="7" dur="1000" fill="hold"/>
                                        <p:tgtEl>
                                          <p:spTgt spid="933894">
                                            <p:bg/>
                                          </p:spTgt>
                                        </p:tgtEl>
                                        <p:attrNameLst>
                                          <p:attrName>ppt_w</p:attrName>
                                        </p:attrNameLst>
                                      </p:cBhvr>
                                      <p:tavLst>
                                        <p:tav tm="0">
                                          <p:val>
                                            <p:fltVal val="0"/>
                                          </p:val>
                                        </p:tav>
                                        <p:tav tm="100000">
                                          <p:val>
                                            <p:strVal val="#ppt_w"/>
                                          </p:val>
                                        </p:tav>
                                      </p:tavLst>
                                    </p:anim>
                                    <p:anim calcmode="lin" valueType="num">
                                      <p:cBhvr>
                                        <p:cTn id="8" dur="1000" fill="hold"/>
                                        <p:tgtEl>
                                          <p:spTgt spid="933894">
                                            <p:bg/>
                                          </p:spTgt>
                                        </p:tgtEl>
                                        <p:attrNameLst>
                                          <p:attrName>ppt_h</p:attrName>
                                        </p:attrNameLst>
                                      </p:cBhvr>
                                      <p:tavLst>
                                        <p:tav tm="0">
                                          <p:val>
                                            <p:fltVal val="0"/>
                                          </p:val>
                                        </p:tav>
                                        <p:tav tm="100000">
                                          <p:val>
                                            <p:strVal val="#ppt_h"/>
                                          </p:val>
                                        </p:tav>
                                      </p:tavLst>
                                    </p:anim>
                                    <p:anim calcmode="lin" valueType="num">
                                      <p:cBhvr>
                                        <p:cTn id="9" dur="1000" fill="hold"/>
                                        <p:tgtEl>
                                          <p:spTgt spid="933894">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33894">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933894">
                                            <p:txEl>
                                              <p:pRg st="0" end="0"/>
                                            </p:txEl>
                                          </p:spTgt>
                                        </p:tgtEl>
                                        <p:attrNameLst>
                                          <p:attrName>style.visibility</p:attrName>
                                        </p:attrNameLst>
                                      </p:cBhvr>
                                      <p:to>
                                        <p:strVal val="visible"/>
                                      </p:to>
                                    </p:set>
                                    <p:anim calcmode="lin" valueType="num">
                                      <p:cBhvr>
                                        <p:cTn id="13" dur="1000" fill="hold"/>
                                        <p:tgtEl>
                                          <p:spTgt spid="933894">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933894">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933894">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933894">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17" fill="hold" nodeType="afterGroup">
                            <p:stCondLst>
                              <p:cond delay="1000"/>
                            </p:stCondLst>
                            <p:childTnLst>
                              <p:par>
                                <p:cTn id="18" presetID="15" presetClass="entr" presetSubtype="0" fill="hold" grpId="0" nodeType="afterEffect">
                                  <p:stCondLst>
                                    <p:cond delay="0"/>
                                  </p:stCondLst>
                                  <p:childTnLst>
                                    <p:set>
                                      <p:cBhvr>
                                        <p:cTn id="19" dur="1" fill="hold">
                                          <p:stCondLst>
                                            <p:cond delay="0"/>
                                          </p:stCondLst>
                                        </p:cTn>
                                        <p:tgtEl>
                                          <p:spTgt spid="933892">
                                            <p:bg/>
                                          </p:spTgt>
                                        </p:tgtEl>
                                        <p:attrNameLst>
                                          <p:attrName>style.visibility</p:attrName>
                                        </p:attrNameLst>
                                      </p:cBhvr>
                                      <p:to>
                                        <p:strVal val="visible"/>
                                      </p:to>
                                    </p:set>
                                    <p:anim calcmode="lin" valueType="num">
                                      <p:cBhvr>
                                        <p:cTn id="20" dur="1000" fill="hold"/>
                                        <p:tgtEl>
                                          <p:spTgt spid="933892">
                                            <p:bg/>
                                          </p:spTgt>
                                        </p:tgtEl>
                                        <p:attrNameLst>
                                          <p:attrName>ppt_w</p:attrName>
                                        </p:attrNameLst>
                                      </p:cBhvr>
                                      <p:tavLst>
                                        <p:tav tm="0">
                                          <p:val>
                                            <p:fltVal val="0"/>
                                          </p:val>
                                        </p:tav>
                                        <p:tav tm="100000">
                                          <p:val>
                                            <p:strVal val="#ppt_w"/>
                                          </p:val>
                                        </p:tav>
                                      </p:tavLst>
                                    </p:anim>
                                    <p:anim calcmode="lin" valueType="num">
                                      <p:cBhvr>
                                        <p:cTn id="21" dur="1000" fill="hold"/>
                                        <p:tgtEl>
                                          <p:spTgt spid="933892">
                                            <p:bg/>
                                          </p:spTgt>
                                        </p:tgtEl>
                                        <p:attrNameLst>
                                          <p:attrName>ppt_h</p:attrName>
                                        </p:attrNameLst>
                                      </p:cBhvr>
                                      <p:tavLst>
                                        <p:tav tm="0">
                                          <p:val>
                                            <p:fltVal val="0"/>
                                          </p:val>
                                        </p:tav>
                                        <p:tav tm="100000">
                                          <p:val>
                                            <p:strVal val="#ppt_h"/>
                                          </p:val>
                                        </p:tav>
                                      </p:tavLst>
                                    </p:anim>
                                    <p:anim calcmode="lin" valueType="num">
                                      <p:cBhvr>
                                        <p:cTn id="22" dur="1000" fill="hold"/>
                                        <p:tgtEl>
                                          <p:spTgt spid="933892">
                                            <p:bg/>
                                          </p:spTgt>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33892">
                                            <p:bg/>
                                          </p:spTgt>
                                        </p:tgtEl>
                                        <p:attrNameLst>
                                          <p:attrName>ppt_y</p:attrName>
                                        </p:attrNameLst>
                                      </p:cBhvr>
                                      <p:tavLst>
                                        <p:tav tm="0" fmla="#ppt_y+(sin(-2*pi*(1-$))*-#ppt_x+cos(-2*pi*(1-$))*(1-#ppt_y))*(1-$)">
                                          <p:val>
                                            <p:fltVal val="0"/>
                                          </p:val>
                                        </p:tav>
                                        <p:tav tm="100000">
                                          <p:val>
                                            <p:fltVal val="1"/>
                                          </p:val>
                                        </p:tav>
                                      </p:tavLst>
                                    </p:anim>
                                  </p:childTnLst>
                                </p:cTn>
                              </p:par>
                              <p:par>
                                <p:cTn id="24" presetID="15" presetClass="entr" presetSubtype="0" fill="hold" grpId="0" nodeType="withEffect">
                                  <p:stCondLst>
                                    <p:cond delay="0"/>
                                  </p:stCondLst>
                                  <p:childTnLst>
                                    <p:set>
                                      <p:cBhvr>
                                        <p:cTn id="25" dur="1" fill="hold">
                                          <p:stCondLst>
                                            <p:cond delay="0"/>
                                          </p:stCondLst>
                                        </p:cTn>
                                        <p:tgtEl>
                                          <p:spTgt spid="933892">
                                            <p:txEl>
                                              <p:pRg st="0" end="0"/>
                                            </p:txEl>
                                          </p:spTgt>
                                        </p:tgtEl>
                                        <p:attrNameLst>
                                          <p:attrName>style.visibility</p:attrName>
                                        </p:attrNameLst>
                                      </p:cBhvr>
                                      <p:to>
                                        <p:strVal val="visible"/>
                                      </p:to>
                                    </p:set>
                                    <p:anim calcmode="lin" valueType="num">
                                      <p:cBhvr>
                                        <p:cTn id="26" dur="1000" fill="hold"/>
                                        <p:tgtEl>
                                          <p:spTgt spid="933892">
                                            <p:txEl>
                                              <p:pRg st="0" end="0"/>
                                            </p:txEl>
                                          </p:spTgt>
                                        </p:tgtEl>
                                        <p:attrNameLst>
                                          <p:attrName>ppt_w</p:attrName>
                                        </p:attrNameLst>
                                      </p:cBhvr>
                                      <p:tavLst>
                                        <p:tav tm="0">
                                          <p:val>
                                            <p:fltVal val="0"/>
                                          </p:val>
                                        </p:tav>
                                        <p:tav tm="100000">
                                          <p:val>
                                            <p:strVal val="#ppt_w"/>
                                          </p:val>
                                        </p:tav>
                                      </p:tavLst>
                                    </p:anim>
                                    <p:anim calcmode="lin" valueType="num">
                                      <p:cBhvr>
                                        <p:cTn id="27" dur="1000" fill="hold"/>
                                        <p:tgtEl>
                                          <p:spTgt spid="933892">
                                            <p:txEl>
                                              <p:pRg st="0" end="0"/>
                                            </p:txEl>
                                          </p:spTgt>
                                        </p:tgtEl>
                                        <p:attrNameLst>
                                          <p:attrName>ppt_h</p:attrName>
                                        </p:attrNameLst>
                                      </p:cBhvr>
                                      <p:tavLst>
                                        <p:tav tm="0">
                                          <p:val>
                                            <p:fltVal val="0"/>
                                          </p:val>
                                        </p:tav>
                                        <p:tav tm="100000">
                                          <p:val>
                                            <p:strVal val="#ppt_h"/>
                                          </p:val>
                                        </p:tav>
                                      </p:tavLst>
                                    </p:anim>
                                    <p:anim calcmode="lin" valueType="num">
                                      <p:cBhvr>
                                        <p:cTn id="28" dur="1000" fill="hold"/>
                                        <p:tgtEl>
                                          <p:spTgt spid="933892">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933892">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30" fill="hold" nodeType="afterGroup">
                            <p:stCondLst>
                              <p:cond delay="2000"/>
                            </p:stCondLst>
                            <p:childTnLst>
                              <p:par>
                                <p:cTn id="31" presetID="15" presetClass="entr" presetSubtype="0" fill="hold" nodeType="afterEffect">
                                  <p:stCondLst>
                                    <p:cond delay="0"/>
                                  </p:stCondLst>
                                  <p:childTnLst>
                                    <p:set>
                                      <p:cBhvr>
                                        <p:cTn id="32" dur="1" fill="hold">
                                          <p:stCondLst>
                                            <p:cond delay="0"/>
                                          </p:stCondLst>
                                        </p:cTn>
                                        <p:tgtEl>
                                          <p:spTgt spid="933895"/>
                                        </p:tgtEl>
                                        <p:attrNameLst>
                                          <p:attrName>style.visibility</p:attrName>
                                        </p:attrNameLst>
                                      </p:cBhvr>
                                      <p:to>
                                        <p:strVal val="visible"/>
                                      </p:to>
                                    </p:set>
                                    <p:anim calcmode="lin" valueType="num">
                                      <p:cBhvr>
                                        <p:cTn id="33" dur="1000" fill="hold"/>
                                        <p:tgtEl>
                                          <p:spTgt spid="933895"/>
                                        </p:tgtEl>
                                        <p:attrNameLst>
                                          <p:attrName>ppt_w</p:attrName>
                                        </p:attrNameLst>
                                      </p:cBhvr>
                                      <p:tavLst>
                                        <p:tav tm="0">
                                          <p:val>
                                            <p:fltVal val="0"/>
                                          </p:val>
                                        </p:tav>
                                        <p:tav tm="100000">
                                          <p:val>
                                            <p:strVal val="#ppt_w"/>
                                          </p:val>
                                        </p:tav>
                                      </p:tavLst>
                                    </p:anim>
                                    <p:anim calcmode="lin" valueType="num">
                                      <p:cBhvr>
                                        <p:cTn id="34" dur="1000" fill="hold"/>
                                        <p:tgtEl>
                                          <p:spTgt spid="933895"/>
                                        </p:tgtEl>
                                        <p:attrNameLst>
                                          <p:attrName>ppt_h</p:attrName>
                                        </p:attrNameLst>
                                      </p:cBhvr>
                                      <p:tavLst>
                                        <p:tav tm="0">
                                          <p:val>
                                            <p:fltVal val="0"/>
                                          </p:val>
                                        </p:tav>
                                        <p:tav tm="100000">
                                          <p:val>
                                            <p:strVal val="#ppt_h"/>
                                          </p:val>
                                        </p:tav>
                                      </p:tavLst>
                                    </p:anim>
                                    <p:anim calcmode="lin" valueType="num">
                                      <p:cBhvr>
                                        <p:cTn id="35" dur="1000" fill="hold"/>
                                        <p:tgtEl>
                                          <p:spTgt spid="933895"/>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933895"/>
                                        </p:tgtEl>
                                        <p:attrNameLst>
                                          <p:attrName>ppt_y</p:attrName>
                                        </p:attrNameLst>
                                      </p:cBhvr>
                                      <p:tavLst>
                                        <p:tav tm="0" fmla="#ppt_y+(sin(-2*pi*(1-$))*-#ppt_x+cos(-2*pi*(1-$))*(1-#ppt_y))*(1-$)">
                                          <p:val>
                                            <p:fltVal val="0"/>
                                          </p:val>
                                        </p:tav>
                                        <p:tav tm="100000">
                                          <p:val>
                                            <p:fltVal val="1"/>
                                          </p:val>
                                        </p:tav>
                                      </p:tavLst>
                                    </p:anim>
                                  </p:childTnLst>
                                </p:cTn>
                              </p:par>
                            </p:childTnLst>
                          </p:cTn>
                        </p:par>
                        <p:par>
                          <p:cTn id="37" fill="hold" nodeType="afterGroup">
                            <p:stCondLst>
                              <p:cond delay="3000"/>
                            </p:stCondLst>
                            <p:childTnLst>
                              <p:par>
                                <p:cTn id="38" presetID="15" presetClass="entr" presetSubtype="0" fill="hold" grpId="0" nodeType="afterEffect">
                                  <p:stCondLst>
                                    <p:cond delay="0"/>
                                  </p:stCondLst>
                                  <p:childTnLst>
                                    <p:set>
                                      <p:cBhvr>
                                        <p:cTn id="39" dur="1" fill="hold">
                                          <p:stCondLst>
                                            <p:cond delay="0"/>
                                          </p:stCondLst>
                                        </p:cTn>
                                        <p:tgtEl>
                                          <p:spTgt spid="933897">
                                            <p:bg/>
                                          </p:spTgt>
                                        </p:tgtEl>
                                        <p:attrNameLst>
                                          <p:attrName>style.visibility</p:attrName>
                                        </p:attrNameLst>
                                      </p:cBhvr>
                                      <p:to>
                                        <p:strVal val="visible"/>
                                      </p:to>
                                    </p:set>
                                    <p:anim calcmode="lin" valueType="num">
                                      <p:cBhvr>
                                        <p:cTn id="40" dur="1000" fill="hold"/>
                                        <p:tgtEl>
                                          <p:spTgt spid="933897">
                                            <p:bg/>
                                          </p:spTgt>
                                        </p:tgtEl>
                                        <p:attrNameLst>
                                          <p:attrName>ppt_w</p:attrName>
                                        </p:attrNameLst>
                                      </p:cBhvr>
                                      <p:tavLst>
                                        <p:tav tm="0">
                                          <p:val>
                                            <p:fltVal val="0"/>
                                          </p:val>
                                        </p:tav>
                                        <p:tav tm="100000">
                                          <p:val>
                                            <p:strVal val="#ppt_w"/>
                                          </p:val>
                                        </p:tav>
                                      </p:tavLst>
                                    </p:anim>
                                    <p:anim calcmode="lin" valueType="num">
                                      <p:cBhvr>
                                        <p:cTn id="41" dur="1000" fill="hold"/>
                                        <p:tgtEl>
                                          <p:spTgt spid="933897">
                                            <p:bg/>
                                          </p:spTgt>
                                        </p:tgtEl>
                                        <p:attrNameLst>
                                          <p:attrName>ppt_h</p:attrName>
                                        </p:attrNameLst>
                                      </p:cBhvr>
                                      <p:tavLst>
                                        <p:tav tm="0">
                                          <p:val>
                                            <p:fltVal val="0"/>
                                          </p:val>
                                        </p:tav>
                                        <p:tav tm="100000">
                                          <p:val>
                                            <p:strVal val="#ppt_h"/>
                                          </p:val>
                                        </p:tav>
                                      </p:tavLst>
                                    </p:anim>
                                    <p:anim calcmode="lin" valueType="num">
                                      <p:cBhvr>
                                        <p:cTn id="42" dur="1000" fill="hold"/>
                                        <p:tgtEl>
                                          <p:spTgt spid="933897">
                                            <p:bg/>
                                          </p:spTgt>
                                        </p:tgtEl>
                                        <p:attrNameLst>
                                          <p:attrName>ppt_x</p:attrName>
                                        </p:attrNameLst>
                                      </p:cBhvr>
                                      <p:tavLst>
                                        <p:tav tm="0" fmla="#ppt_x+(cos(-2*pi*(1-$))*-#ppt_x-sin(-2*pi*(1-$))*(1-#ppt_y))*(1-$)">
                                          <p:val>
                                            <p:fltVal val="0"/>
                                          </p:val>
                                        </p:tav>
                                        <p:tav tm="100000">
                                          <p:val>
                                            <p:fltVal val="1"/>
                                          </p:val>
                                        </p:tav>
                                      </p:tavLst>
                                    </p:anim>
                                    <p:anim calcmode="lin" valueType="num">
                                      <p:cBhvr>
                                        <p:cTn id="43" dur="1000" fill="hold"/>
                                        <p:tgtEl>
                                          <p:spTgt spid="933897">
                                            <p:bg/>
                                          </p:spTgt>
                                        </p:tgtEl>
                                        <p:attrNameLst>
                                          <p:attrName>ppt_y</p:attrName>
                                        </p:attrNameLst>
                                      </p:cBhvr>
                                      <p:tavLst>
                                        <p:tav tm="0" fmla="#ppt_y+(sin(-2*pi*(1-$))*-#ppt_x+cos(-2*pi*(1-$))*(1-#ppt_y))*(1-$)">
                                          <p:val>
                                            <p:fltVal val="0"/>
                                          </p:val>
                                        </p:tav>
                                        <p:tav tm="100000">
                                          <p:val>
                                            <p:fltVal val="1"/>
                                          </p:val>
                                        </p:tav>
                                      </p:tavLst>
                                    </p:anim>
                                  </p:childTnLst>
                                </p:cTn>
                              </p:par>
                              <p:par>
                                <p:cTn id="44" presetID="15" presetClass="entr" presetSubtype="0" fill="hold" grpId="0" nodeType="withEffect">
                                  <p:stCondLst>
                                    <p:cond delay="0"/>
                                  </p:stCondLst>
                                  <p:childTnLst>
                                    <p:set>
                                      <p:cBhvr>
                                        <p:cTn id="45" dur="1" fill="hold">
                                          <p:stCondLst>
                                            <p:cond delay="0"/>
                                          </p:stCondLst>
                                        </p:cTn>
                                        <p:tgtEl>
                                          <p:spTgt spid="933897">
                                            <p:txEl>
                                              <p:pRg st="0" end="0"/>
                                            </p:txEl>
                                          </p:spTgt>
                                        </p:tgtEl>
                                        <p:attrNameLst>
                                          <p:attrName>style.visibility</p:attrName>
                                        </p:attrNameLst>
                                      </p:cBhvr>
                                      <p:to>
                                        <p:strVal val="visible"/>
                                      </p:to>
                                    </p:set>
                                    <p:anim calcmode="lin" valueType="num">
                                      <p:cBhvr>
                                        <p:cTn id="46" dur="1000" fill="hold"/>
                                        <p:tgtEl>
                                          <p:spTgt spid="933897">
                                            <p:txEl>
                                              <p:pRg st="0" end="0"/>
                                            </p:txEl>
                                          </p:spTgt>
                                        </p:tgtEl>
                                        <p:attrNameLst>
                                          <p:attrName>ppt_w</p:attrName>
                                        </p:attrNameLst>
                                      </p:cBhvr>
                                      <p:tavLst>
                                        <p:tav tm="0">
                                          <p:val>
                                            <p:fltVal val="0"/>
                                          </p:val>
                                        </p:tav>
                                        <p:tav tm="100000">
                                          <p:val>
                                            <p:strVal val="#ppt_w"/>
                                          </p:val>
                                        </p:tav>
                                      </p:tavLst>
                                    </p:anim>
                                    <p:anim calcmode="lin" valueType="num">
                                      <p:cBhvr>
                                        <p:cTn id="47" dur="1000" fill="hold"/>
                                        <p:tgtEl>
                                          <p:spTgt spid="933897">
                                            <p:txEl>
                                              <p:pRg st="0" end="0"/>
                                            </p:txEl>
                                          </p:spTgt>
                                        </p:tgtEl>
                                        <p:attrNameLst>
                                          <p:attrName>ppt_h</p:attrName>
                                        </p:attrNameLst>
                                      </p:cBhvr>
                                      <p:tavLst>
                                        <p:tav tm="0">
                                          <p:val>
                                            <p:fltVal val="0"/>
                                          </p:val>
                                        </p:tav>
                                        <p:tav tm="100000">
                                          <p:val>
                                            <p:strVal val="#ppt_h"/>
                                          </p:val>
                                        </p:tav>
                                      </p:tavLst>
                                    </p:anim>
                                    <p:anim calcmode="lin" valueType="num">
                                      <p:cBhvr>
                                        <p:cTn id="48" dur="1000" fill="hold"/>
                                        <p:tgtEl>
                                          <p:spTgt spid="933897">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933897">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50" fill="hold" nodeType="afterGroup">
                            <p:stCondLst>
                              <p:cond delay="4000"/>
                            </p:stCondLst>
                            <p:childTnLst>
                              <p:par>
                                <p:cTn id="51" presetID="15" presetClass="entr" presetSubtype="0" fill="hold" grpId="0" nodeType="afterEffect">
                                  <p:stCondLst>
                                    <p:cond delay="0"/>
                                  </p:stCondLst>
                                  <p:childTnLst>
                                    <p:set>
                                      <p:cBhvr>
                                        <p:cTn id="52" dur="1" fill="hold">
                                          <p:stCondLst>
                                            <p:cond delay="0"/>
                                          </p:stCondLst>
                                        </p:cTn>
                                        <p:tgtEl>
                                          <p:spTgt spid="933898">
                                            <p:bg/>
                                          </p:spTgt>
                                        </p:tgtEl>
                                        <p:attrNameLst>
                                          <p:attrName>style.visibility</p:attrName>
                                        </p:attrNameLst>
                                      </p:cBhvr>
                                      <p:to>
                                        <p:strVal val="visible"/>
                                      </p:to>
                                    </p:set>
                                    <p:anim calcmode="lin" valueType="num">
                                      <p:cBhvr>
                                        <p:cTn id="53" dur="1000" fill="hold"/>
                                        <p:tgtEl>
                                          <p:spTgt spid="933898">
                                            <p:bg/>
                                          </p:spTgt>
                                        </p:tgtEl>
                                        <p:attrNameLst>
                                          <p:attrName>ppt_w</p:attrName>
                                        </p:attrNameLst>
                                      </p:cBhvr>
                                      <p:tavLst>
                                        <p:tav tm="0">
                                          <p:val>
                                            <p:fltVal val="0"/>
                                          </p:val>
                                        </p:tav>
                                        <p:tav tm="100000">
                                          <p:val>
                                            <p:strVal val="#ppt_w"/>
                                          </p:val>
                                        </p:tav>
                                      </p:tavLst>
                                    </p:anim>
                                    <p:anim calcmode="lin" valueType="num">
                                      <p:cBhvr>
                                        <p:cTn id="54" dur="1000" fill="hold"/>
                                        <p:tgtEl>
                                          <p:spTgt spid="933898">
                                            <p:bg/>
                                          </p:spTgt>
                                        </p:tgtEl>
                                        <p:attrNameLst>
                                          <p:attrName>ppt_h</p:attrName>
                                        </p:attrNameLst>
                                      </p:cBhvr>
                                      <p:tavLst>
                                        <p:tav tm="0">
                                          <p:val>
                                            <p:fltVal val="0"/>
                                          </p:val>
                                        </p:tav>
                                        <p:tav tm="100000">
                                          <p:val>
                                            <p:strVal val="#ppt_h"/>
                                          </p:val>
                                        </p:tav>
                                      </p:tavLst>
                                    </p:anim>
                                    <p:anim calcmode="lin" valueType="num">
                                      <p:cBhvr>
                                        <p:cTn id="55" dur="1000" fill="hold"/>
                                        <p:tgtEl>
                                          <p:spTgt spid="933898">
                                            <p:bg/>
                                          </p:spTgt>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933898">
                                            <p:bg/>
                                          </p:spTgt>
                                        </p:tgtEl>
                                        <p:attrNameLst>
                                          <p:attrName>ppt_y</p:attrName>
                                        </p:attrNameLst>
                                      </p:cBhvr>
                                      <p:tavLst>
                                        <p:tav tm="0" fmla="#ppt_y+(sin(-2*pi*(1-$))*-#ppt_x+cos(-2*pi*(1-$))*(1-#ppt_y))*(1-$)">
                                          <p:val>
                                            <p:fltVal val="0"/>
                                          </p:val>
                                        </p:tav>
                                        <p:tav tm="100000">
                                          <p:val>
                                            <p:fltVal val="1"/>
                                          </p:val>
                                        </p:tav>
                                      </p:tavLst>
                                    </p:anim>
                                  </p:childTnLst>
                                </p:cTn>
                              </p:par>
                              <p:par>
                                <p:cTn id="57" presetID="15" presetClass="entr" presetSubtype="0" fill="hold" grpId="0" nodeType="withEffect">
                                  <p:stCondLst>
                                    <p:cond delay="0"/>
                                  </p:stCondLst>
                                  <p:childTnLst>
                                    <p:set>
                                      <p:cBhvr>
                                        <p:cTn id="58" dur="1" fill="hold">
                                          <p:stCondLst>
                                            <p:cond delay="0"/>
                                          </p:stCondLst>
                                        </p:cTn>
                                        <p:tgtEl>
                                          <p:spTgt spid="933898">
                                            <p:txEl>
                                              <p:pRg st="0" end="0"/>
                                            </p:txEl>
                                          </p:spTgt>
                                        </p:tgtEl>
                                        <p:attrNameLst>
                                          <p:attrName>style.visibility</p:attrName>
                                        </p:attrNameLst>
                                      </p:cBhvr>
                                      <p:to>
                                        <p:strVal val="visible"/>
                                      </p:to>
                                    </p:set>
                                    <p:anim calcmode="lin" valueType="num">
                                      <p:cBhvr>
                                        <p:cTn id="59" dur="1000" fill="hold"/>
                                        <p:tgtEl>
                                          <p:spTgt spid="933898">
                                            <p:txEl>
                                              <p:pRg st="0" end="0"/>
                                            </p:txEl>
                                          </p:spTgt>
                                        </p:tgtEl>
                                        <p:attrNameLst>
                                          <p:attrName>ppt_w</p:attrName>
                                        </p:attrNameLst>
                                      </p:cBhvr>
                                      <p:tavLst>
                                        <p:tav tm="0">
                                          <p:val>
                                            <p:fltVal val="0"/>
                                          </p:val>
                                        </p:tav>
                                        <p:tav tm="100000">
                                          <p:val>
                                            <p:strVal val="#ppt_w"/>
                                          </p:val>
                                        </p:tav>
                                      </p:tavLst>
                                    </p:anim>
                                    <p:anim calcmode="lin" valueType="num">
                                      <p:cBhvr>
                                        <p:cTn id="60" dur="1000" fill="hold"/>
                                        <p:tgtEl>
                                          <p:spTgt spid="933898">
                                            <p:txEl>
                                              <p:pRg st="0" end="0"/>
                                            </p:txEl>
                                          </p:spTgt>
                                        </p:tgtEl>
                                        <p:attrNameLst>
                                          <p:attrName>ppt_h</p:attrName>
                                        </p:attrNameLst>
                                      </p:cBhvr>
                                      <p:tavLst>
                                        <p:tav tm="0">
                                          <p:val>
                                            <p:fltVal val="0"/>
                                          </p:val>
                                        </p:tav>
                                        <p:tav tm="100000">
                                          <p:val>
                                            <p:strVal val="#ppt_h"/>
                                          </p:val>
                                        </p:tav>
                                      </p:tavLst>
                                    </p:anim>
                                    <p:anim calcmode="lin" valueType="num">
                                      <p:cBhvr>
                                        <p:cTn id="61" dur="1000" fill="hold"/>
                                        <p:tgtEl>
                                          <p:spTgt spid="933898">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933898">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63" fill="hold" nodeType="afterGroup">
                            <p:stCondLst>
                              <p:cond delay="5000"/>
                            </p:stCondLst>
                            <p:childTnLst>
                              <p:par>
                                <p:cTn id="64" presetID="15" presetClass="entr" presetSubtype="0" fill="hold" grpId="0" nodeType="afterEffect">
                                  <p:stCondLst>
                                    <p:cond delay="0"/>
                                  </p:stCondLst>
                                  <p:childTnLst>
                                    <p:set>
                                      <p:cBhvr>
                                        <p:cTn id="65" dur="1" fill="hold">
                                          <p:stCondLst>
                                            <p:cond delay="0"/>
                                          </p:stCondLst>
                                        </p:cTn>
                                        <p:tgtEl>
                                          <p:spTgt spid="933899">
                                            <p:bg/>
                                          </p:spTgt>
                                        </p:tgtEl>
                                        <p:attrNameLst>
                                          <p:attrName>style.visibility</p:attrName>
                                        </p:attrNameLst>
                                      </p:cBhvr>
                                      <p:to>
                                        <p:strVal val="visible"/>
                                      </p:to>
                                    </p:set>
                                    <p:anim calcmode="lin" valueType="num">
                                      <p:cBhvr>
                                        <p:cTn id="66" dur="1000" fill="hold"/>
                                        <p:tgtEl>
                                          <p:spTgt spid="933899">
                                            <p:bg/>
                                          </p:spTgt>
                                        </p:tgtEl>
                                        <p:attrNameLst>
                                          <p:attrName>ppt_w</p:attrName>
                                        </p:attrNameLst>
                                      </p:cBhvr>
                                      <p:tavLst>
                                        <p:tav tm="0">
                                          <p:val>
                                            <p:fltVal val="0"/>
                                          </p:val>
                                        </p:tav>
                                        <p:tav tm="100000">
                                          <p:val>
                                            <p:strVal val="#ppt_w"/>
                                          </p:val>
                                        </p:tav>
                                      </p:tavLst>
                                    </p:anim>
                                    <p:anim calcmode="lin" valueType="num">
                                      <p:cBhvr>
                                        <p:cTn id="67" dur="1000" fill="hold"/>
                                        <p:tgtEl>
                                          <p:spTgt spid="933899">
                                            <p:bg/>
                                          </p:spTgt>
                                        </p:tgtEl>
                                        <p:attrNameLst>
                                          <p:attrName>ppt_h</p:attrName>
                                        </p:attrNameLst>
                                      </p:cBhvr>
                                      <p:tavLst>
                                        <p:tav tm="0">
                                          <p:val>
                                            <p:fltVal val="0"/>
                                          </p:val>
                                        </p:tav>
                                        <p:tav tm="100000">
                                          <p:val>
                                            <p:strVal val="#ppt_h"/>
                                          </p:val>
                                        </p:tav>
                                      </p:tavLst>
                                    </p:anim>
                                    <p:anim calcmode="lin" valueType="num">
                                      <p:cBhvr>
                                        <p:cTn id="68" dur="1000" fill="hold"/>
                                        <p:tgtEl>
                                          <p:spTgt spid="933899">
                                            <p:bg/>
                                          </p:spTgt>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933899">
                                            <p:bg/>
                                          </p:spTgt>
                                        </p:tgtEl>
                                        <p:attrNameLst>
                                          <p:attrName>ppt_y</p:attrName>
                                        </p:attrNameLst>
                                      </p:cBhvr>
                                      <p:tavLst>
                                        <p:tav tm="0" fmla="#ppt_y+(sin(-2*pi*(1-$))*-#ppt_x+cos(-2*pi*(1-$))*(1-#ppt_y))*(1-$)">
                                          <p:val>
                                            <p:fltVal val="0"/>
                                          </p:val>
                                        </p:tav>
                                        <p:tav tm="100000">
                                          <p:val>
                                            <p:fltVal val="1"/>
                                          </p:val>
                                        </p:tav>
                                      </p:tavLst>
                                    </p:anim>
                                  </p:childTnLst>
                                </p:cTn>
                              </p:par>
                              <p:par>
                                <p:cTn id="70" presetID="15" presetClass="entr" presetSubtype="0" fill="hold" grpId="0" nodeType="withEffect">
                                  <p:stCondLst>
                                    <p:cond delay="0"/>
                                  </p:stCondLst>
                                  <p:childTnLst>
                                    <p:set>
                                      <p:cBhvr>
                                        <p:cTn id="71" dur="1" fill="hold">
                                          <p:stCondLst>
                                            <p:cond delay="0"/>
                                          </p:stCondLst>
                                        </p:cTn>
                                        <p:tgtEl>
                                          <p:spTgt spid="933899">
                                            <p:txEl>
                                              <p:pRg st="0" end="0"/>
                                            </p:txEl>
                                          </p:spTgt>
                                        </p:tgtEl>
                                        <p:attrNameLst>
                                          <p:attrName>style.visibility</p:attrName>
                                        </p:attrNameLst>
                                      </p:cBhvr>
                                      <p:to>
                                        <p:strVal val="visible"/>
                                      </p:to>
                                    </p:set>
                                    <p:anim calcmode="lin" valueType="num">
                                      <p:cBhvr>
                                        <p:cTn id="72" dur="1000" fill="hold"/>
                                        <p:tgtEl>
                                          <p:spTgt spid="933899">
                                            <p:txEl>
                                              <p:pRg st="0" end="0"/>
                                            </p:txEl>
                                          </p:spTgt>
                                        </p:tgtEl>
                                        <p:attrNameLst>
                                          <p:attrName>ppt_w</p:attrName>
                                        </p:attrNameLst>
                                      </p:cBhvr>
                                      <p:tavLst>
                                        <p:tav tm="0">
                                          <p:val>
                                            <p:fltVal val="0"/>
                                          </p:val>
                                        </p:tav>
                                        <p:tav tm="100000">
                                          <p:val>
                                            <p:strVal val="#ppt_w"/>
                                          </p:val>
                                        </p:tav>
                                      </p:tavLst>
                                    </p:anim>
                                    <p:anim calcmode="lin" valueType="num">
                                      <p:cBhvr>
                                        <p:cTn id="73" dur="1000" fill="hold"/>
                                        <p:tgtEl>
                                          <p:spTgt spid="933899">
                                            <p:txEl>
                                              <p:pRg st="0" end="0"/>
                                            </p:txEl>
                                          </p:spTgt>
                                        </p:tgtEl>
                                        <p:attrNameLst>
                                          <p:attrName>ppt_h</p:attrName>
                                        </p:attrNameLst>
                                      </p:cBhvr>
                                      <p:tavLst>
                                        <p:tav tm="0">
                                          <p:val>
                                            <p:fltVal val="0"/>
                                          </p:val>
                                        </p:tav>
                                        <p:tav tm="100000">
                                          <p:val>
                                            <p:strVal val="#ppt_h"/>
                                          </p:val>
                                        </p:tav>
                                      </p:tavLst>
                                    </p:anim>
                                    <p:anim calcmode="lin" valueType="num">
                                      <p:cBhvr>
                                        <p:cTn id="74" dur="1000" fill="hold"/>
                                        <p:tgtEl>
                                          <p:spTgt spid="933899">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75" dur="1000" fill="hold"/>
                                        <p:tgtEl>
                                          <p:spTgt spid="933899">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6000"/>
                            </p:stCondLst>
                            <p:childTnLst>
                              <p:par>
                                <p:cTn id="77" presetID="15" presetClass="entr" presetSubtype="0" fill="hold" grpId="0" nodeType="afterEffect">
                                  <p:stCondLst>
                                    <p:cond delay="0"/>
                                  </p:stCondLst>
                                  <p:childTnLst>
                                    <p:set>
                                      <p:cBhvr>
                                        <p:cTn id="78" dur="1" fill="hold">
                                          <p:stCondLst>
                                            <p:cond delay="0"/>
                                          </p:stCondLst>
                                        </p:cTn>
                                        <p:tgtEl>
                                          <p:spTgt spid="933900">
                                            <p:bg/>
                                          </p:spTgt>
                                        </p:tgtEl>
                                        <p:attrNameLst>
                                          <p:attrName>style.visibility</p:attrName>
                                        </p:attrNameLst>
                                      </p:cBhvr>
                                      <p:to>
                                        <p:strVal val="visible"/>
                                      </p:to>
                                    </p:set>
                                    <p:anim calcmode="lin" valueType="num">
                                      <p:cBhvr>
                                        <p:cTn id="79" dur="1000" fill="hold"/>
                                        <p:tgtEl>
                                          <p:spTgt spid="933900">
                                            <p:bg/>
                                          </p:spTgt>
                                        </p:tgtEl>
                                        <p:attrNameLst>
                                          <p:attrName>ppt_w</p:attrName>
                                        </p:attrNameLst>
                                      </p:cBhvr>
                                      <p:tavLst>
                                        <p:tav tm="0">
                                          <p:val>
                                            <p:fltVal val="0"/>
                                          </p:val>
                                        </p:tav>
                                        <p:tav tm="100000">
                                          <p:val>
                                            <p:strVal val="#ppt_w"/>
                                          </p:val>
                                        </p:tav>
                                      </p:tavLst>
                                    </p:anim>
                                    <p:anim calcmode="lin" valueType="num">
                                      <p:cBhvr>
                                        <p:cTn id="80" dur="1000" fill="hold"/>
                                        <p:tgtEl>
                                          <p:spTgt spid="933900">
                                            <p:bg/>
                                          </p:spTgt>
                                        </p:tgtEl>
                                        <p:attrNameLst>
                                          <p:attrName>ppt_h</p:attrName>
                                        </p:attrNameLst>
                                      </p:cBhvr>
                                      <p:tavLst>
                                        <p:tav tm="0">
                                          <p:val>
                                            <p:fltVal val="0"/>
                                          </p:val>
                                        </p:tav>
                                        <p:tav tm="100000">
                                          <p:val>
                                            <p:strVal val="#ppt_h"/>
                                          </p:val>
                                        </p:tav>
                                      </p:tavLst>
                                    </p:anim>
                                    <p:anim calcmode="lin" valueType="num">
                                      <p:cBhvr>
                                        <p:cTn id="81" dur="1000" fill="hold"/>
                                        <p:tgtEl>
                                          <p:spTgt spid="933900">
                                            <p:bg/>
                                          </p:spTgt>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933900">
                                            <p:bg/>
                                          </p:spTgt>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grpId="0" nodeType="withEffect">
                                  <p:stCondLst>
                                    <p:cond delay="0"/>
                                  </p:stCondLst>
                                  <p:childTnLst>
                                    <p:set>
                                      <p:cBhvr>
                                        <p:cTn id="84" dur="1" fill="hold">
                                          <p:stCondLst>
                                            <p:cond delay="0"/>
                                          </p:stCondLst>
                                        </p:cTn>
                                        <p:tgtEl>
                                          <p:spTgt spid="933900">
                                            <p:txEl>
                                              <p:pRg st="0" end="0"/>
                                            </p:txEl>
                                          </p:spTgt>
                                        </p:tgtEl>
                                        <p:attrNameLst>
                                          <p:attrName>style.visibility</p:attrName>
                                        </p:attrNameLst>
                                      </p:cBhvr>
                                      <p:to>
                                        <p:strVal val="visible"/>
                                      </p:to>
                                    </p:set>
                                    <p:anim calcmode="lin" valueType="num">
                                      <p:cBhvr>
                                        <p:cTn id="85" dur="1000" fill="hold"/>
                                        <p:tgtEl>
                                          <p:spTgt spid="933900">
                                            <p:txEl>
                                              <p:pRg st="0" end="0"/>
                                            </p:txEl>
                                          </p:spTgt>
                                        </p:tgtEl>
                                        <p:attrNameLst>
                                          <p:attrName>ppt_w</p:attrName>
                                        </p:attrNameLst>
                                      </p:cBhvr>
                                      <p:tavLst>
                                        <p:tav tm="0">
                                          <p:val>
                                            <p:fltVal val="0"/>
                                          </p:val>
                                        </p:tav>
                                        <p:tav tm="100000">
                                          <p:val>
                                            <p:strVal val="#ppt_w"/>
                                          </p:val>
                                        </p:tav>
                                      </p:tavLst>
                                    </p:anim>
                                    <p:anim calcmode="lin" valueType="num">
                                      <p:cBhvr>
                                        <p:cTn id="86" dur="1000" fill="hold"/>
                                        <p:tgtEl>
                                          <p:spTgt spid="933900">
                                            <p:txEl>
                                              <p:pRg st="0" end="0"/>
                                            </p:txEl>
                                          </p:spTgt>
                                        </p:tgtEl>
                                        <p:attrNameLst>
                                          <p:attrName>ppt_h</p:attrName>
                                        </p:attrNameLst>
                                      </p:cBhvr>
                                      <p:tavLst>
                                        <p:tav tm="0">
                                          <p:val>
                                            <p:fltVal val="0"/>
                                          </p:val>
                                        </p:tav>
                                        <p:tav tm="100000">
                                          <p:val>
                                            <p:strVal val="#ppt_h"/>
                                          </p:val>
                                        </p:tav>
                                      </p:tavLst>
                                    </p:anim>
                                    <p:anim calcmode="lin" valueType="num">
                                      <p:cBhvr>
                                        <p:cTn id="87" dur="1000" fill="hold"/>
                                        <p:tgtEl>
                                          <p:spTgt spid="933900">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933900">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89" fill="hold" nodeType="afterGroup">
                            <p:stCondLst>
                              <p:cond delay="7000"/>
                            </p:stCondLst>
                            <p:childTnLst>
                              <p:par>
                                <p:cTn id="90" presetID="15" presetClass="entr" presetSubtype="0" fill="hold" grpId="0" nodeType="afterEffect">
                                  <p:stCondLst>
                                    <p:cond delay="0"/>
                                  </p:stCondLst>
                                  <p:childTnLst>
                                    <p:set>
                                      <p:cBhvr>
                                        <p:cTn id="91" dur="1" fill="hold">
                                          <p:stCondLst>
                                            <p:cond delay="0"/>
                                          </p:stCondLst>
                                        </p:cTn>
                                        <p:tgtEl>
                                          <p:spTgt spid="933901">
                                            <p:bg/>
                                          </p:spTgt>
                                        </p:tgtEl>
                                        <p:attrNameLst>
                                          <p:attrName>style.visibility</p:attrName>
                                        </p:attrNameLst>
                                      </p:cBhvr>
                                      <p:to>
                                        <p:strVal val="visible"/>
                                      </p:to>
                                    </p:set>
                                    <p:anim calcmode="lin" valueType="num">
                                      <p:cBhvr>
                                        <p:cTn id="92" dur="1000" fill="hold"/>
                                        <p:tgtEl>
                                          <p:spTgt spid="933901">
                                            <p:bg/>
                                          </p:spTgt>
                                        </p:tgtEl>
                                        <p:attrNameLst>
                                          <p:attrName>ppt_w</p:attrName>
                                        </p:attrNameLst>
                                      </p:cBhvr>
                                      <p:tavLst>
                                        <p:tav tm="0">
                                          <p:val>
                                            <p:fltVal val="0"/>
                                          </p:val>
                                        </p:tav>
                                        <p:tav tm="100000">
                                          <p:val>
                                            <p:strVal val="#ppt_w"/>
                                          </p:val>
                                        </p:tav>
                                      </p:tavLst>
                                    </p:anim>
                                    <p:anim calcmode="lin" valueType="num">
                                      <p:cBhvr>
                                        <p:cTn id="93" dur="1000" fill="hold"/>
                                        <p:tgtEl>
                                          <p:spTgt spid="933901">
                                            <p:bg/>
                                          </p:spTgt>
                                        </p:tgtEl>
                                        <p:attrNameLst>
                                          <p:attrName>ppt_h</p:attrName>
                                        </p:attrNameLst>
                                      </p:cBhvr>
                                      <p:tavLst>
                                        <p:tav tm="0">
                                          <p:val>
                                            <p:fltVal val="0"/>
                                          </p:val>
                                        </p:tav>
                                        <p:tav tm="100000">
                                          <p:val>
                                            <p:strVal val="#ppt_h"/>
                                          </p:val>
                                        </p:tav>
                                      </p:tavLst>
                                    </p:anim>
                                    <p:anim calcmode="lin" valueType="num">
                                      <p:cBhvr>
                                        <p:cTn id="94" dur="1000" fill="hold"/>
                                        <p:tgtEl>
                                          <p:spTgt spid="933901">
                                            <p:bg/>
                                          </p:spTgt>
                                        </p:tgtEl>
                                        <p:attrNameLst>
                                          <p:attrName>ppt_x</p:attrName>
                                        </p:attrNameLst>
                                      </p:cBhvr>
                                      <p:tavLst>
                                        <p:tav tm="0" fmla="#ppt_x+(cos(-2*pi*(1-$))*-#ppt_x-sin(-2*pi*(1-$))*(1-#ppt_y))*(1-$)">
                                          <p:val>
                                            <p:fltVal val="0"/>
                                          </p:val>
                                        </p:tav>
                                        <p:tav tm="100000">
                                          <p:val>
                                            <p:fltVal val="1"/>
                                          </p:val>
                                        </p:tav>
                                      </p:tavLst>
                                    </p:anim>
                                    <p:anim calcmode="lin" valueType="num">
                                      <p:cBhvr>
                                        <p:cTn id="95" dur="1000" fill="hold"/>
                                        <p:tgtEl>
                                          <p:spTgt spid="933901">
                                            <p:bg/>
                                          </p:spTgt>
                                        </p:tgtEl>
                                        <p:attrNameLst>
                                          <p:attrName>ppt_y</p:attrName>
                                        </p:attrNameLst>
                                      </p:cBhvr>
                                      <p:tavLst>
                                        <p:tav tm="0" fmla="#ppt_y+(sin(-2*pi*(1-$))*-#ppt_x+cos(-2*pi*(1-$))*(1-#ppt_y))*(1-$)">
                                          <p:val>
                                            <p:fltVal val="0"/>
                                          </p:val>
                                        </p:tav>
                                        <p:tav tm="100000">
                                          <p:val>
                                            <p:fltVal val="1"/>
                                          </p:val>
                                        </p:tav>
                                      </p:tavLst>
                                    </p:anim>
                                  </p:childTnLst>
                                </p:cTn>
                              </p:par>
                              <p:par>
                                <p:cTn id="96" presetID="15" presetClass="entr" presetSubtype="0" fill="hold" grpId="0" nodeType="withEffect">
                                  <p:stCondLst>
                                    <p:cond delay="0"/>
                                  </p:stCondLst>
                                  <p:childTnLst>
                                    <p:set>
                                      <p:cBhvr>
                                        <p:cTn id="97" dur="1" fill="hold">
                                          <p:stCondLst>
                                            <p:cond delay="0"/>
                                          </p:stCondLst>
                                        </p:cTn>
                                        <p:tgtEl>
                                          <p:spTgt spid="933901">
                                            <p:txEl>
                                              <p:pRg st="0" end="0"/>
                                            </p:txEl>
                                          </p:spTgt>
                                        </p:tgtEl>
                                        <p:attrNameLst>
                                          <p:attrName>style.visibility</p:attrName>
                                        </p:attrNameLst>
                                      </p:cBhvr>
                                      <p:to>
                                        <p:strVal val="visible"/>
                                      </p:to>
                                    </p:set>
                                    <p:anim calcmode="lin" valueType="num">
                                      <p:cBhvr>
                                        <p:cTn id="98" dur="1000" fill="hold"/>
                                        <p:tgtEl>
                                          <p:spTgt spid="933901">
                                            <p:txEl>
                                              <p:pRg st="0" end="0"/>
                                            </p:txEl>
                                          </p:spTgt>
                                        </p:tgtEl>
                                        <p:attrNameLst>
                                          <p:attrName>ppt_w</p:attrName>
                                        </p:attrNameLst>
                                      </p:cBhvr>
                                      <p:tavLst>
                                        <p:tav tm="0">
                                          <p:val>
                                            <p:fltVal val="0"/>
                                          </p:val>
                                        </p:tav>
                                        <p:tav tm="100000">
                                          <p:val>
                                            <p:strVal val="#ppt_w"/>
                                          </p:val>
                                        </p:tav>
                                      </p:tavLst>
                                    </p:anim>
                                    <p:anim calcmode="lin" valueType="num">
                                      <p:cBhvr>
                                        <p:cTn id="99" dur="1000" fill="hold"/>
                                        <p:tgtEl>
                                          <p:spTgt spid="933901">
                                            <p:txEl>
                                              <p:pRg st="0" end="0"/>
                                            </p:txEl>
                                          </p:spTgt>
                                        </p:tgtEl>
                                        <p:attrNameLst>
                                          <p:attrName>ppt_h</p:attrName>
                                        </p:attrNameLst>
                                      </p:cBhvr>
                                      <p:tavLst>
                                        <p:tav tm="0">
                                          <p:val>
                                            <p:fltVal val="0"/>
                                          </p:val>
                                        </p:tav>
                                        <p:tav tm="100000">
                                          <p:val>
                                            <p:strVal val="#ppt_h"/>
                                          </p:val>
                                        </p:tav>
                                      </p:tavLst>
                                    </p:anim>
                                    <p:anim calcmode="lin" valueType="num">
                                      <p:cBhvr>
                                        <p:cTn id="100" dur="1000" fill="hold"/>
                                        <p:tgtEl>
                                          <p:spTgt spid="93390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1" dur="1000" fill="hold"/>
                                        <p:tgtEl>
                                          <p:spTgt spid="93390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102" fill="hold" nodeType="afterGroup">
                            <p:stCondLst>
                              <p:cond delay="8000"/>
                            </p:stCondLst>
                            <p:childTnLst>
                              <p:par>
                                <p:cTn id="103" presetID="15" presetClass="entr" presetSubtype="0" fill="hold" grpId="0" nodeType="afterEffect">
                                  <p:stCondLst>
                                    <p:cond delay="0"/>
                                  </p:stCondLst>
                                  <p:childTnLst>
                                    <p:set>
                                      <p:cBhvr>
                                        <p:cTn id="104" dur="1" fill="hold">
                                          <p:stCondLst>
                                            <p:cond delay="0"/>
                                          </p:stCondLst>
                                        </p:cTn>
                                        <p:tgtEl>
                                          <p:spTgt spid="933902">
                                            <p:bg/>
                                          </p:spTgt>
                                        </p:tgtEl>
                                        <p:attrNameLst>
                                          <p:attrName>style.visibility</p:attrName>
                                        </p:attrNameLst>
                                      </p:cBhvr>
                                      <p:to>
                                        <p:strVal val="visible"/>
                                      </p:to>
                                    </p:set>
                                    <p:anim calcmode="lin" valueType="num">
                                      <p:cBhvr>
                                        <p:cTn id="105" dur="1000" fill="hold"/>
                                        <p:tgtEl>
                                          <p:spTgt spid="933902">
                                            <p:bg/>
                                          </p:spTgt>
                                        </p:tgtEl>
                                        <p:attrNameLst>
                                          <p:attrName>ppt_w</p:attrName>
                                        </p:attrNameLst>
                                      </p:cBhvr>
                                      <p:tavLst>
                                        <p:tav tm="0">
                                          <p:val>
                                            <p:fltVal val="0"/>
                                          </p:val>
                                        </p:tav>
                                        <p:tav tm="100000">
                                          <p:val>
                                            <p:strVal val="#ppt_w"/>
                                          </p:val>
                                        </p:tav>
                                      </p:tavLst>
                                    </p:anim>
                                    <p:anim calcmode="lin" valueType="num">
                                      <p:cBhvr>
                                        <p:cTn id="106" dur="1000" fill="hold"/>
                                        <p:tgtEl>
                                          <p:spTgt spid="933902">
                                            <p:bg/>
                                          </p:spTgt>
                                        </p:tgtEl>
                                        <p:attrNameLst>
                                          <p:attrName>ppt_h</p:attrName>
                                        </p:attrNameLst>
                                      </p:cBhvr>
                                      <p:tavLst>
                                        <p:tav tm="0">
                                          <p:val>
                                            <p:fltVal val="0"/>
                                          </p:val>
                                        </p:tav>
                                        <p:tav tm="100000">
                                          <p:val>
                                            <p:strVal val="#ppt_h"/>
                                          </p:val>
                                        </p:tav>
                                      </p:tavLst>
                                    </p:anim>
                                    <p:anim calcmode="lin" valueType="num">
                                      <p:cBhvr>
                                        <p:cTn id="107" dur="1000" fill="hold"/>
                                        <p:tgtEl>
                                          <p:spTgt spid="933902">
                                            <p:bg/>
                                          </p:spTgt>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933902">
                                            <p:bg/>
                                          </p:spTgt>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grpId="0" nodeType="withEffect">
                                  <p:stCondLst>
                                    <p:cond delay="0"/>
                                  </p:stCondLst>
                                  <p:childTnLst>
                                    <p:set>
                                      <p:cBhvr>
                                        <p:cTn id="110" dur="1" fill="hold">
                                          <p:stCondLst>
                                            <p:cond delay="0"/>
                                          </p:stCondLst>
                                        </p:cTn>
                                        <p:tgtEl>
                                          <p:spTgt spid="933902">
                                            <p:txEl>
                                              <p:pRg st="0" end="0"/>
                                            </p:txEl>
                                          </p:spTgt>
                                        </p:tgtEl>
                                        <p:attrNameLst>
                                          <p:attrName>style.visibility</p:attrName>
                                        </p:attrNameLst>
                                      </p:cBhvr>
                                      <p:to>
                                        <p:strVal val="visible"/>
                                      </p:to>
                                    </p:set>
                                    <p:anim calcmode="lin" valueType="num">
                                      <p:cBhvr>
                                        <p:cTn id="111" dur="1000" fill="hold"/>
                                        <p:tgtEl>
                                          <p:spTgt spid="933902">
                                            <p:txEl>
                                              <p:pRg st="0" end="0"/>
                                            </p:txEl>
                                          </p:spTgt>
                                        </p:tgtEl>
                                        <p:attrNameLst>
                                          <p:attrName>ppt_w</p:attrName>
                                        </p:attrNameLst>
                                      </p:cBhvr>
                                      <p:tavLst>
                                        <p:tav tm="0">
                                          <p:val>
                                            <p:fltVal val="0"/>
                                          </p:val>
                                        </p:tav>
                                        <p:tav tm="100000">
                                          <p:val>
                                            <p:strVal val="#ppt_w"/>
                                          </p:val>
                                        </p:tav>
                                      </p:tavLst>
                                    </p:anim>
                                    <p:anim calcmode="lin" valueType="num">
                                      <p:cBhvr>
                                        <p:cTn id="112" dur="1000" fill="hold"/>
                                        <p:tgtEl>
                                          <p:spTgt spid="933902">
                                            <p:txEl>
                                              <p:pRg st="0" end="0"/>
                                            </p:txEl>
                                          </p:spTgt>
                                        </p:tgtEl>
                                        <p:attrNameLst>
                                          <p:attrName>ppt_h</p:attrName>
                                        </p:attrNameLst>
                                      </p:cBhvr>
                                      <p:tavLst>
                                        <p:tav tm="0">
                                          <p:val>
                                            <p:fltVal val="0"/>
                                          </p:val>
                                        </p:tav>
                                        <p:tav tm="100000">
                                          <p:val>
                                            <p:strVal val="#ppt_h"/>
                                          </p:val>
                                        </p:tav>
                                      </p:tavLst>
                                    </p:anim>
                                    <p:anim calcmode="lin" valueType="num">
                                      <p:cBhvr>
                                        <p:cTn id="113" dur="1000" fill="hold"/>
                                        <p:tgtEl>
                                          <p:spTgt spid="933902">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933902">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115" fill="hold" nodeType="afterGroup">
                            <p:stCondLst>
                              <p:cond delay="9000"/>
                            </p:stCondLst>
                            <p:childTnLst>
                              <p:par>
                                <p:cTn id="116" presetID="15" presetClass="entr" presetSubtype="0" fill="hold" grpId="0" nodeType="afterEffect">
                                  <p:stCondLst>
                                    <p:cond delay="0"/>
                                  </p:stCondLst>
                                  <p:childTnLst>
                                    <p:set>
                                      <p:cBhvr>
                                        <p:cTn id="117" dur="1" fill="hold">
                                          <p:stCondLst>
                                            <p:cond delay="0"/>
                                          </p:stCondLst>
                                        </p:cTn>
                                        <p:tgtEl>
                                          <p:spTgt spid="933896"/>
                                        </p:tgtEl>
                                        <p:attrNameLst>
                                          <p:attrName>style.visibility</p:attrName>
                                        </p:attrNameLst>
                                      </p:cBhvr>
                                      <p:to>
                                        <p:strVal val="visible"/>
                                      </p:to>
                                    </p:set>
                                    <p:anim calcmode="lin" valueType="num">
                                      <p:cBhvr>
                                        <p:cTn id="118" dur="1000" fill="hold"/>
                                        <p:tgtEl>
                                          <p:spTgt spid="933896"/>
                                        </p:tgtEl>
                                        <p:attrNameLst>
                                          <p:attrName>ppt_w</p:attrName>
                                        </p:attrNameLst>
                                      </p:cBhvr>
                                      <p:tavLst>
                                        <p:tav tm="0">
                                          <p:val>
                                            <p:fltVal val="0"/>
                                          </p:val>
                                        </p:tav>
                                        <p:tav tm="100000">
                                          <p:val>
                                            <p:strVal val="#ppt_w"/>
                                          </p:val>
                                        </p:tav>
                                      </p:tavLst>
                                    </p:anim>
                                    <p:anim calcmode="lin" valueType="num">
                                      <p:cBhvr>
                                        <p:cTn id="119" dur="1000" fill="hold"/>
                                        <p:tgtEl>
                                          <p:spTgt spid="933896"/>
                                        </p:tgtEl>
                                        <p:attrNameLst>
                                          <p:attrName>ppt_h</p:attrName>
                                        </p:attrNameLst>
                                      </p:cBhvr>
                                      <p:tavLst>
                                        <p:tav tm="0">
                                          <p:val>
                                            <p:fltVal val="0"/>
                                          </p:val>
                                        </p:tav>
                                        <p:tav tm="100000">
                                          <p:val>
                                            <p:strVal val="#ppt_h"/>
                                          </p:val>
                                        </p:tav>
                                      </p:tavLst>
                                    </p:anim>
                                    <p:anim calcmode="lin" valueType="num">
                                      <p:cBhvr>
                                        <p:cTn id="120" dur="1000" fill="hold"/>
                                        <p:tgtEl>
                                          <p:spTgt spid="933896"/>
                                        </p:tgtEl>
                                        <p:attrNameLst>
                                          <p:attrName>ppt_x</p:attrName>
                                        </p:attrNameLst>
                                      </p:cBhvr>
                                      <p:tavLst>
                                        <p:tav tm="0" fmla="#ppt_x+(cos(-2*pi*(1-$))*-#ppt_x-sin(-2*pi*(1-$))*(1-#ppt_y))*(1-$)">
                                          <p:val>
                                            <p:fltVal val="0"/>
                                          </p:val>
                                        </p:tav>
                                        <p:tav tm="100000">
                                          <p:val>
                                            <p:fltVal val="1"/>
                                          </p:val>
                                        </p:tav>
                                      </p:tavLst>
                                    </p:anim>
                                    <p:anim calcmode="lin" valueType="num">
                                      <p:cBhvr>
                                        <p:cTn id="121" dur="1000" fill="hold"/>
                                        <p:tgtEl>
                                          <p:spTgt spid="93389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3892" grpId="0" build="allAtOnce" animBg="1"/>
      <p:bldP spid="933894" grpId="0" build="allAtOnce" animBg="1"/>
      <p:bldP spid="933896" grpId="0" animBg="1"/>
      <p:bldP spid="933897" grpId="0" build="allAtOnce" animBg="1"/>
      <p:bldP spid="933898" grpId="0" build="allAtOnce" animBg="1"/>
      <p:bldP spid="933899" grpId="0" build="allAtOnce" animBg="1"/>
      <p:bldP spid="933900" grpId="0" build="allAtOnce" animBg="1"/>
      <p:bldP spid="933901" grpId="0" build="allAtOnce" animBg="1"/>
      <p:bldP spid="933902" grpId="0" build="allAtOnce" animBg="1"/>
    </p:bldLst>
  </p:timing>
</p:sld>
</file>

<file path=ppt/slides/slide40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قدّم يسوع الخلاص 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انتصاره على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الموت</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(28).</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3101760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 grpId="0"/>
    </p:bldLst>
  </p:timing>
</p:sld>
</file>

<file path=ppt/slides/slide40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خدمة الرب يسوع المسيح</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9673838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900098"/>
                                        </p:tgtEl>
                                        <p:attrNameLst>
                                          <p:attrName>style.visibility</p:attrName>
                                        </p:attrNameLst>
                                      </p:cBhvr>
                                      <p:to>
                                        <p:strVal val="visible"/>
                                      </p:to>
                                    </p:set>
                                    <p:animEffect transition="in" filter="checkerboard(across)">
                                      <p:cBhvr>
                                        <p:cTn id="22"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40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قدّم يسوع الخلاص 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انتصاره على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الموت</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(28).</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Down Arrow Callout 12">
            <a:extLst>
              <a:ext uri="{FF2B5EF4-FFF2-40B4-BE49-F238E27FC236}">
                <a16:creationId xmlns:a16="http://schemas.microsoft.com/office/drawing/2014/main" id="{2DE4248D-5338-5040-AB46-BE6247C72D7C}"/>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يسوع هو أعلى سلطة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الكنيسة</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(11-27).</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Down Arrow Callout 13">
            <a:extLst>
              <a:ext uri="{FF2B5EF4-FFF2-40B4-BE49-F238E27FC236}">
                <a16:creationId xmlns:a16="http://schemas.microsoft.com/office/drawing/2014/main" id="{CA27B60C-6E40-2049-BCA3-7D3FE0AB6E17}"/>
              </a:ext>
            </a:extLst>
          </p:cNvPr>
          <p:cNvSpPr/>
          <p:nvPr/>
        </p:nvSpPr>
        <p:spPr bwMode="auto">
          <a:xfrm>
            <a:off x="2339752" y="288300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أعلى حاكم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العالم</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(1-10).</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838081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1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 grpId="0" animBg="1"/>
      <p:bldP spid="14" grpId="0" animBg="1"/>
      <p:bldP spid="15" grpId="0"/>
    </p:bldLst>
  </p:timing>
</p:sld>
</file>

<file path=ppt/slides/slide40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خدمة الرب يسوع المسيح</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المخلص</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الله</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الملك</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634582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ar-JO" dirty="0">
                <a:effectLst>
                  <a:glow rad="165100">
                    <a:schemeClr val="tx1"/>
                  </a:glow>
                </a:effectLst>
              </a:rPr>
              <a:t>هل تثق بالملك الآن؟</a:t>
            </a:r>
            <a:endParaRPr lang="en-US" dirty="0">
              <a:effectLst>
                <a:glow rad="165100">
                  <a:schemeClr val="tx1"/>
                </a:glow>
              </a:effectLst>
            </a:endParaRPr>
          </a:p>
        </p:txBody>
      </p:sp>
      <p:pic>
        <p:nvPicPr>
          <p:cNvPr id="3" name="Picture 2"/>
          <p:cNvPicPr>
            <a:picLocks noChangeAspect="1"/>
          </p:cNvPicPr>
          <p:nvPr/>
        </p:nvPicPr>
        <p:blipFill>
          <a:blip r:embed="rId3"/>
          <a:stretch>
            <a:fillRect/>
          </a:stretch>
        </p:blipFill>
        <p:spPr>
          <a:xfrm>
            <a:off x="0" y="1270000"/>
            <a:ext cx="9144000" cy="4303059"/>
          </a:xfrm>
          <a:prstGeom prst="rect">
            <a:avLst/>
          </a:prstGeom>
        </p:spPr>
      </p:pic>
      <p:pic>
        <p:nvPicPr>
          <p:cNvPr id="4" name="Picture 3"/>
          <p:cNvPicPr>
            <a:picLocks noChangeAspect="1"/>
          </p:cNvPicPr>
          <p:nvPr/>
        </p:nvPicPr>
        <p:blipFill>
          <a:blip r:embed="rId4"/>
          <a:stretch>
            <a:fillRect/>
          </a:stretch>
        </p:blipFill>
        <p:spPr>
          <a:xfrm>
            <a:off x="-36512" y="4763574"/>
            <a:ext cx="3179347" cy="2121810"/>
          </a:xfrm>
          <a:prstGeom prst="rect">
            <a:avLst/>
          </a:prstGeom>
        </p:spPr>
      </p:pic>
      <p:sp>
        <p:nvSpPr>
          <p:cNvPr id="5" name="Title 1"/>
          <p:cNvSpPr txBox="1">
            <a:spLocks/>
          </p:cNvSpPr>
          <p:nvPr/>
        </p:nvSpPr>
        <p:spPr bwMode="auto">
          <a:xfrm>
            <a:off x="179512" y="1844824"/>
            <a:ext cx="8748464" cy="225963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قبل أن نصلي "يا رب، ليأتي ملكوتك"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 يجب أن نكون مستعدين للصلاة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 "ليذهب ملكوتنا".</a:t>
            </a:r>
            <a:endParaRPr kumimoji="0" lang="en-US"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a:extLst>
              <a:ext uri="{FF2B5EF4-FFF2-40B4-BE49-F238E27FC236}">
                <a16:creationId xmlns:a16="http://schemas.microsoft.com/office/drawing/2014/main" id="{25B76B29-1D8E-E24C-8FC5-E1349019901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40340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60480064"/>
      </p:ext>
    </p:extLst>
  </p:cSld>
  <p:clrMapOvr>
    <a:masterClrMapping/>
  </p:clrMapOvr>
  <p:transition/>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وعظ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ar-SA" sz="4800" dirty="0">
                <a:solidFill>
                  <a:schemeClr val="bg1"/>
                </a:solidFill>
                <a:ea typeface="ＭＳ Ｐゴシック" charset="0"/>
              </a:rPr>
              <a:t>متى</a:t>
            </a:r>
            <a:endParaRPr lang="en-US" sz="4800" dirty="0">
              <a:solidFill>
                <a:schemeClr val="bg1"/>
              </a:solidFill>
              <a:ea typeface="ＭＳ Ｐゴシック" charset="0"/>
            </a:endParaRP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690" name="Group 3"/>
          <p:cNvGrpSpPr>
            <a:grpSpLocks/>
          </p:cNvGrpSpPr>
          <p:nvPr/>
        </p:nvGrpSpPr>
        <p:grpSpPr bwMode="auto">
          <a:xfrm>
            <a:off x="72428" y="838200"/>
            <a:ext cx="9755109" cy="1060441"/>
            <a:chOff x="32" y="0"/>
            <a:chExt cx="4310" cy="696"/>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والسلطان على الكنيسة</a:t>
              </a:r>
              <a:endPar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24" name="Rectangle 5"/>
            <p:cNvSpPr>
              <a:spLocks noChangeArrowheads="1"/>
            </p:cNvSpPr>
            <p:nvPr/>
          </p:nvSpPr>
          <p:spPr bwMode="auto">
            <a:xfrm>
              <a:off x="302" y="25"/>
              <a:ext cx="4040" cy="671"/>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21" name="Rectangle 7"/>
          <p:cNvSpPr>
            <a:spLocks noChangeArrowheads="1"/>
          </p:cNvSpPr>
          <p:nvPr/>
        </p:nvSpPr>
        <p:spPr bwMode="auto">
          <a:xfrm>
            <a:off x="72428" y="1857127"/>
            <a:ext cx="2933308"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دليل أولي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2" name="Rectangle 9"/>
          <p:cNvSpPr>
            <a:spLocks noChangeArrowheads="1"/>
          </p:cNvSpPr>
          <p:nvPr/>
        </p:nvSpPr>
        <p:spPr bwMode="auto">
          <a:xfrm>
            <a:off x="3151188" y="1857127"/>
            <a:ext cx="2932112"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الرفض والفترة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بين المجيئين</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3" name="Rectangle 11"/>
          <p:cNvSpPr>
            <a:spLocks noChangeArrowheads="1"/>
          </p:cNvSpPr>
          <p:nvPr/>
        </p:nvSpPr>
        <p:spPr bwMode="auto">
          <a:xfrm>
            <a:off x="6229371" y="1857127"/>
            <a:ext cx="2841625"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النهائي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1-10</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11-27</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 28</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697" name="Rectangle 20"/>
          <p:cNvSpPr>
            <a:spLocks noChangeArrowheads="1"/>
          </p:cNvSpPr>
          <p:nvPr/>
        </p:nvSpPr>
        <p:spPr bwMode="auto">
          <a:xfrm>
            <a:off x="73046" y="4047976"/>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8" name="Rectangle 22"/>
          <p:cNvSpPr>
            <a:spLocks noChangeArrowheads="1"/>
          </p:cNvSpPr>
          <p:nvPr/>
        </p:nvSpPr>
        <p:spPr bwMode="auto">
          <a:xfrm>
            <a:off x="3151188" y="4047976"/>
            <a:ext cx="2932112"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9" name="Rectangle 24"/>
          <p:cNvSpPr>
            <a:spLocks noChangeArrowheads="1"/>
          </p:cNvSpPr>
          <p:nvPr/>
        </p:nvSpPr>
        <p:spPr bwMode="auto">
          <a:xfrm>
            <a:off x="6019821" y="4047976"/>
            <a:ext cx="3051175"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إعادة 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9" name="Rectangle 27"/>
          <p:cNvSpPr>
            <a:spLocks noChangeArrowheads="1"/>
          </p:cNvSpPr>
          <p:nvPr/>
        </p:nvSpPr>
        <p:spPr bwMode="auto">
          <a:xfrm>
            <a:off x="72429" y="5057676"/>
            <a:ext cx="2933308" cy="963612"/>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الجماهير</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701" name="Group 29"/>
          <p:cNvGrpSpPr>
            <a:grpSpLocks/>
          </p:cNvGrpSpPr>
          <p:nvPr/>
        </p:nvGrpSpPr>
        <p:grpSpPr bwMode="auto">
          <a:xfrm>
            <a:off x="3150612" y="5057676"/>
            <a:ext cx="6174479" cy="963611"/>
            <a:chOff x="1392" y="2685"/>
            <a:chExt cx="2728"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التلاميذ</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18" name="Rectangle 31"/>
            <p:cNvSpPr>
              <a:spLocks noChangeArrowheads="1"/>
            </p:cNvSpPr>
            <p:nvPr/>
          </p:nvSpPr>
          <p:spPr bwMode="auto">
            <a:xfrm flipH="1">
              <a:off x="4040" y="2685"/>
              <a:ext cx="8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15" name="Rectangle 33"/>
          <p:cNvSpPr>
            <a:spLocks noChangeArrowheads="1"/>
          </p:cNvSpPr>
          <p:nvPr/>
        </p:nvSpPr>
        <p:spPr bwMode="auto">
          <a:xfrm>
            <a:off x="72429" y="5992192"/>
            <a:ext cx="2933308"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موضوعي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3" name="Rectangle 36"/>
          <p:cNvSpPr>
            <a:spLocks noChangeArrowheads="1"/>
          </p:cNvSpPr>
          <p:nvPr/>
        </p:nvSpPr>
        <p:spPr bwMode="auto">
          <a:xfrm>
            <a:off x="3151477" y="5992191"/>
            <a:ext cx="5991660"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زمني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04"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59052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cstate="print"/>
          <a:stretch>
            <a:fillRect/>
          </a:stretch>
        </p:blipFill>
        <p:spPr>
          <a:xfrm>
            <a:off x="-42608" y="-31955"/>
            <a:ext cx="9186607" cy="6889955"/>
          </a:xfrm>
          <a:prstGeom prst="rect">
            <a:avLst/>
          </a:prstGeom>
        </p:spPr>
      </p:pic>
      <p:sp>
        <p:nvSpPr>
          <p:cNvPr id="2" name="Title 1"/>
          <p:cNvSpPr>
            <a:spLocks noGrp="1"/>
          </p:cNvSpPr>
          <p:nvPr>
            <p:ph type="title"/>
          </p:nvPr>
        </p:nvSpPr>
        <p:spPr>
          <a:xfrm>
            <a:off x="0" y="15300"/>
            <a:ext cx="9144000" cy="1613499"/>
          </a:xfrm>
        </p:spPr>
        <p:txBody>
          <a:bodyPr/>
          <a:lstStyle/>
          <a:p>
            <a:r>
              <a:rPr lang="ar-JO" dirty="0">
                <a:effectLst>
                  <a:glow rad="165100">
                    <a:schemeClr val="tx1"/>
                  </a:glow>
                </a:effectLst>
              </a:rPr>
              <a:t>بما أن المسيح ملك </a:t>
            </a:r>
            <a:br>
              <a:rPr lang="ar-JO" dirty="0">
                <a:effectLst>
                  <a:glow rad="165100">
                    <a:schemeClr val="tx1"/>
                  </a:glow>
                </a:effectLst>
              </a:rPr>
            </a:br>
            <a:r>
              <a:rPr lang="ar-JO" dirty="0">
                <a:effectLst>
                  <a:glow rad="165100">
                    <a:schemeClr val="tx1"/>
                  </a:glow>
                </a:effectLst>
              </a:rPr>
              <a:t>فالمؤمنون سوف </a:t>
            </a:r>
            <a:r>
              <a:rPr lang="ar-JO" dirty="0">
                <a:solidFill>
                  <a:srgbClr val="FFFF00"/>
                </a:solidFill>
                <a:effectLst>
                  <a:glow rad="165100">
                    <a:schemeClr val="tx1"/>
                  </a:glow>
                </a:effectLst>
              </a:rPr>
              <a:t>يحكمون</a:t>
            </a:r>
            <a:r>
              <a:rPr lang="ar-JO" dirty="0">
                <a:effectLst>
                  <a:glow rad="165100">
                    <a:schemeClr val="tx1"/>
                  </a:glow>
                </a:effectLst>
              </a:rPr>
              <a:t> معه</a:t>
            </a:r>
            <a:endParaRPr lang="en-US" dirty="0">
              <a:effectLst>
                <a:glow rad="165100">
                  <a:schemeClr val="tx1"/>
                </a:glow>
              </a:effectLst>
            </a:endParaRPr>
          </a:p>
        </p:txBody>
      </p:sp>
    </p:spTree>
    <p:extLst>
      <p:ext uri="{BB962C8B-B14F-4D97-AF65-F5344CB8AC3E}">
        <p14:creationId xmlns:p14="http://schemas.microsoft.com/office/powerpoint/2010/main" val="3376811640"/>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52493" y="1008656"/>
            <a:ext cx="6942943" cy="4665323"/>
          </a:xfrm>
          <a:prstGeom prst="rect">
            <a:avLst/>
          </a:prstGeom>
        </p:spPr>
      </p:pic>
      <p:pic>
        <p:nvPicPr>
          <p:cNvPr id="4" name="Picture 3"/>
          <p:cNvPicPr>
            <a:picLocks noChangeAspect="1"/>
          </p:cNvPicPr>
          <p:nvPr/>
        </p:nvPicPr>
        <p:blipFill>
          <a:blip r:embed="rId4" cstate="print"/>
          <a:stretch>
            <a:fillRect/>
          </a:stretch>
        </p:blipFill>
        <p:spPr>
          <a:xfrm>
            <a:off x="489388" y="2022953"/>
            <a:ext cx="4173320" cy="3357626"/>
          </a:xfrm>
          <a:prstGeom prst="rect">
            <a:avLst/>
          </a:prstGeom>
        </p:spPr>
      </p:pic>
      <p:sp>
        <p:nvSpPr>
          <p:cNvPr id="841730" name="Rectangle 2"/>
          <p:cNvSpPr>
            <a:spLocks noGrp="1" noChangeArrowheads="1"/>
          </p:cNvSpPr>
          <p:nvPr>
            <p:ph type="title"/>
          </p:nvPr>
        </p:nvSpPr>
        <p:spPr>
          <a:xfrm>
            <a:off x="0" y="1"/>
            <a:ext cx="9144000" cy="2022952"/>
          </a:xfrm>
          <a:effectLst/>
        </p:spPr>
        <p:txBody>
          <a:bodyPr>
            <a:normAutofit/>
          </a:bodyPr>
          <a:lstStyle/>
          <a:p>
            <a:pPr>
              <a:defRPr/>
            </a:pPr>
            <a:r>
              <a:rPr lang="ar-JO" dirty="0">
                <a:effectLst>
                  <a:glow rad="165100">
                    <a:schemeClr val="tx1"/>
                  </a:glow>
                </a:effectLst>
                <a:ea typeface="ＭＳ Ｐゴシック" charset="0"/>
              </a:rPr>
              <a:t>المؤمنون سيحكمون الأرض</a:t>
            </a:r>
            <a:br>
              <a:rPr lang="en-US" dirty="0">
                <a:effectLst>
                  <a:glow rad="165100">
                    <a:schemeClr val="tx1"/>
                  </a:glow>
                </a:effectLst>
                <a:ea typeface="ＭＳ Ｐゴシック" charset="0"/>
              </a:rPr>
            </a:br>
            <a:r>
              <a:rPr lang="en-US" dirty="0">
                <a:effectLst>
                  <a:glow rad="165100">
                    <a:schemeClr val="tx1"/>
                  </a:glow>
                </a:effectLst>
                <a:ea typeface="ＭＳ Ｐゴシック" charset="0"/>
              </a:rPr>
              <a:t>(</a:t>
            </a:r>
            <a:r>
              <a:rPr lang="ar-JO" dirty="0">
                <a:effectLst>
                  <a:glow rad="165100">
                    <a:schemeClr val="tx1"/>
                  </a:glow>
                </a:effectLst>
                <a:ea typeface="ＭＳ Ｐゴシック" charset="0"/>
              </a:rPr>
              <a:t>رؤ 5: 10</a:t>
            </a:r>
            <a:r>
              <a:rPr lang="en-US" dirty="0">
                <a:effectLst>
                  <a:glow rad="165100">
                    <a:schemeClr val="tx1"/>
                  </a:glow>
                </a:effectLst>
                <a:ea typeface="ＭＳ Ｐゴシック" charset="0"/>
              </a:rPr>
              <a:t>)</a:t>
            </a:r>
          </a:p>
        </p:txBody>
      </p:sp>
      <p:sp>
        <p:nvSpPr>
          <p:cNvPr id="7" name="Rectangle 2"/>
          <p:cNvSpPr txBox="1">
            <a:spLocks noChangeArrowheads="1"/>
          </p:cNvSpPr>
          <p:nvPr/>
        </p:nvSpPr>
        <p:spPr>
          <a:xfrm>
            <a:off x="0" y="5242897"/>
            <a:ext cx="9144000" cy="1615103"/>
          </a:xfrm>
          <a:prstGeom prst="rect">
            <a:avLst/>
          </a:prstGeom>
          <a:effectLst/>
        </p:spPr>
        <p:txBody>
          <a:bodyPr vert="horz" lIns="91440" tIns="45720" rIns="91440" bIns="45720" rtlCol="0" anchor="ctr">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وجعلتنا لإلهنا ملوكاً وكهنة</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فسنملك على الأرض</a:t>
            </a:r>
            <a:endParaRPr kumimoji="0" lang="en-US"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462863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243714" name="Rectangle 3"/>
          <p:cNvSpPr>
            <a:spLocks noGrp="1" noChangeArrowheads="1"/>
          </p:cNvSpPr>
          <p:nvPr>
            <p:ph type="title" idx="4294967295"/>
          </p:nvPr>
        </p:nvSpPr>
        <p:spPr>
          <a:xfrm>
            <a:off x="611560" y="2636912"/>
            <a:ext cx="7772400" cy="1143000"/>
          </a:xfrm>
        </p:spPr>
        <p:txBody>
          <a:bodyPr/>
          <a:lstStyle/>
          <a:p>
            <a:r>
              <a:rPr lang="ar-JO" sz="7200" b="1" dirty="0">
                <a:solidFill>
                  <a:schemeClr val="tx1"/>
                </a:solidFill>
                <a:latin typeface="Arial" panose="020B0604020202020204" pitchFamily="34" charset="0"/>
                <a:ea typeface="ＭＳ Ｐゴシック" charset="0"/>
                <a:cs typeface="Arial" panose="020B0604020202020204" pitchFamily="34" charset="0"/>
              </a:rPr>
              <a:t>إنها الحرب</a:t>
            </a:r>
            <a:endParaRPr lang="en-US" sz="7200" b="1"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6165556"/>
      </p:ext>
    </p:extLst>
  </p:cSld>
  <p:clrMapOvr>
    <a:masterClrMapping/>
  </p:clrMapOvr>
  <p:transition>
    <p:random/>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5377" name="Picture 11" descr="Rev 20 Slide Background.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5378" name="Rectangle 16"/>
          <p:cNvSpPr>
            <a:spLocks noChangeArrowheads="1"/>
          </p:cNvSpPr>
          <p:nvPr/>
        </p:nvSpPr>
        <p:spPr bwMode="auto">
          <a:xfrm>
            <a:off x="0" y="3801915"/>
            <a:ext cx="181822" cy="46384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25379" name="Rectangle 2"/>
          <p:cNvSpPr>
            <a:spLocks noGrp="1" noChangeArrowheads="1"/>
          </p:cNvSpPr>
          <p:nvPr>
            <p:ph type="ctrTitle"/>
          </p:nvPr>
        </p:nvSpPr>
        <p:spPr>
          <a:xfrm>
            <a:off x="0" y="404813"/>
            <a:ext cx="8639175" cy="1223962"/>
          </a:xfrm>
          <a:solidFill>
            <a:schemeClr val="tx2"/>
          </a:solidFill>
        </p:spPr>
        <p:txBody>
          <a:bodyPr/>
          <a:lstStyle/>
          <a:p>
            <a:pPr algn="ctr" eaLnBrk="1" hangingPunct="1"/>
            <a:r>
              <a:rPr lang="ar-JO" sz="4000" dirty="0">
                <a:solidFill>
                  <a:srgbClr val="FFFFFF"/>
                </a:solidFill>
                <a:ea typeface="ＭＳ Ｐゴシック" charset="0"/>
              </a:rPr>
              <a:t>رسم بياني حسب رؤيا 20: 4-6</a:t>
            </a:r>
            <a:endParaRPr lang="en-US" sz="2400" dirty="0">
              <a:solidFill>
                <a:srgbClr val="FFFFFF"/>
              </a:solidFill>
              <a:ea typeface="ＭＳ Ｐゴシック" charset="0"/>
            </a:endParaRPr>
          </a:p>
        </p:txBody>
      </p:sp>
      <p:sp>
        <p:nvSpPr>
          <p:cNvPr id="481283" name="Rectangle 3"/>
          <p:cNvSpPr>
            <a:spLocks noChangeArrowheads="1"/>
          </p:cNvSpPr>
          <p:nvPr/>
        </p:nvSpPr>
        <p:spPr bwMode="auto">
          <a:xfrm>
            <a:off x="152400" y="4648200"/>
            <a:ext cx="3048000" cy="198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ct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5ب هذه هي </a:t>
            </a:r>
            <a:r>
              <a:rPr kumimoji="0" lang="ar-JO" sz="2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القيامة الأولى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6أ مبارك ومقدس من له نصيب في القيامة الأولى هؤلاء ليس للموت الثاني سلطان عليهم</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1284" name="Rectangle 4"/>
          <p:cNvSpPr>
            <a:spLocks noChangeArrowheads="1"/>
          </p:cNvSpPr>
          <p:nvPr/>
        </p:nvSpPr>
        <p:spPr bwMode="auto">
          <a:xfrm>
            <a:off x="6096000" y="4648200"/>
            <a:ext cx="2819400"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ct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5أ وأما بقية الأموات فلم </a:t>
            </a:r>
            <a:r>
              <a:rPr kumimoji="0" lang="ar-JO" sz="2000" b="1" u="none" strike="noStrike" kern="1200" cap="none" spc="0" normalizeH="0" baseline="0" noProof="0" dirty="0">
                <a:ln>
                  <a:noFill/>
                </a:ln>
                <a:solidFill>
                  <a:srgbClr val="C00000"/>
                </a:solidFill>
                <a:effectLst/>
                <a:uLnTx/>
                <a:uFillTx/>
                <a:latin typeface="Arial" panose="020B0604020202020204" pitchFamily="34" charset="0"/>
                <a:cs typeface="Arial" panose="020B0604020202020204" pitchFamily="34" charset="0"/>
              </a:rPr>
              <a:t>تعش</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حتى تتم </a:t>
            </a:r>
            <a:r>
              <a:rPr kumimoji="0" lang="ar-JO" sz="20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الألف سنة </a:t>
            </a:r>
            <a:endParaRPr kumimoji="0" lang="en-US" sz="20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sp>
        <p:nvSpPr>
          <p:cNvPr id="481285" name="Rectangle 5"/>
          <p:cNvSpPr>
            <a:spLocks noChangeArrowheads="1"/>
          </p:cNvSpPr>
          <p:nvPr/>
        </p:nvSpPr>
        <p:spPr bwMode="auto">
          <a:xfrm>
            <a:off x="3505200" y="4648200"/>
            <a:ext cx="23622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ct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6ب بل سيكونون كهنة لله والمسيح وسيملكون معه </a:t>
            </a:r>
            <a:r>
              <a:rPr kumimoji="0" lang="ar-JO" sz="20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ألف سنة</a:t>
            </a:r>
            <a:endParaRPr kumimoji="0" lang="en-US" sz="24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sp>
        <p:nvSpPr>
          <p:cNvPr id="481289" name="Rectangle 9"/>
          <p:cNvSpPr>
            <a:spLocks noChangeArrowheads="1"/>
          </p:cNvSpPr>
          <p:nvPr/>
        </p:nvSpPr>
        <p:spPr bwMode="auto">
          <a:xfrm>
            <a:off x="1981200" y="1600200"/>
            <a:ext cx="60198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ctr"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4أ ورأيت عروشاً فجلسوا عليها وأعطوا حكماً ورأيت نفوس الذين قتلوا من أجل شهادة يسوع ومن أجل كلمة الله والذين لم يسجدوا للوحش ولا لصورته ولم يقبلوا السمة على جباههم وعلى أيديهم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1290" name="Rectangle 10"/>
          <p:cNvSpPr>
            <a:spLocks noChangeArrowheads="1"/>
          </p:cNvSpPr>
          <p:nvPr/>
        </p:nvSpPr>
        <p:spPr bwMode="auto">
          <a:xfrm>
            <a:off x="152400" y="1600200"/>
            <a:ext cx="1905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marL="0" marR="0" lvl="0" indent="0" algn="l" defTabSz="914400" rtl="0" eaLnBrk="1" fontAlgn="base" latinLnBrk="0" hangingPunct="1">
              <a:lnSpc>
                <a:spcPct val="90000"/>
              </a:lnSpc>
              <a:spcBef>
                <a:spcPct val="20000"/>
              </a:spcBef>
              <a:spcAft>
                <a:spcPct val="0"/>
              </a:spcAft>
              <a:buClr>
                <a:srgbClr val="000000"/>
              </a:buClr>
              <a:buSzPct val="80000"/>
              <a:buFont typeface="Wingdings" charset="0"/>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
                <a:srgbClr val="000000"/>
              </a:buClr>
              <a:buSzPct val="80000"/>
              <a:buFont typeface="Wingdings" charset="0"/>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4ب </a:t>
            </a:r>
            <a:r>
              <a:rPr kumimoji="0" lang="ar-JO" sz="2000" b="1" u="none" strike="noStrike" kern="1200" cap="none" spc="0" normalizeH="0" baseline="0" noProof="0" dirty="0">
                <a:ln>
                  <a:noFill/>
                </a:ln>
                <a:solidFill>
                  <a:srgbClr val="C00000"/>
                </a:solidFill>
                <a:effectLst/>
                <a:uLnTx/>
                <a:uFillTx/>
                <a:latin typeface="Arial" panose="020B0604020202020204" pitchFamily="34" charset="0"/>
                <a:cs typeface="Arial" panose="020B0604020202020204" pitchFamily="34" charset="0"/>
              </a:rPr>
              <a:t>فعاشوا</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وملكوا مع المسيح </a:t>
            </a:r>
            <a:r>
              <a:rPr kumimoji="0" lang="ar-JO" sz="20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ألف سنة</a:t>
            </a:r>
            <a:endParaRPr kumimoji="0" lang="en-US" sz="20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pic>
        <p:nvPicPr>
          <p:cNvPr id="481291" name="Picture 11"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 y="3492500"/>
            <a:ext cx="984250"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1292" name="Picture 12"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467600" y="3492500"/>
            <a:ext cx="984250"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5387" name="AutoShape 14"/>
          <p:cNvSpPr>
            <a:spLocks noChangeArrowheads="1"/>
          </p:cNvSpPr>
          <p:nvPr/>
        </p:nvSpPr>
        <p:spPr bwMode="auto">
          <a:xfrm>
            <a:off x="1371600" y="3800475"/>
            <a:ext cx="6172200" cy="466725"/>
          </a:xfrm>
          <a:prstGeom prst="rightArrow">
            <a:avLst>
              <a:gd name="adj1" fmla="val 100000"/>
              <a:gd name="adj2" fmla="val 40592"/>
            </a:avLst>
          </a:prstGeom>
          <a:solidFill>
            <a:schemeClr val="hlink"/>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ext Box 37"/>
          <p:cNvSpPr txBox="1">
            <a:spLocks noChangeArrowheads="1"/>
          </p:cNvSpPr>
          <p:nvPr/>
        </p:nvSpPr>
        <p:spPr bwMode="auto">
          <a:xfrm>
            <a:off x="8410852" y="64606"/>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11103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2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29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129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128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129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28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2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3" grpId="0"/>
      <p:bldP spid="481284" grpId="0"/>
      <p:bldP spid="481285" grpId="0"/>
      <p:bldP spid="481289" grpId="0"/>
      <p:bldP spid="481290" grpId="0"/>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6018" cy="6913215"/>
          </a:xfrm>
          <a:prstGeom prst="rect">
            <a:avLst/>
          </a:prstGeom>
        </p:spPr>
      </p:pic>
      <p:sp>
        <p:nvSpPr>
          <p:cNvPr id="17410" name="Rectangle 2"/>
          <p:cNvSpPr>
            <a:spLocks noGrp="1" noChangeArrowheads="1"/>
          </p:cNvSpPr>
          <p:nvPr>
            <p:ph type="title"/>
          </p:nvPr>
        </p:nvSpPr>
        <p:spPr>
          <a:xfrm>
            <a:off x="-1367" y="0"/>
            <a:ext cx="9144000" cy="2636912"/>
          </a:xfrm>
          <a:effectLst/>
        </p:spPr>
        <p:txBody>
          <a:bodyPr/>
          <a:lstStyle/>
          <a:p>
            <a:pPr eaLnBrk="1" hangingPunct="1">
              <a:defRPr/>
            </a:pPr>
            <a:br>
              <a:rPr lang="en-US" sz="4800" dirty="0">
                <a:solidFill>
                  <a:schemeClr val="bg1"/>
                </a:solidFill>
                <a:effectLst>
                  <a:glow rad="228600">
                    <a:schemeClr val="tx1"/>
                  </a:glow>
                </a:effectLst>
                <a:ea typeface="ＭＳ Ｐゴシック" charset="0"/>
                <a:cs typeface="Arial" panose="020B0604020202020204" pitchFamily="34" charset="0"/>
              </a:rPr>
            </a:br>
            <a:r>
              <a:rPr lang="ar-JO" sz="4800" dirty="0">
                <a:solidFill>
                  <a:schemeClr val="bg1"/>
                </a:solidFill>
                <a:effectLst>
                  <a:glow rad="228600">
                    <a:schemeClr val="tx1"/>
                  </a:glow>
                </a:effectLst>
                <a:ea typeface="ＭＳ Ｐゴシック" charset="0"/>
                <a:cs typeface="Arial" panose="020B0604020202020204" pitchFamily="34" charset="0"/>
              </a:rPr>
              <a:t>بما أن يسوع تمم كل المتطلبات </a:t>
            </a:r>
            <a:br>
              <a:rPr lang="ar-JO" sz="4800" dirty="0">
                <a:solidFill>
                  <a:schemeClr val="bg1"/>
                </a:solidFill>
                <a:effectLst>
                  <a:glow rad="228600">
                    <a:schemeClr val="tx1"/>
                  </a:glow>
                </a:effectLst>
                <a:ea typeface="ＭＳ Ｐゴシック" charset="0"/>
                <a:cs typeface="Arial" panose="020B0604020202020204" pitchFamily="34" charset="0"/>
              </a:rPr>
            </a:br>
            <a:r>
              <a:rPr lang="ar-JO" sz="4800" dirty="0">
                <a:solidFill>
                  <a:schemeClr val="bg1"/>
                </a:solidFill>
                <a:effectLst>
                  <a:glow rad="228600">
                    <a:schemeClr val="tx1"/>
                  </a:glow>
                </a:effectLst>
                <a:ea typeface="ＭＳ Ｐゴシック" charset="0"/>
                <a:cs typeface="Arial" panose="020B0604020202020204" pitchFamily="34" charset="0"/>
              </a:rPr>
              <a:t>ليكون ملك إسرائيل </a:t>
            </a:r>
            <a:br>
              <a:rPr lang="ar-JO" sz="4800" dirty="0">
                <a:solidFill>
                  <a:schemeClr val="bg1"/>
                </a:solidFill>
                <a:effectLst>
                  <a:glow rad="228600">
                    <a:schemeClr val="tx1"/>
                  </a:glow>
                </a:effectLst>
                <a:ea typeface="ＭＳ Ｐゴシック" charset="0"/>
                <a:cs typeface="Arial" panose="020B0604020202020204" pitchFamily="34" charset="0"/>
              </a:rPr>
            </a:br>
            <a:r>
              <a:rPr lang="ar-JO" sz="4800" dirty="0">
                <a:solidFill>
                  <a:schemeClr val="bg1"/>
                </a:solidFill>
                <a:effectLst>
                  <a:glow rad="228600">
                    <a:schemeClr val="tx1"/>
                  </a:glow>
                </a:effectLst>
                <a:ea typeface="ＭＳ Ｐゴシック" charset="0"/>
                <a:cs typeface="Arial" panose="020B0604020202020204" pitchFamily="34" charset="0"/>
              </a:rPr>
              <a:t>فسوف </a:t>
            </a:r>
            <a:r>
              <a:rPr lang="ar-JO" sz="4800" dirty="0">
                <a:solidFill>
                  <a:srgbClr val="FFFF00"/>
                </a:solidFill>
                <a:effectLst>
                  <a:glow rad="228600">
                    <a:schemeClr val="tx1"/>
                  </a:glow>
                </a:effectLst>
                <a:ea typeface="ＭＳ Ｐゴシック" charset="0"/>
                <a:cs typeface="Arial" panose="020B0604020202020204" pitchFamily="34" charset="0"/>
              </a:rPr>
              <a:t>نملك</a:t>
            </a:r>
            <a:r>
              <a:rPr lang="ar-JO" sz="4800" dirty="0">
                <a:solidFill>
                  <a:schemeClr val="bg1"/>
                </a:solidFill>
                <a:effectLst>
                  <a:glow rad="228600">
                    <a:schemeClr val="tx1"/>
                  </a:glow>
                </a:effectLst>
                <a:ea typeface="ＭＳ Ｐゴシック" charset="0"/>
                <a:cs typeface="Arial" panose="020B0604020202020204" pitchFamily="34" charset="0"/>
              </a:rPr>
              <a:t> معه</a:t>
            </a:r>
            <a:endParaRPr lang="en-US" sz="3200" dirty="0">
              <a:solidFill>
                <a:schemeClr val="bg1"/>
              </a:solidFill>
              <a:effectLst>
                <a:glow rad="228600">
                  <a:schemeClr val="tx1"/>
                </a:glo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19206" y="5661248"/>
            <a:ext cx="9144000" cy="118299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الفكرة الرئيسية</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2463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1000" fill="hold"/>
                                        <p:tgtEl>
                                          <p:spTgt spid="5"/>
                                        </p:tgtEl>
                                        <p:attrNameLst>
                                          <p:attrName>ppt_w</p:attrName>
                                        </p:attrNameLst>
                                      </p:cBhvr>
                                      <p:tavLst>
                                        <p:tav tm="0">
                                          <p:val>
                                            <p:fltVal val="0"/>
                                          </p:val>
                                        </p:tav>
                                        <p:tav tm="100000">
                                          <p:val>
                                            <p:strVal val="#ppt_w"/>
                                          </p:val>
                                        </p:tav>
                                      </p:tavLst>
                                    </p:anim>
                                    <p:anim calcmode="lin" valueType="num">
                                      <p:cBhvr>
                                        <p:cTn id="16" dur="1000" fill="hold"/>
                                        <p:tgtEl>
                                          <p:spTgt spid="5"/>
                                        </p:tgtEl>
                                        <p:attrNameLst>
                                          <p:attrName>ppt_h</p:attrName>
                                        </p:attrNameLst>
                                      </p:cBhvr>
                                      <p:tavLst>
                                        <p:tav tm="0">
                                          <p:val>
                                            <p:fltVal val="0"/>
                                          </p:val>
                                        </p:tav>
                                        <p:tav tm="100000">
                                          <p:val>
                                            <p:strVal val="#ppt_h"/>
                                          </p:val>
                                        </p:tav>
                                      </p:tavLst>
                                    </p:anim>
                                    <p:anim calcmode="lin" valueType="num">
                                      <p:cBhvr>
                                        <p:cTn id="17" dur="1000" fill="hold"/>
                                        <p:tgtEl>
                                          <p:spTgt spid="5"/>
                                        </p:tgtEl>
                                        <p:attrNameLst>
                                          <p:attrName>style.rotation</p:attrName>
                                        </p:attrNameLst>
                                      </p:cBhvr>
                                      <p:tavLst>
                                        <p:tav tm="0">
                                          <p:val>
                                            <p:fltVal val="90"/>
                                          </p:val>
                                        </p:tav>
                                        <p:tav tm="100000">
                                          <p:val>
                                            <p:fltVal val="0"/>
                                          </p:val>
                                        </p:tav>
                                      </p:tavLst>
                                    </p:anim>
                                    <p:animEffect transition="in" filter="fade">
                                      <p:cBhvr>
                                        <p:cTn id="18"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P spid="5" grpId="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ar-JO" dirty="0">
                <a:effectLst>
                  <a:glow rad="165100">
                    <a:schemeClr val="tx1"/>
                  </a:glow>
                </a:effectLst>
              </a:rPr>
              <a:t>هل تثق بالملك الآن؟</a:t>
            </a:r>
            <a:endParaRPr lang="en-US" dirty="0">
              <a:effectLst>
                <a:glow rad="165100">
                  <a:schemeClr val="tx1"/>
                </a:glow>
              </a:effectLst>
            </a:endParaRPr>
          </a:p>
        </p:txBody>
      </p:sp>
      <p:pic>
        <p:nvPicPr>
          <p:cNvPr id="3" name="Picture 2"/>
          <p:cNvPicPr>
            <a:picLocks noChangeAspect="1"/>
          </p:cNvPicPr>
          <p:nvPr/>
        </p:nvPicPr>
        <p:blipFill>
          <a:blip r:embed="rId2" cstate="print"/>
          <a:stretch>
            <a:fillRect/>
          </a:stretch>
        </p:blipFill>
        <p:spPr>
          <a:xfrm>
            <a:off x="0" y="1270000"/>
            <a:ext cx="9144000" cy="4303059"/>
          </a:xfrm>
          <a:prstGeom prst="rect">
            <a:avLst/>
          </a:prstGeom>
        </p:spPr>
      </p:pic>
      <p:pic>
        <p:nvPicPr>
          <p:cNvPr id="4" name="Picture 3"/>
          <p:cNvPicPr>
            <a:picLocks noChangeAspect="1"/>
          </p:cNvPicPr>
          <p:nvPr/>
        </p:nvPicPr>
        <p:blipFill>
          <a:blip r:embed="rId3" cstate="print"/>
          <a:stretch>
            <a:fillRect/>
          </a:stretch>
        </p:blipFill>
        <p:spPr>
          <a:xfrm>
            <a:off x="-36512" y="4763574"/>
            <a:ext cx="3179347" cy="2121810"/>
          </a:xfrm>
          <a:prstGeom prst="rect">
            <a:avLst/>
          </a:prstGeom>
        </p:spPr>
      </p:pic>
      <p:sp>
        <p:nvSpPr>
          <p:cNvPr id="5" name="Title 1"/>
          <p:cNvSpPr txBox="1">
            <a:spLocks/>
          </p:cNvSpPr>
          <p:nvPr/>
        </p:nvSpPr>
        <p:spPr bwMode="auto">
          <a:xfrm>
            <a:off x="179512" y="1844824"/>
            <a:ext cx="8748464" cy="225963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قبل أن نصلي يا رب ليأت ملكوتك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علينا أن نكون قادرين على أن نصلي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ليرحل ملكوت</a:t>
            </a:r>
            <a:r>
              <a:rPr lang="ar-JO" sz="4000" b="1" dirty="0">
                <a:solidFill>
                  <a:srgbClr val="FFFFFF"/>
                </a:solidFill>
                <a:effectLst>
                  <a:glow rad="165100">
                    <a:srgbClr val="000000"/>
                  </a:glow>
                </a:effectLst>
                <a:latin typeface="Arial" panose="020B0604020202020204" pitchFamily="34" charset="0"/>
                <a:cs typeface="Arial" panose="020B0604020202020204" pitchFamily="34" charset="0"/>
              </a:rPr>
              <a:t>نا</a:t>
            </a:r>
            <a:endParaRPr kumimoji="0" lang="en-US"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1029005252"/>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ar-JO" dirty="0">
                <a:effectLst>
                  <a:glow rad="165100">
                    <a:schemeClr val="tx1"/>
                  </a:glow>
                </a:effectLst>
              </a:rPr>
              <a:t>هل تقف؟</a:t>
            </a:r>
            <a:endParaRPr lang="en-US" dirty="0">
              <a:effectLst>
                <a:glow rad="165100">
                  <a:schemeClr val="tx1"/>
                </a:glow>
              </a:effectLst>
            </a:endParaRPr>
          </a:p>
        </p:txBody>
      </p:sp>
      <p:pic>
        <p:nvPicPr>
          <p:cNvPr id="5" name="Picture 4"/>
          <p:cNvPicPr>
            <a:picLocks noChangeAspect="1"/>
          </p:cNvPicPr>
          <p:nvPr/>
        </p:nvPicPr>
        <p:blipFill>
          <a:blip r:embed="rId2" cstate="print"/>
          <a:stretch>
            <a:fillRect/>
          </a:stretch>
        </p:blipFill>
        <p:spPr>
          <a:xfrm>
            <a:off x="0" y="1319300"/>
            <a:ext cx="9144000" cy="5004560"/>
          </a:xfrm>
          <a:prstGeom prst="rect">
            <a:avLst/>
          </a:prstGeom>
        </p:spPr>
      </p:pic>
    </p:spTree>
    <p:extLst>
      <p:ext uri="{BB962C8B-B14F-4D97-AF65-F5344CB8AC3E}">
        <p14:creationId xmlns:p14="http://schemas.microsoft.com/office/powerpoint/2010/main" val="3626097299"/>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ar-JO" dirty="0">
                <a:effectLst>
                  <a:glow rad="165100">
                    <a:schemeClr val="tx1"/>
                  </a:glow>
                </a:effectLst>
              </a:rPr>
              <a:t>يسوع خروف وأسد معاً</a:t>
            </a:r>
            <a:endParaRPr lang="en-US" dirty="0">
              <a:effectLst>
                <a:glow rad="165100">
                  <a:schemeClr val="tx1"/>
                </a:glow>
              </a:effectLst>
            </a:endParaRPr>
          </a:p>
        </p:txBody>
      </p:sp>
      <p:pic>
        <p:nvPicPr>
          <p:cNvPr id="3" name="Picture 2"/>
          <p:cNvPicPr>
            <a:picLocks noChangeAspect="1"/>
          </p:cNvPicPr>
          <p:nvPr/>
        </p:nvPicPr>
        <p:blipFill>
          <a:blip r:embed="rId3"/>
          <a:stretch>
            <a:fillRect/>
          </a:stretch>
        </p:blipFill>
        <p:spPr>
          <a:xfrm>
            <a:off x="0" y="1231736"/>
            <a:ext cx="9144000" cy="4861560"/>
          </a:xfrm>
          <a:prstGeom prst="rect">
            <a:avLst/>
          </a:prstGeom>
        </p:spPr>
      </p:pic>
      <p:sp>
        <p:nvSpPr>
          <p:cNvPr id="4" name="Rectangle 3">
            <a:extLst>
              <a:ext uri="{FF2B5EF4-FFF2-40B4-BE49-F238E27FC236}">
                <a16:creationId xmlns:a16="http://schemas.microsoft.com/office/drawing/2014/main" id="{8C7C5AF3-75B4-9147-B224-EE2A63F6ED38}"/>
              </a:ext>
            </a:extLst>
          </p:cNvPr>
          <p:cNvSpPr/>
          <p:nvPr/>
        </p:nvSpPr>
        <p:spPr>
          <a:xfrm>
            <a:off x="1" y="5520136"/>
            <a:ext cx="2800950" cy="584775"/>
          </a:xfrm>
          <a:prstGeom prst="rect">
            <a:avLst/>
          </a:prstGeom>
          <a:solidFill>
            <a:schemeClr val="tx1"/>
          </a:solidFill>
        </p:spPr>
        <p:txBody>
          <a:bodyPr wrap="square">
            <a:spAutoFit/>
          </a:bodyPr>
          <a:lstStyle/>
          <a:p>
            <a:pPr algn="ctr"/>
            <a:r>
              <a:rPr lang="ar-SA" altLang="zh-CN" sz="3200" b="1" dirty="0">
                <a:solidFill>
                  <a:schemeClr val="bg1"/>
                </a:solidFill>
                <a:latin typeface="Arial" panose="020B0604020202020204" pitchFamily="34" charset="0"/>
                <a:ea typeface="KaiTi" panose="02010609060101010101" pitchFamily="49" charset="-122"/>
                <a:cs typeface="Arial" panose="020B0604020202020204" pitchFamily="34" charset="0"/>
              </a:rPr>
              <a:t>يَسُوعَ الْمَسِيحِ</a:t>
            </a:r>
            <a:endParaRPr lang="en-SG" sz="3200" b="1" dirty="0">
              <a:solidFill>
                <a:schemeClr val="bg1"/>
              </a:solidFill>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037E5D1B-C2F5-4344-AB2B-CA8411950951}"/>
              </a:ext>
            </a:extLst>
          </p:cNvPr>
          <p:cNvSpPr/>
          <p:nvPr/>
        </p:nvSpPr>
        <p:spPr>
          <a:xfrm>
            <a:off x="2800951" y="5520135"/>
            <a:ext cx="3025120" cy="584775"/>
          </a:xfrm>
          <a:prstGeom prst="rect">
            <a:avLst/>
          </a:prstGeom>
          <a:solidFill>
            <a:schemeClr val="tx1"/>
          </a:solidFill>
        </p:spPr>
        <p:txBody>
          <a:bodyPr wrap="square">
            <a:spAutoFit/>
          </a:bodyPr>
          <a:lstStyle/>
          <a:p>
            <a:pPr algn="ctr"/>
            <a:r>
              <a:rPr lang="ar-SA" altLang="zh-CN" sz="3200" b="1" dirty="0">
                <a:solidFill>
                  <a:schemeClr val="bg1"/>
                </a:solidFill>
                <a:latin typeface="Arial" panose="020B0604020202020204" pitchFamily="34" charset="0"/>
                <a:ea typeface="KaiTi" panose="02010609060101010101" pitchFamily="49" charset="-122"/>
                <a:cs typeface="Arial" panose="020B0604020202020204" pitchFamily="34" charset="0"/>
              </a:rPr>
              <a:t>حَمَلُ اللَّهِ</a:t>
            </a:r>
            <a:endParaRPr lang="en-SG" sz="3200" b="1" dirty="0">
              <a:solidFill>
                <a:schemeClr val="bg1"/>
              </a:solidFill>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DED0EC49-D907-7041-8011-5C09E5BB4D29}"/>
              </a:ext>
            </a:extLst>
          </p:cNvPr>
          <p:cNvSpPr/>
          <p:nvPr/>
        </p:nvSpPr>
        <p:spPr>
          <a:xfrm>
            <a:off x="5759777" y="5520134"/>
            <a:ext cx="3366923" cy="1077218"/>
          </a:xfrm>
          <a:prstGeom prst="rect">
            <a:avLst/>
          </a:prstGeom>
          <a:solidFill>
            <a:schemeClr val="tx1"/>
          </a:solidFill>
        </p:spPr>
        <p:txBody>
          <a:bodyPr wrap="square">
            <a:spAutoFit/>
          </a:bodyPr>
          <a:lstStyle/>
          <a:p>
            <a:pPr algn="ctr"/>
            <a:r>
              <a:rPr lang="ar-SA" altLang="zh-CN" sz="3200" b="1" dirty="0">
                <a:solidFill>
                  <a:schemeClr val="bg1"/>
                </a:solidFill>
                <a:latin typeface="Arial" panose="020B0604020202020204" pitchFamily="34" charset="0"/>
                <a:ea typeface="KaiTi" panose="02010609060101010101" pitchFamily="49" charset="-122"/>
                <a:cs typeface="Arial" panose="020B0604020202020204" pitchFamily="34" charset="0"/>
              </a:rPr>
              <a:t>الأَسَدُ الَّذِي </a:t>
            </a:r>
            <a:br>
              <a:rPr lang="en-US" altLang="zh-CN" sz="3200" b="1" dirty="0">
                <a:solidFill>
                  <a:schemeClr val="bg1"/>
                </a:solidFill>
                <a:latin typeface="Arial" panose="020B0604020202020204" pitchFamily="34" charset="0"/>
                <a:ea typeface="KaiTi" panose="02010609060101010101" pitchFamily="49" charset="-122"/>
                <a:cs typeface="Arial" panose="020B0604020202020204" pitchFamily="34" charset="0"/>
              </a:rPr>
            </a:br>
            <a:r>
              <a:rPr lang="ar-SA" altLang="zh-CN" sz="3200" b="1" dirty="0">
                <a:solidFill>
                  <a:schemeClr val="bg1"/>
                </a:solidFill>
                <a:latin typeface="Arial" panose="020B0604020202020204" pitchFamily="34" charset="0"/>
                <a:ea typeface="KaiTi" panose="02010609060101010101" pitchFamily="49" charset="-122"/>
                <a:cs typeface="Arial" panose="020B0604020202020204" pitchFamily="34" charset="0"/>
              </a:rPr>
              <a:t>مِنْ سِبْطِ يَهُوذَا</a:t>
            </a:r>
            <a:endParaRPr lang="en-SG"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3106986"/>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stretch>
            <a:fillRect/>
          </a:stretch>
        </p:blipFill>
        <p:spPr>
          <a:xfrm>
            <a:off x="0" y="330200"/>
            <a:ext cx="9144000" cy="6191250"/>
          </a:xfrm>
          <a:prstGeom prst="rect">
            <a:avLst/>
          </a:prstGeom>
        </p:spPr>
      </p:pic>
      <p:sp>
        <p:nvSpPr>
          <p:cNvPr id="2" name="Title 1"/>
          <p:cNvSpPr>
            <a:spLocks noGrp="1"/>
          </p:cNvSpPr>
          <p:nvPr>
            <p:ph type="title"/>
          </p:nvPr>
        </p:nvSpPr>
        <p:spPr>
          <a:xfrm>
            <a:off x="0" y="5725838"/>
            <a:ext cx="9144000" cy="1132162"/>
          </a:xfrm>
        </p:spPr>
        <p:txBody>
          <a:bodyPr/>
          <a:lstStyle/>
          <a:p>
            <a:r>
              <a:rPr lang="ar-JO" dirty="0">
                <a:effectLst>
                  <a:glow rad="165100">
                    <a:schemeClr val="tx1"/>
                  </a:glow>
                </a:effectLst>
              </a:rPr>
              <a:t>أثق بموتك لأجلي</a:t>
            </a:r>
            <a:endParaRPr lang="en-US" dirty="0">
              <a:effectLst>
                <a:glow rad="165100">
                  <a:schemeClr val="tx1"/>
                </a:glow>
              </a:effectLst>
            </a:endParaRPr>
          </a:p>
        </p:txBody>
      </p:sp>
    </p:spTree>
    <p:extLst>
      <p:ext uri="{BB962C8B-B14F-4D97-AF65-F5344CB8AC3E}">
        <p14:creationId xmlns:p14="http://schemas.microsoft.com/office/powerpoint/2010/main" val="76374189"/>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print"/>
          <a:stretch>
            <a:fillRect/>
          </a:stretch>
        </p:blipFill>
        <p:spPr>
          <a:xfrm>
            <a:off x="508000" y="381000"/>
            <a:ext cx="8128000" cy="6096000"/>
          </a:xfrm>
          <a:prstGeom prst="rect">
            <a:avLst/>
          </a:prstGeom>
        </p:spPr>
      </p:pic>
      <p:sp>
        <p:nvSpPr>
          <p:cNvPr id="2" name="Title 1"/>
          <p:cNvSpPr>
            <a:spLocks noGrp="1"/>
          </p:cNvSpPr>
          <p:nvPr>
            <p:ph type="title"/>
          </p:nvPr>
        </p:nvSpPr>
        <p:spPr>
          <a:xfrm>
            <a:off x="0" y="624889"/>
            <a:ext cx="9144000" cy="1132162"/>
          </a:xfrm>
        </p:spPr>
        <p:txBody>
          <a:bodyPr/>
          <a:lstStyle/>
          <a:p>
            <a:r>
              <a:rPr lang="ar-JO" sz="5400" dirty="0">
                <a:effectLst>
                  <a:glow rad="165100">
                    <a:schemeClr val="tx1"/>
                  </a:glow>
                </a:effectLst>
              </a:rPr>
              <a:t>هل أنت مستعد لتحكم؟</a:t>
            </a:r>
            <a:endParaRPr lang="en-US" sz="5400" dirty="0">
              <a:effectLst>
                <a:glow rad="165100">
                  <a:schemeClr val="tx1"/>
                </a:glow>
              </a:effectLst>
            </a:endParaRPr>
          </a:p>
        </p:txBody>
      </p:sp>
    </p:spTree>
    <p:extLst>
      <p:ext uri="{BB962C8B-B14F-4D97-AF65-F5344CB8AC3E}">
        <p14:creationId xmlns:p14="http://schemas.microsoft.com/office/powerpoint/2010/main" val="3530595837"/>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print"/>
          <a:stretch>
            <a:fillRect/>
          </a:stretch>
        </p:blipFill>
        <p:spPr>
          <a:xfrm>
            <a:off x="0" y="0"/>
            <a:ext cx="9144000" cy="6858000"/>
          </a:xfrm>
          <a:prstGeom prst="rect">
            <a:avLst/>
          </a:prstGeom>
        </p:spPr>
      </p:pic>
      <p:sp>
        <p:nvSpPr>
          <p:cNvPr id="2" name="Title 1"/>
          <p:cNvSpPr>
            <a:spLocks noGrp="1"/>
          </p:cNvSpPr>
          <p:nvPr>
            <p:ph type="title"/>
          </p:nvPr>
        </p:nvSpPr>
        <p:spPr>
          <a:xfrm>
            <a:off x="0" y="15301"/>
            <a:ext cx="9144000" cy="1132162"/>
          </a:xfrm>
        </p:spPr>
        <p:txBody>
          <a:bodyPr/>
          <a:lstStyle/>
          <a:p>
            <a:r>
              <a:rPr lang="ar-JO" dirty="0">
                <a:effectLst>
                  <a:glow rad="165100">
                    <a:schemeClr val="tx1"/>
                  </a:glow>
                </a:effectLst>
              </a:rPr>
              <a:t>كن أميناً الآن </a:t>
            </a:r>
            <a:endParaRPr lang="en-US" dirty="0">
              <a:effectLst>
                <a:glow rad="165100">
                  <a:schemeClr val="tx1"/>
                </a:glow>
              </a:effectLst>
            </a:endParaRPr>
          </a:p>
        </p:txBody>
      </p:sp>
    </p:spTree>
    <p:extLst>
      <p:ext uri="{BB962C8B-B14F-4D97-AF65-F5344CB8AC3E}">
        <p14:creationId xmlns:p14="http://schemas.microsoft.com/office/powerpoint/2010/main" val="1176172637"/>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bg1"/>
                </a:solidFill>
              </a:rPr>
              <a:t>Black</a:t>
            </a:r>
          </a:p>
        </p:txBody>
      </p:sp>
    </p:spTree>
    <p:extLst>
      <p:ext uri="{BB962C8B-B14F-4D97-AF65-F5344CB8AC3E}">
        <p14:creationId xmlns:p14="http://schemas.microsoft.com/office/powerpoint/2010/main" val="2909776862"/>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45762" name="Picture 5" descr="roman column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09600"/>
            <a:ext cx="33194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763" name="Rectangle 6"/>
          <p:cNvSpPr>
            <a:spLocks noGrp="1" noChangeArrowheads="1"/>
          </p:cNvSpPr>
          <p:nvPr>
            <p:ph type="title"/>
          </p:nvPr>
        </p:nvSpPr>
        <p:spPr>
          <a:xfrm>
            <a:off x="2743200" y="274638"/>
            <a:ext cx="6096000" cy="2773362"/>
          </a:xfrm>
        </p:spPr>
        <p:txBody>
          <a:bodyPr/>
          <a:lstStyle/>
          <a:p>
            <a:pPr eaLnBrk="1" hangingPunct="1"/>
            <a:r>
              <a:rPr lang="en-US" sz="8800" dirty="0">
                <a:ea typeface="ＭＳ Ｐゴシック" charset="0"/>
              </a:rPr>
              <a:t>Relational Pillars</a:t>
            </a:r>
            <a:endParaRPr lang="en-US" sz="5400" dirty="0">
              <a:ea typeface="ＭＳ Ｐゴシック" charset="0"/>
            </a:endParaRPr>
          </a:p>
        </p:txBody>
      </p:sp>
      <p:sp>
        <p:nvSpPr>
          <p:cNvPr id="245764" name="Rectangle 7"/>
          <p:cNvSpPr>
            <a:spLocks noChangeArrowheads="1"/>
          </p:cNvSpPr>
          <p:nvPr/>
        </p:nvSpPr>
        <p:spPr bwMode="auto">
          <a:xfrm>
            <a:off x="2667000" y="2667000"/>
            <a:ext cx="6096000" cy="2316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للمؤمنين</a:t>
            </a:r>
            <a:endParaRPr kumimoji="0" lang="en-US"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5765" name="Rectangle 8"/>
          <p:cNvSpPr>
            <a:spLocks noChangeArrowheads="1"/>
          </p:cNvSpPr>
          <p:nvPr/>
        </p:nvSpPr>
        <p:spPr bwMode="auto">
          <a:xfrm>
            <a:off x="2743200" y="457200"/>
            <a:ext cx="6096000" cy="2773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عمودا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العلاقة</a:t>
            </a:r>
            <a:endParaRPr kumimoji="0" lang="en-US"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6754998"/>
      </p:ext>
    </p:extLst>
  </p:cSld>
  <p:clrMapOvr>
    <a:masterClrMapping/>
  </p:clrMapOvr>
  <p:transition>
    <p:random/>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6" name="Rectangle 2"/>
          <p:cNvSpPr>
            <a:spLocks noGrp="1" noChangeArrowheads="1"/>
          </p:cNvSpPr>
          <p:nvPr>
            <p:ph type="title"/>
          </p:nvPr>
        </p:nvSpPr>
        <p:spPr>
          <a:xfrm>
            <a:off x="5181600" y="76200"/>
            <a:ext cx="3962400" cy="865188"/>
          </a:xfrm>
        </p:spPr>
        <p:txBody>
          <a:bodyPr/>
          <a:lstStyle/>
          <a:p>
            <a:pPr eaLnBrk="1" hangingPunct="1">
              <a:defRPr/>
            </a:pPr>
            <a:r>
              <a:rPr lang="ar-JO" dirty="0">
                <a:ea typeface="ＭＳ Ｐゴシック" charset="0"/>
                <a:cs typeface="Arial" panose="020B0604020202020204" pitchFamily="34" charset="0"/>
              </a:rPr>
              <a:t>الغرام، 1982</a:t>
            </a:r>
            <a:endParaRPr lang="en-US" dirty="0">
              <a:ea typeface="ＭＳ Ｐゴシック" charset="0"/>
              <a:cs typeface="Arial" panose="020B0604020202020204" pitchFamily="34" charset="0"/>
            </a:endParaRPr>
          </a:p>
        </p:txBody>
      </p:sp>
      <p:pic>
        <p:nvPicPr>
          <p:cNvPr id="247810" name="Picture 3"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3400" y="990600"/>
            <a:ext cx="56388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7988" name="Picture 4" descr="Engagem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36575"/>
            <a:ext cx="4343400" cy="6321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7989" name="Picture 5" descr="Engagement"/>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50441">
            <a:off x="4122738" y="3505200"/>
            <a:ext cx="2667000" cy="3124200"/>
          </a:xfrm>
          <a:prstGeom prst="rect">
            <a:avLst/>
          </a:prstGeom>
          <a:noFill/>
          <a:effectLst>
            <a:outerShdw blurRad="63500" dist="107763" dir="13500000" algn="ctr" rotWithShape="0">
              <a:schemeClr val="folHlink">
                <a:alpha val="50000"/>
              </a:schemeClr>
            </a:outerShdw>
          </a:effectLst>
        </p:spPr>
      </p:pic>
    </p:spTree>
    <p:extLst>
      <p:ext uri="{BB962C8B-B14F-4D97-AF65-F5344CB8AC3E}">
        <p14:creationId xmlns:p14="http://schemas.microsoft.com/office/powerpoint/2010/main" val="34877839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937989"/>
                                        </p:tgtEl>
                                        <p:attrNameLst>
                                          <p:attrName>style.visibility</p:attrName>
                                        </p:attrNameLst>
                                      </p:cBhvr>
                                      <p:to>
                                        <p:strVal val="visible"/>
                                      </p:to>
                                    </p:set>
                                    <p:animEffect transition="in" filter="blinds(horizontal)">
                                      <p:cBhvr>
                                        <p:cTn id="7" dur="2000"/>
                                        <p:tgtEl>
                                          <p:spTgt spid="937989"/>
                                        </p:tgtEl>
                                      </p:cBhvr>
                                    </p:animEffect>
                                  </p:childTnLst>
                                </p:cTn>
                              </p:par>
                            </p:childTnLst>
                          </p:cTn>
                        </p:par>
                        <p:par>
                          <p:cTn id="8" fill="hold" nodeType="afterGroup">
                            <p:stCondLst>
                              <p:cond delay="2000"/>
                            </p:stCondLst>
                            <p:childTnLst>
                              <p:par>
                                <p:cTn id="9" presetID="3" presetClass="entr" presetSubtype="10" fill="hold" nodeType="afterEffect">
                                  <p:stCondLst>
                                    <p:cond delay="0"/>
                                  </p:stCondLst>
                                  <p:childTnLst>
                                    <p:set>
                                      <p:cBhvr>
                                        <p:cTn id="10" dur="1" fill="hold">
                                          <p:stCondLst>
                                            <p:cond delay="0"/>
                                          </p:stCondLst>
                                        </p:cTn>
                                        <p:tgtEl>
                                          <p:spTgt spid="937988"/>
                                        </p:tgtEl>
                                        <p:attrNameLst>
                                          <p:attrName>style.visibility</p:attrName>
                                        </p:attrNameLst>
                                      </p:cBhvr>
                                      <p:to>
                                        <p:strVal val="visible"/>
                                      </p:to>
                                    </p:set>
                                    <p:animEffect transition="in" filter="blinds(horizontal)">
                                      <p:cBhvr>
                                        <p:cTn id="11" dur="2000"/>
                                        <p:tgtEl>
                                          <p:spTgt spid="937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pic>
        <p:nvPicPr>
          <p:cNvPr id="249858" name="Picture 4" descr="Susan300dpiOct0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0"/>
            <a:ext cx="72231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5699" name="Rectangle 3"/>
          <p:cNvSpPr>
            <a:spLocks noGrp="1" noChangeArrowheads="1"/>
          </p:cNvSpPr>
          <p:nvPr>
            <p:ph type="title" idx="4294967295"/>
          </p:nvPr>
        </p:nvSpPr>
        <p:spPr>
          <a:xfrm>
            <a:off x="0" y="5949280"/>
            <a:ext cx="9144000" cy="908720"/>
          </a:xfrm>
          <a:solidFill>
            <a:srgbClr val="000000"/>
          </a:solidFill>
        </p:spPr>
        <p:txBody>
          <a:bodyPr/>
          <a:lstStyle/>
          <a:p>
            <a:pPr>
              <a:defRPr/>
            </a:pPr>
            <a:r>
              <a:rPr lang="ar-JO" sz="5400" b="1" dirty="0">
                <a:solidFill>
                  <a:schemeClr val="tx1"/>
                </a:solidFill>
                <a:latin typeface="Arial" panose="020B0604020202020204" pitchFamily="34" charset="0"/>
                <a:cs typeface="Arial" panose="020B0604020202020204" pitchFamily="34" charset="0"/>
              </a:rPr>
              <a:t>سوزان كاي جريفيث</a:t>
            </a:r>
            <a:endParaRPr lang="en-US" sz="54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7607986"/>
      </p:ext>
    </p:extLst>
  </p:cSld>
  <p:clrMapOvr>
    <a:masterClrMapping/>
  </p:clrMapOvr>
  <p:transition>
    <p:random/>
  </p:transition>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1906"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1907"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6182" name="Rectangle 6"/>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ar-SA" dirty="0">
                <a:effectLst>
                  <a:outerShdw blurRad="38100" dist="38100" dir="2700000" algn="tl">
                    <a:srgbClr val="FFFFFF"/>
                  </a:outerShdw>
                </a:effectLst>
                <a:ea typeface="ＭＳ Ｐゴシック" charset="0"/>
              </a:rPr>
              <a:t>متى</a:t>
            </a:r>
            <a:r>
              <a:rPr lang="mr-IN" altLang="ja-JP" dirty="0">
                <a:effectLst>
                  <a:outerShdw blurRad="38100" dist="38100" dir="2700000" algn="tl">
                    <a:srgbClr val="FFFFFF"/>
                  </a:outerShdw>
                </a:effectLst>
                <a:ea typeface="ＭＳ Ｐゴシック" charset="0"/>
              </a:rPr>
              <a:t>'</a:t>
            </a:r>
            <a:r>
              <a:rPr lang="en-US" dirty="0">
                <a:effectLst>
                  <a:outerShdw blurRad="38100" dist="38100" dir="2700000" algn="tl">
                    <a:srgbClr val="FFFFFF"/>
                  </a:outerShdw>
                </a:effectLst>
                <a:ea typeface="ＭＳ Ｐゴシック" charset="0"/>
              </a:rPr>
              <a:t>s Relational Pillars</a:t>
            </a:r>
            <a:endParaRPr lang="en-US" dirty="0">
              <a:ea typeface="ＭＳ Ｐゴシック" charset="0"/>
            </a:endParaRPr>
          </a:p>
        </p:txBody>
      </p:sp>
      <p:sp>
        <p:nvSpPr>
          <p:cNvPr id="946183" name="Rectangle 7"/>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 23- 24</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6184" name="Rectangle 8"/>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مذنب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6185" name="Rectangle 9"/>
          <p:cNvSpPr>
            <a:spLocks noChangeArrowheads="1"/>
          </p:cNvSpPr>
          <p:nvPr/>
        </p:nvSpPr>
        <p:spPr bwMode="auto">
          <a:xfrm>
            <a:off x="-612576" y="4114800"/>
            <a:ext cx="3127176"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 محددة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6186" name="Rectangle 10"/>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6188" name="Rectangle 12"/>
          <p:cNvSpPr>
            <a:spLocks noChangeArrowheads="1"/>
          </p:cNvSpPr>
          <p:nvPr/>
        </p:nvSpPr>
        <p:spPr bwMode="auto">
          <a:xfrm>
            <a:off x="2895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6192" name="Rectangle 16"/>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عمودا  متى للعلاقات</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51915" name="Picture 15"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0061989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46183">
                                            <p:txEl>
                                              <p:pRg st="0" end="0"/>
                                            </p:txEl>
                                          </p:spTgt>
                                        </p:tgtEl>
                                        <p:attrNameLst>
                                          <p:attrName>style.visibility</p:attrName>
                                        </p:attrNameLst>
                                      </p:cBhvr>
                                      <p:to>
                                        <p:strVal val="visible"/>
                                      </p:to>
                                    </p:set>
                                    <p:animEffect transition="in" filter="fade">
                                      <p:cBhvr>
                                        <p:cTn id="7" dur="500"/>
                                        <p:tgtEl>
                                          <p:spTgt spid="946183">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46184">
                                            <p:txEl>
                                              <p:pRg st="0" end="0"/>
                                            </p:txEl>
                                          </p:spTgt>
                                        </p:tgtEl>
                                        <p:attrNameLst>
                                          <p:attrName>style.visibility</p:attrName>
                                        </p:attrNameLst>
                                      </p:cBhvr>
                                      <p:to>
                                        <p:strVal val="visible"/>
                                      </p:to>
                                    </p:set>
                                    <p:animEffect transition="in" filter="fade">
                                      <p:cBhvr>
                                        <p:cTn id="11" dur="500"/>
                                        <p:tgtEl>
                                          <p:spTgt spid="946184">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46186">
                                            <p:txEl>
                                              <p:pRg st="0" end="0"/>
                                            </p:txEl>
                                          </p:spTgt>
                                        </p:tgtEl>
                                        <p:attrNameLst>
                                          <p:attrName>style.visibility</p:attrName>
                                        </p:attrNameLst>
                                      </p:cBhvr>
                                      <p:to>
                                        <p:strVal val="visible"/>
                                      </p:to>
                                    </p:set>
                                    <p:animEffect transition="in" filter="fade">
                                      <p:cBhvr>
                                        <p:cTn id="15" dur="500"/>
                                        <p:tgtEl>
                                          <p:spTgt spid="946186">
                                            <p:txEl>
                                              <p:pRg st="0" end="0"/>
                                            </p:txEl>
                                          </p:spTgt>
                                        </p:tgtEl>
                                      </p:cBhvr>
                                    </p:animEffect>
                                  </p:childTnLst>
                                </p:cTn>
                              </p:par>
                            </p:childTnLst>
                          </p:cTn>
                        </p:par>
                        <p:par>
                          <p:cTn id="16" fill="hold" nodeType="withGroup">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46185">
                                            <p:txEl>
                                              <p:pRg st="0" end="0"/>
                                            </p:txEl>
                                          </p:spTgt>
                                        </p:tgtEl>
                                        <p:attrNameLst>
                                          <p:attrName>style.visibility</p:attrName>
                                        </p:attrNameLst>
                                      </p:cBhvr>
                                      <p:to>
                                        <p:strVal val="visible"/>
                                      </p:to>
                                    </p:set>
                                    <p:animEffect transition="in" filter="fade">
                                      <p:cBhvr>
                                        <p:cTn id="19" dur="500"/>
                                        <p:tgtEl>
                                          <p:spTgt spid="946185">
                                            <p:txEl>
                                              <p:pRg st="0" end="0"/>
                                            </p:txEl>
                                          </p:spTgt>
                                        </p:tgtEl>
                                      </p:cBhvr>
                                    </p:animEffect>
                                  </p:childTnLst>
                                </p:cTn>
                              </p:par>
                            </p:childTnLst>
                          </p:cTn>
                        </p:par>
                        <p:par>
                          <p:cTn id="20" fill="hold" nodeType="with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946188">
                                            <p:txEl>
                                              <p:pRg st="0" end="0"/>
                                            </p:txEl>
                                          </p:spTgt>
                                        </p:tgtEl>
                                        <p:attrNameLst>
                                          <p:attrName>style.visibility</p:attrName>
                                        </p:attrNameLst>
                                      </p:cBhvr>
                                      <p:to>
                                        <p:strVal val="visible"/>
                                      </p:to>
                                    </p:set>
                                    <p:animEffect transition="in" filter="fade">
                                      <p:cBhvr>
                                        <p:cTn id="23" dur="500"/>
                                        <p:tgtEl>
                                          <p:spTgt spid="9461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6183" grpId="0" build="p" autoUpdateAnimBg="0"/>
      <p:bldP spid="946184" grpId="0" build="p" autoUpdateAnimBg="0"/>
      <p:bldP spid="946185" grpId="0" build="p" autoUpdateAnimBg="0"/>
      <p:bldP spid="946186" grpId="0" build="p" autoUpdateAnimBg="0"/>
      <p:bldP spid="946188" grpId="0" build="p"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949251" name="Rectangle 3"/>
          <p:cNvSpPr>
            <a:spLocks noGrp="1" noChangeArrowheads="1"/>
          </p:cNvSpPr>
          <p:nvPr>
            <p:ph type="title" idx="4294967295"/>
          </p:nvPr>
        </p:nvSpPr>
        <p:spPr>
          <a:xfrm>
            <a:off x="685800" y="0"/>
            <a:ext cx="7772400" cy="1143000"/>
          </a:xfrm>
        </p:spPr>
        <p:txBody>
          <a:bodyPr/>
          <a:lstStyle/>
          <a:p>
            <a:pPr>
              <a:defRPr/>
            </a:pPr>
            <a:r>
              <a:rPr lang="ar-JO" b="1" dirty="0">
                <a:solidFill>
                  <a:schemeClr val="tx1"/>
                </a:solidFill>
                <a:latin typeface="Arial" panose="020B0604020202020204" pitchFamily="34" charset="0"/>
                <a:cs typeface="Arial" panose="020B0604020202020204" pitchFamily="34" charset="0"/>
              </a:rPr>
              <a:t>متى 5: 23- 24</a:t>
            </a:r>
            <a:endParaRPr lang="en-US" b="1" dirty="0">
              <a:solidFill>
                <a:schemeClr val="tx1"/>
              </a:solidFill>
              <a:latin typeface="Arial" panose="020B0604020202020204" pitchFamily="34" charset="0"/>
              <a:cs typeface="Arial" panose="020B0604020202020204" pitchFamily="34" charset="0"/>
            </a:endParaRPr>
          </a:p>
        </p:txBody>
      </p:sp>
      <p:pic>
        <p:nvPicPr>
          <p:cNvPr id="253955" name="Picture 4" descr="Altar-of-Burnt-Off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1447800"/>
            <a:ext cx="4217988"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9254" name="Picture 6" descr="logo_buisness_shakinghan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86600" y="2743200"/>
            <a:ext cx="1868488"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9255" name="AutoShape 7"/>
          <p:cNvSpPr>
            <a:spLocks noChangeArrowheads="1"/>
          </p:cNvSpPr>
          <p:nvPr/>
        </p:nvSpPr>
        <p:spPr bwMode="auto">
          <a:xfrm>
            <a:off x="5486400" y="1600200"/>
            <a:ext cx="3124200" cy="914400"/>
          </a:xfrm>
          <a:prstGeom prst="curvedDownArrow">
            <a:avLst>
              <a:gd name="adj1" fmla="val 68333"/>
              <a:gd name="adj2" fmla="val 136667"/>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949256" name="AutoShape 8"/>
          <p:cNvSpPr>
            <a:spLocks noChangeArrowheads="1"/>
          </p:cNvSpPr>
          <p:nvPr/>
        </p:nvSpPr>
        <p:spPr bwMode="auto">
          <a:xfrm rot="10800000">
            <a:off x="1981200" y="4876800"/>
            <a:ext cx="6781800" cy="914400"/>
          </a:xfrm>
          <a:prstGeom prst="curvedDownArrow">
            <a:avLst>
              <a:gd name="adj1" fmla="val 148333"/>
              <a:gd name="adj2" fmla="val 296667"/>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pic>
        <p:nvPicPr>
          <p:cNvPr id="9" name="Picture 6" descr="logo_buisness_shakinghan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148263" y="2708275"/>
            <a:ext cx="1868487"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960" name="Rectangle 1"/>
          <p:cNvSpPr>
            <a:spLocks noChangeArrowheads="1"/>
          </p:cNvSpPr>
          <p:nvPr/>
        </p:nvSpPr>
        <p:spPr bwMode="auto">
          <a:xfrm>
            <a:off x="5795963" y="2708275"/>
            <a:ext cx="1296987" cy="2233613"/>
          </a:xfrm>
          <a:prstGeom prst="rect">
            <a:avLst/>
          </a:prstGeom>
          <a:solidFill>
            <a:srgbClr val="000514"/>
          </a:solidFill>
          <a:ln w="9525">
            <a:solidFill>
              <a:srgbClr val="01000A"/>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20965987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949255"/>
                                        </p:tgtEl>
                                        <p:attrNameLst>
                                          <p:attrName>style.visibility</p:attrName>
                                        </p:attrNameLst>
                                      </p:cBhvr>
                                      <p:to>
                                        <p:strVal val="visible"/>
                                      </p:to>
                                    </p:set>
                                    <p:animEffect transition="in" filter="wipe(left)">
                                      <p:cBhvr>
                                        <p:cTn id="11" dur="500"/>
                                        <p:tgtEl>
                                          <p:spTgt spid="949255"/>
                                        </p:tgtEl>
                                      </p:cBhvr>
                                    </p:animEffect>
                                  </p:childTnLst>
                                </p:cTn>
                              </p:par>
                            </p:childTnLst>
                          </p:cTn>
                        </p:par>
                        <p:par>
                          <p:cTn id="12" fill="hold" nodeType="afterGroup">
                            <p:stCondLst>
                              <p:cond delay="500"/>
                            </p:stCondLst>
                            <p:childTnLst>
                              <p:par>
                                <p:cTn id="13" presetID="1" presetClass="entr" presetSubtype="0" fill="hold" nodeType="afterEffect">
                                  <p:stCondLst>
                                    <p:cond delay="0"/>
                                  </p:stCondLst>
                                  <p:childTnLst>
                                    <p:set>
                                      <p:cBhvr>
                                        <p:cTn id="14" dur="1" fill="hold">
                                          <p:stCondLst>
                                            <p:cond delay="499"/>
                                          </p:stCondLst>
                                        </p:cTn>
                                        <p:tgtEl>
                                          <p:spTgt spid="94925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grpId="0" nodeType="clickEffect">
                                  <p:stCondLst>
                                    <p:cond delay="0"/>
                                  </p:stCondLst>
                                  <p:childTnLst>
                                    <p:set>
                                      <p:cBhvr>
                                        <p:cTn id="18" dur="1" fill="hold">
                                          <p:stCondLst>
                                            <p:cond delay="0"/>
                                          </p:stCondLst>
                                        </p:cTn>
                                        <p:tgtEl>
                                          <p:spTgt spid="949256"/>
                                        </p:tgtEl>
                                        <p:attrNameLst>
                                          <p:attrName>style.visibility</p:attrName>
                                        </p:attrNameLst>
                                      </p:cBhvr>
                                      <p:to>
                                        <p:strVal val="visible"/>
                                      </p:to>
                                    </p:set>
                                    <p:animEffect transition="in" filter="wipe(right)">
                                      <p:cBhvr>
                                        <p:cTn id="19" dur="500"/>
                                        <p:tgtEl>
                                          <p:spTgt spid="9492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9255" grpId="0" animBg="1"/>
      <p:bldP spid="94925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Grp="1" noChangeArrowheads="1"/>
          </p:cNvSpPr>
          <p:nvPr>
            <p:ph type="title"/>
          </p:nvPr>
        </p:nvSpPr>
        <p:spPr>
          <a:xfrm>
            <a:off x="685800" y="609600"/>
            <a:ext cx="7239000" cy="1143000"/>
          </a:xfrm>
        </p:spPr>
        <p:txBody>
          <a:bodyPr/>
          <a:lstStyle/>
          <a:p>
            <a:pPr eaLnBrk="1" hangingPunct="1">
              <a:defRPr/>
            </a:pPr>
            <a:r>
              <a:rPr lang="ar-JO" b="1" i="0" dirty="0">
                <a:latin typeface="Arial" panose="020B0604020202020204" pitchFamily="34" charset="0"/>
                <a:cs typeface="Arial" panose="020B0604020202020204" pitchFamily="34" charset="0"/>
              </a:rPr>
              <a:t>متى 5: 23- 24</a:t>
            </a:r>
            <a:endParaRPr lang="en-US" b="1" i="0" dirty="0">
              <a:latin typeface="Arial" panose="020B0604020202020204" pitchFamily="34" charset="0"/>
              <a:cs typeface="Arial" panose="020B0604020202020204" pitchFamily="34" charset="0"/>
            </a:endParaRPr>
          </a:p>
        </p:txBody>
      </p:sp>
      <p:sp>
        <p:nvSpPr>
          <p:cNvPr id="256002" name="Rectangle 4"/>
          <p:cNvSpPr>
            <a:spLocks noChangeArrowheads="1"/>
          </p:cNvSpPr>
          <p:nvPr/>
        </p:nvSpPr>
        <p:spPr bwMode="auto">
          <a:xfrm>
            <a:off x="2133600" y="2133600"/>
            <a:ext cx="7010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فَإِنْ قَدَّمْتَ قُرْبَانَكَ إِلَى ٱلْمَذْبَحِ،</a:t>
            </a:r>
            <a:endPar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وَهُنَاكَ تَذَكَّرْتَ أَنَّ لِأَخِيكَ شَيْئًا عَلَيْكَ،</a:t>
            </a:r>
            <a:r>
              <a:rPr kumimoji="0" lang="en-US" sz="800" b="1" i="0" u="none" strike="noStrike" kern="1200" cap="none" spc="0" normalizeH="0" baseline="3000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فَٱتْرُكْ هُنَاكَ قُرْبَانَكَ قُدَّامَ ٱلْمَذْبَحِ، وَٱذْهَبْ أَوَّلًا ٱصْطَلِحْ مَعَ أَخِيكَ، وَحِينَئِذٍ تَعَالَ وَقَدِّمْ قُرْبَانَكَ."</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92934" name="Oval 6"/>
          <p:cNvSpPr>
            <a:spLocks noChangeArrowheads="1"/>
          </p:cNvSpPr>
          <p:nvPr/>
        </p:nvSpPr>
        <p:spPr bwMode="auto">
          <a:xfrm>
            <a:off x="6300192" y="3212976"/>
            <a:ext cx="1800200" cy="781174"/>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92935" name="Text Box 7"/>
          <p:cNvSpPr txBox="1">
            <a:spLocks noChangeArrowheads="1"/>
          </p:cNvSpPr>
          <p:nvPr/>
        </p:nvSpPr>
        <p:spPr bwMode="auto">
          <a:xfrm>
            <a:off x="7596336" y="1447800"/>
            <a:ext cx="720080" cy="1708150"/>
          </a:xfrm>
          <a:prstGeom prst="rect">
            <a:avLst/>
          </a:prstGeom>
          <a:no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0249117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2934"/>
                                        </p:tgtEl>
                                        <p:attrNameLst>
                                          <p:attrName>style.visibility</p:attrName>
                                        </p:attrNameLst>
                                      </p:cBhvr>
                                      <p:to>
                                        <p:strVal val="visible"/>
                                      </p:to>
                                    </p:set>
                                    <p:animEffect transition="in" filter="wipe(left)">
                                      <p:cBhvr>
                                        <p:cTn id="7" dur="500"/>
                                        <p:tgtEl>
                                          <p:spTgt spid="89293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2935">
                                            <p:txEl>
                                              <p:pRg st="0" end="0"/>
                                            </p:txEl>
                                          </p:spTgt>
                                        </p:tgtEl>
                                        <p:attrNameLst>
                                          <p:attrName>style.visibility</p:attrName>
                                        </p:attrNameLst>
                                      </p:cBhvr>
                                      <p:to>
                                        <p:strVal val="visible"/>
                                      </p:to>
                                    </p:set>
                                    <p:animEffect transition="in" filter="wipe(left)">
                                      <p:cBhvr>
                                        <p:cTn id="11" dur="500"/>
                                        <p:tgtEl>
                                          <p:spTgt spid="8929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4" grpId="0" animBg="1"/>
      <p:bldP spid="892935" grpId="0" build="p"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9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2F1311"/>
              </a:solidFill>
              <a:effectLst/>
              <a:uLnTx/>
              <a:uFillTx/>
              <a:latin typeface="Arial" panose="020B0604020202020204" pitchFamily="34" charset="0"/>
              <a:ea typeface="ＭＳ Ｐゴシック" charset="0"/>
            </a:endParaRPr>
          </a:p>
        </p:txBody>
      </p:sp>
      <p:sp>
        <p:nvSpPr>
          <p:cNvPr id="959491" name="Rectangle 3"/>
          <p:cNvSpPr>
            <a:spLocks noGrp="1" noChangeArrowheads="1"/>
          </p:cNvSpPr>
          <p:nvPr>
            <p:ph type="title"/>
          </p:nvPr>
        </p:nvSpPr>
        <p:spPr>
          <a:xfrm>
            <a:off x="3581400" y="277813"/>
            <a:ext cx="3798912" cy="2359099"/>
          </a:xfrm>
          <a:effectLst>
            <a:outerShdw blurRad="63500" dist="38099" dir="2700000" algn="ctr" rotWithShape="0">
              <a:schemeClr val="bg2">
                <a:alpha val="74998"/>
              </a:schemeClr>
            </a:outerShdw>
          </a:effectLst>
        </p:spPr>
        <p:txBody>
          <a:bodyPr/>
          <a:lstStyle/>
          <a:p>
            <a:pPr eaLnBrk="1" hangingPunct="1">
              <a:defRPr/>
            </a:pPr>
            <a:r>
              <a:rPr lang="ar-JO" sz="4800" dirty="0">
                <a:cs typeface="Arial" panose="020B0604020202020204" pitchFamily="34" charset="0"/>
              </a:rPr>
              <a:t>عشاء</a:t>
            </a:r>
            <a:br>
              <a:rPr lang="ar-JO" sz="4800" dirty="0">
                <a:cs typeface="Arial" panose="020B0604020202020204" pitchFamily="34" charset="0"/>
              </a:rPr>
            </a:br>
            <a:r>
              <a:rPr lang="ar-JO" sz="4800" dirty="0">
                <a:cs typeface="Arial" panose="020B0604020202020204" pitchFamily="34" charset="0"/>
              </a:rPr>
              <a:t>الرّب</a:t>
            </a:r>
            <a:endParaRPr lang="en-US" sz="4800" dirty="0">
              <a:cs typeface="Arial" panose="020B0604020202020204" pitchFamily="34" charset="0"/>
            </a:endParaRPr>
          </a:p>
        </p:txBody>
      </p:sp>
      <p:pic>
        <p:nvPicPr>
          <p:cNvPr id="6" name="Picture 5" descr="Lord's Supp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64840"/>
            <a:ext cx="3124200" cy="312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4" descr="Lord's Supp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73400"/>
            <a:ext cx="59436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117841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2146"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2147"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ar-SA" dirty="0">
                <a:effectLst>
                  <a:outerShdw blurRad="38100" dist="38100" dir="2700000" algn="tl">
                    <a:srgbClr val="FFFFFF"/>
                  </a:outerShdw>
                </a:effectLst>
                <a:ea typeface="ＭＳ Ｐゴシック" charset="0"/>
              </a:rPr>
              <a:t>متى</a:t>
            </a:r>
            <a:r>
              <a:rPr lang="mr-IN" altLang="ja-JP" dirty="0">
                <a:effectLst>
                  <a:outerShdw blurRad="38100" dist="38100" dir="2700000" algn="tl">
                    <a:srgbClr val="FFFFFF"/>
                  </a:outerShdw>
                </a:effectLst>
                <a:ea typeface="ＭＳ Ｐゴシック" charset="0"/>
              </a:rPr>
              <a:t>'</a:t>
            </a:r>
            <a:r>
              <a:rPr lang="en-US" dirty="0">
                <a:effectLst>
                  <a:outerShdw blurRad="38100" dist="38100" dir="2700000" algn="tl">
                    <a:srgbClr val="FFFFFF"/>
                  </a:outerShdw>
                </a:effectLst>
                <a:ea typeface="ＭＳ Ｐゴシック" charset="0"/>
              </a:rPr>
              <a:t>s Relational Pillars</a:t>
            </a:r>
            <a:endParaRPr lang="en-US" dirty="0">
              <a:ea typeface="ＭＳ Ｐゴシック" charset="0"/>
            </a:endParaRPr>
          </a:p>
        </p:txBody>
      </p:sp>
      <p:sp>
        <p:nvSpPr>
          <p:cNvPr id="262149" name="Rectangle 5"/>
          <p:cNvSpPr>
            <a:spLocks noChangeArrowheads="1"/>
          </p:cNvSpPr>
          <p:nvPr/>
        </p:nvSpPr>
        <p:spPr bwMode="auto">
          <a:xfrm>
            <a:off x="3429000" y="1981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 23- 24</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0"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المُساء إليه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1"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خطية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2"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مذنب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1"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4"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3"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4" name="Rectangle 12"/>
          <p:cNvSpPr>
            <a:spLocks noChangeArrowheads="1"/>
          </p:cNvSpPr>
          <p:nvPr/>
        </p:nvSpPr>
        <p:spPr bwMode="auto">
          <a:xfrm>
            <a:off x="0" y="2019300"/>
            <a:ext cx="2839616"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15- 17</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6"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عمودا متى للعلاقات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62158" name="Picture 13"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970995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5404">
                                            <p:txEl>
                                              <p:pRg st="0" end="0"/>
                                            </p:txEl>
                                          </p:spTgt>
                                        </p:tgtEl>
                                        <p:attrNameLst>
                                          <p:attrName>style.visibility</p:attrName>
                                        </p:attrNameLst>
                                      </p:cBhvr>
                                      <p:to>
                                        <p:strVal val="visible"/>
                                      </p:to>
                                    </p:set>
                                    <p:animEffect transition="in" filter="fade">
                                      <p:cBhvr>
                                        <p:cTn id="7" dur="500"/>
                                        <p:tgtEl>
                                          <p:spTgt spid="955404">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5401">
                                            <p:txEl>
                                              <p:pRg st="0" end="0"/>
                                            </p:txEl>
                                          </p:spTgt>
                                        </p:tgtEl>
                                        <p:attrNameLst>
                                          <p:attrName>style.visibility</p:attrName>
                                        </p:attrNameLst>
                                      </p:cBhvr>
                                      <p:to>
                                        <p:strVal val="visible"/>
                                      </p:to>
                                    </p:set>
                                    <p:animEffect transition="in" filter="fade">
                                      <p:cBhvr>
                                        <p:cTn id="11" dur="500"/>
                                        <p:tgtEl>
                                          <p:spTgt spid="955401">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55403">
                                            <p:txEl>
                                              <p:pRg st="0" end="0"/>
                                            </p:txEl>
                                          </p:spTgt>
                                        </p:tgtEl>
                                        <p:attrNameLst>
                                          <p:attrName>style.visibility</p:attrName>
                                        </p:attrNameLst>
                                      </p:cBhvr>
                                      <p:to>
                                        <p:strVal val="visible"/>
                                      </p:to>
                                    </p:set>
                                    <p:animEffect transition="in" filter="fade">
                                      <p:cBhvr>
                                        <p:cTn id="15" dur="500"/>
                                        <p:tgtEl>
                                          <p:spTgt spid="9554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5401" grpId="0" build="p" autoUpdateAnimBg="0"/>
      <p:bldP spid="955403" grpId="0" build="p" autoUpdateAnimBg="0"/>
      <p:bldP spid="955404" grpId="0" build="p"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6" name="Down Arrow Callout 5">
            <a:extLst>
              <a:ext uri="{FF2B5EF4-FFF2-40B4-BE49-F238E27FC236}">
                <a16:creationId xmlns:a16="http://schemas.microsoft.com/office/drawing/2014/main" id="{1C3D6840-6CF5-C940-AB6C-D14C66ADC023}"/>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lvl="0" algn="ctr">
              <a:defRPr/>
            </a:pPr>
            <a:r>
              <a:rPr lang="ar-JO" sz="3600" b="1" dirty="0">
                <a:solidFill>
                  <a:srgbClr val="FFFFFF"/>
                </a:solidFill>
                <a:effectLst>
                  <a:glow rad="228600">
                    <a:srgbClr val="000000">
                      <a:satMod val="175000"/>
                      <a:alpha val="40000"/>
                    </a:srgbClr>
                  </a:glow>
                </a:effectLst>
                <a:latin typeface="Arial" panose="020B0604020202020204" pitchFamily="34" charset="0"/>
                <a:cs typeface="Arial" panose="020B0604020202020204" pitchFamily="34" charset="0"/>
              </a:rPr>
              <a:t>يسوع هو أعلى سلطة </a:t>
            </a:r>
          </a:p>
          <a:p>
            <a:pPr lvl="0" algn="ctr">
              <a:defRPr/>
            </a:pPr>
            <a:r>
              <a:rPr lang="ar-JO" sz="3600" b="1" dirty="0">
                <a:solidFill>
                  <a:srgbClr val="FFFFFF"/>
                </a:solidFill>
                <a:effectLst>
                  <a:glow rad="228600">
                    <a:srgbClr val="000000">
                      <a:satMod val="175000"/>
                      <a:alpha val="40000"/>
                    </a:srgbClr>
                  </a:glow>
                </a:effectLst>
                <a:latin typeface="Arial" panose="020B0604020202020204" pitchFamily="34" charset="0"/>
                <a:cs typeface="Arial" panose="020B0604020202020204" pitchFamily="34" charset="0"/>
              </a:rPr>
              <a:t>في </a:t>
            </a:r>
            <a:r>
              <a:rPr lang="ar-JO" sz="3600" b="1" dirty="0">
                <a:solidFill>
                  <a:srgbClr val="FFFF00"/>
                </a:solidFill>
                <a:effectLst>
                  <a:glow rad="228600">
                    <a:srgbClr val="000000">
                      <a:satMod val="175000"/>
                      <a:alpha val="40000"/>
                    </a:srgbClr>
                  </a:glow>
                </a:effectLst>
                <a:latin typeface="Arial" panose="020B0604020202020204" pitchFamily="34" charset="0"/>
                <a:cs typeface="Arial" panose="020B0604020202020204" pitchFamily="34" charset="0"/>
              </a:rPr>
              <a:t>الكنيسة</a:t>
            </a:r>
            <a:r>
              <a:rPr lang="ar-JO" sz="3600" b="1" dirty="0">
                <a:solidFill>
                  <a:srgbClr val="FFFFFF"/>
                </a:solidFill>
                <a:effectLst>
                  <a:glow rad="228600">
                    <a:srgbClr val="000000">
                      <a:satMod val="175000"/>
                      <a:alpha val="40000"/>
                    </a:srgbClr>
                  </a:glow>
                </a:effectLst>
                <a:latin typeface="Arial" panose="020B0604020202020204" pitchFamily="34" charset="0"/>
                <a:cs typeface="Arial" panose="020B0604020202020204" pitchFamily="34" charset="0"/>
              </a:rPr>
              <a:t> (متى 11-27).</a:t>
            </a:r>
          </a:p>
        </p:txBody>
      </p:sp>
    </p:spTree>
    <p:extLst>
      <p:ext uri="{BB962C8B-B14F-4D97-AF65-F5344CB8AC3E}">
        <p14:creationId xmlns:p14="http://schemas.microsoft.com/office/powerpoint/2010/main" val="410278082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4194" name="Picture 2" descr="mending_your_broken_he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357563"/>
            <a:ext cx="5238750" cy="350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SunsetCouple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33850" y="350838"/>
            <a:ext cx="5046663" cy="3357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8338" name="Rectangle 2"/>
          <p:cNvSpPr>
            <a:spLocks noGrp="1" noChangeArrowheads="1"/>
          </p:cNvSpPr>
          <p:nvPr>
            <p:ph type="title" idx="4294967295"/>
          </p:nvPr>
        </p:nvSpPr>
        <p:spPr>
          <a:xfrm>
            <a:off x="4932363" y="3644900"/>
            <a:ext cx="4211637" cy="3213100"/>
          </a:xfrm>
          <a:solidFill>
            <a:srgbClr val="000514"/>
          </a:solidFill>
          <a:effectLst>
            <a:outerShdw blurRad="63500" dist="35921" dir="2700000" algn="ctr" rotWithShape="0">
              <a:srgbClr val="000000">
                <a:alpha val="74998"/>
              </a:srgbClr>
            </a:outerShdw>
          </a:effectLst>
        </p:spPr>
        <p:txBody>
          <a:bodyPr/>
          <a:lstStyle/>
          <a:p>
            <a:pPr eaLnBrk="1" hangingPunct="1">
              <a:defRPr/>
            </a:pPr>
            <a:r>
              <a:rPr lang="ar-JO" sz="4000" dirty="0">
                <a:solidFill>
                  <a:schemeClr val="bg1"/>
                </a:solidFill>
                <a:ea typeface="ＭＳ Ｐゴシック" charset="0"/>
              </a:rPr>
              <a:t>كيف</a:t>
            </a:r>
            <a:br>
              <a:rPr lang="ar-JO" sz="4000" dirty="0">
                <a:solidFill>
                  <a:schemeClr val="bg1"/>
                </a:solidFill>
                <a:ea typeface="ＭＳ Ｐゴシック" charset="0"/>
              </a:rPr>
            </a:br>
            <a:r>
              <a:rPr lang="ar-JO" sz="4000" dirty="0">
                <a:solidFill>
                  <a:schemeClr val="bg1"/>
                </a:solidFill>
                <a:ea typeface="ＭＳ Ｐゴシック" charset="0"/>
              </a:rPr>
              <a:t> </a:t>
            </a:r>
            <a:r>
              <a:rPr lang="ar-JO" sz="4000" dirty="0">
                <a:solidFill>
                  <a:srgbClr val="FFFF00"/>
                </a:solidFill>
                <a:ea typeface="ＭＳ Ｐゴシック" charset="0"/>
              </a:rPr>
              <a:t>نسترد</a:t>
            </a:r>
            <a:br>
              <a:rPr lang="ar-JO" sz="4000" dirty="0">
                <a:solidFill>
                  <a:srgbClr val="FFFF00"/>
                </a:solidFill>
                <a:ea typeface="ＭＳ Ｐゴシック" charset="0"/>
              </a:rPr>
            </a:br>
            <a:r>
              <a:rPr lang="ar-JO" sz="4000" dirty="0">
                <a:solidFill>
                  <a:srgbClr val="FFFF00"/>
                </a:solidFill>
                <a:ea typeface="ＭＳ Ｐゴシック" charset="0"/>
              </a:rPr>
              <a:t>بطريقة صحيحة </a:t>
            </a:r>
            <a:br>
              <a:rPr lang="ar-JO" sz="4000" dirty="0">
                <a:solidFill>
                  <a:schemeClr val="bg1"/>
                </a:solidFill>
                <a:ea typeface="ＭＳ Ｐゴシック" charset="0"/>
              </a:rPr>
            </a:br>
            <a:r>
              <a:rPr lang="ar-JO" sz="4000" dirty="0">
                <a:solidFill>
                  <a:schemeClr val="bg1"/>
                </a:solidFill>
                <a:ea typeface="ＭＳ Ｐゴシック" charset="0"/>
              </a:rPr>
              <a:t>المؤمنين الذين يقترفون خطية ؟ </a:t>
            </a:r>
            <a:br>
              <a:rPr lang="ar-JO" sz="4000" dirty="0">
                <a:solidFill>
                  <a:schemeClr val="bg1"/>
                </a:solidFill>
                <a:ea typeface="ＭＳ Ｐゴシック" charset="0"/>
              </a:rPr>
            </a:br>
            <a:endParaRPr lang="en-US" sz="3600" dirty="0">
              <a:solidFill>
                <a:schemeClr val="tx1"/>
              </a:solidFill>
              <a:ea typeface="ＭＳ Ｐゴシック" charset="0"/>
            </a:endParaRPr>
          </a:p>
        </p:txBody>
      </p:sp>
      <p:pic>
        <p:nvPicPr>
          <p:cNvPr id="5" name="Picture 4" descr="fighting coupl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549275"/>
            <a:ext cx="4211638"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ight Arrow 5"/>
          <p:cNvSpPr>
            <a:spLocks noChangeArrowheads="1"/>
          </p:cNvSpPr>
          <p:nvPr/>
        </p:nvSpPr>
        <p:spPr bwMode="auto">
          <a:xfrm>
            <a:off x="3995738" y="1196975"/>
            <a:ext cx="863600" cy="1871663"/>
          </a:xfrm>
          <a:prstGeom prst="rightArrow">
            <a:avLst>
              <a:gd name="adj1" fmla="val 50000"/>
              <a:gd name="adj2" fmla="val 50000"/>
            </a:avLst>
          </a:prstGeom>
          <a:solidFill>
            <a:srgbClr val="FF0000"/>
          </a:solidFill>
          <a:ln w="5715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7" name="Rectangle 2"/>
          <p:cNvSpPr txBox="1">
            <a:spLocks noChangeArrowheads="1"/>
          </p:cNvSpPr>
          <p:nvPr/>
        </p:nvSpPr>
        <p:spPr bwMode="auto">
          <a:xfrm>
            <a:off x="0" y="0"/>
            <a:ext cx="9144000" cy="692150"/>
          </a:xfrm>
          <a:prstGeom prst="rect">
            <a:avLst/>
          </a:prstGeom>
          <a:solidFill>
            <a:srgbClr val="000514"/>
          </a:solidFill>
          <a:ln>
            <a:noFill/>
          </a:ln>
          <a:effectLst>
            <a:outerShdw blurRad="63500" dist="35921" dir="2700000" algn="ctr" rotWithShape="0">
              <a:srgbClr val="000000">
                <a:alpha val="74998"/>
              </a:srgb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سؤالنا الأول اليوم (الآيات 15- 17)</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2979481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pic>
        <p:nvPicPr>
          <p:cNvPr id="266242" name="Picture 1" descr="prison-fellowsh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1341438"/>
            <a:ext cx="63500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3" name="Picture 2" descr="Broken-Relationship.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4284663" cy="3205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4" name="Picture 3" descr="doubt.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11188" y="3716338"/>
            <a:ext cx="3979862" cy="298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5" name="Picture 4" descr="broken_heart.jpg_320_320_0_9223372036854775000_0_1_0.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089525" y="3949700"/>
            <a:ext cx="4064000" cy="290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6" name="Picture 5" descr="broken_heart_by_starry_eyedkid.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804025" y="-7938"/>
            <a:ext cx="2473325" cy="2276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1219" name="Rectangle 3"/>
          <p:cNvSpPr>
            <a:spLocks noGrp="1" noChangeArrowheads="1"/>
          </p:cNvSpPr>
          <p:nvPr>
            <p:ph type="title" idx="4294967295"/>
          </p:nvPr>
        </p:nvSpPr>
        <p:spPr>
          <a:xfrm>
            <a:off x="685800" y="260350"/>
            <a:ext cx="7772400" cy="1143000"/>
          </a:xfrm>
          <a:effectLst>
            <a:outerShdw blurRad="50800" dist="38100" dir="2700000">
              <a:srgbClr val="000000">
                <a:alpha val="43000"/>
              </a:srgbClr>
            </a:outerShdw>
          </a:effectLst>
        </p:spPr>
        <p:txBody>
          <a:bodyPr/>
          <a:lstStyle/>
          <a:p>
            <a:pPr>
              <a:defRPr/>
            </a:pPr>
            <a:r>
              <a:rPr lang="ar-JO" sz="5400" b="1" dirty="0">
                <a:solidFill>
                  <a:schemeClr val="tx1"/>
                </a:solidFill>
                <a:latin typeface="Arial" panose="020B0604020202020204" pitchFamily="34" charset="0"/>
                <a:cs typeface="Arial" panose="020B0604020202020204" pitchFamily="34" charset="0"/>
              </a:rPr>
              <a:t>علاقات أخرى</a:t>
            </a:r>
            <a:endParaRPr lang="en-US" sz="54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62551032"/>
      </p:ext>
    </p:extLst>
  </p:cSld>
  <p:clrMapOvr>
    <a:masterClrMapping/>
  </p:clrMapOvr>
  <p:transition>
    <p:random/>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8290" name="Rectangle 3"/>
          <p:cNvSpPr>
            <a:spLocks noGrp="1" noChangeArrowheads="1"/>
          </p:cNvSpPr>
          <p:nvPr>
            <p:ph type="title" idx="4294967295"/>
          </p:nvPr>
        </p:nvSpPr>
        <p:spPr/>
        <p:txBody>
          <a:bodyPr/>
          <a:lstStyle/>
          <a:p>
            <a:r>
              <a:rPr lang="en-US" b="1">
                <a:solidFill>
                  <a:schemeClr val="bg2"/>
                </a:solidFill>
                <a:latin typeface="Arial" panose="020B0604020202020204" pitchFamily="34" charset="0"/>
                <a:ea typeface="ＭＳ Ｐゴシック" charset="0"/>
                <a:cs typeface="Arial" panose="020B0604020202020204" pitchFamily="34" charset="0"/>
              </a:rPr>
              <a:t>Black</a:t>
            </a:r>
            <a:endParaRPr lang="en-US" b="1">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0567100"/>
      </p:ext>
    </p:extLst>
  </p:cSld>
  <p:clrMapOvr>
    <a:masterClrMapping/>
  </p:clrMapOvr>
  <p:transition>
    <p:random/>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WordArt 4"/>
          <p:cNvSpPr>
            <a:spLocks noChangeArrowheads="1" noChangeShapeType="1" noTextEdit="1"/>
          </p:cNvSpPr>
          <p:nvPr/>
        </p:nvSpPr>
        <p:spPr bwMode="auto">
          <a:xfrm>
            <a:off x="5004048" y="1243013"/>
            <a:ext cx="3454152" cy="1344587"/>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0" cap="none" spc="0" normalizeH="0" baseline="0" noProof="0" dirty="0">
                <a:ln w="31550">
                  <a:solidFill>
                    <a:srgbClr val="000000"/>
                  </a:solidFill>
                  <a:round/>
                  <a:headEnd/>
                  <a:tailEnd/>
                </a:ln>
                <a:solidFill>
                  <a:srgbClr val="EDEDEF"/>
                </a:solidFill>
                <a:effectLst>
                  <a:outerShdw blurRad="50800" dist="40000" dir="5400000" algn="tl" rotWithShape="0">
                    <a:srgbClr val="000000">
                      <a:alpha val="32999"/>
                    </a:srgbClr>
                  </a:outerShdw>
                </a:effectLst>
                <a:uLnTx/>
                <a:uFillTx/>
                <a:latin typeface="Impact"/>
                <a:ea typeface="Impact"/>
                <a:cs typeface="Impact"/>
              </a:rPr>
              <a:t>قيمة
</a:t>
            </a:r>
            <a:endParaRPr kumimoji="0" lang="en-US" sz="3600" b="1" i="0" u="none" strike="noStrike" kern="10" cap="none" spc="0" normalizeH="0" baseline="0" noProof="0" dirty="0">
              <a:ln w="31550">
                <a:solidFill>
                  <a:srgbClr val="000000"/>
                </a:solidFill>
                <a:round/>
                <a:headEnd/>
                <a:tailEnd/>
              </a:ln>
              <a:solidFill>
                <a:srgbClr val="EDEDEF"/>
              </a:solidFill>
              <a:effectLst>
                <a:outerShdw blurRad="50800" dist="40000" dir="5400000" algn="tl" rotWithShape="0">
                  <a:srgbClr val="000000">
                    <a:alpha val="32999"/>
                  </a:srgbClr>
                </a:outerShdw>
              </a:effectLst>
              <a:uLnTx/>
              <a:uFillTx/>
              <a:latin typeface="Impact"/>
              <a:ea typeface="Impact"/>
              <a:cs typeface="Impact"/>
            </a:endParaRPr>
          </a:p>
        </p:txBody>
      </p:sp>
      <p:sp>
        <p:nvSpPr>
          <p:cNvPr id="3" name="Rectangle 2"/>
          <p:cNvSpPr/>
          <p:nvPr/>
        </p:nvSpPr>
        <p:spPr>
          <a:xfrm>
            <a:off x="670943" y="1628800"/>
            <a:ext cx="5184576" cy="6447919"/>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1300" b="1" i="0" u="none" strike="noStrike" kern="1200" cap="none" spc="0" normalizeH="0" baseline="0" noProof="0" dirty="0">
                <a:ln w="12700">
                  <a:solidFill>
                    <a:srgbClr val="FFCC66">
                      <a:satMod val="155000"/>
                    </a:srgbClr>
                  </a:solidFill>
                  <a:prstDash val="solid"/>
                </a:ln>
                <a:solidFill>
                  <a:srgbClr val="008000"/>
                </a:solidFill>
                <a:effectLst>
                  <a:outerShdw blurRad="41275" dist="20320" dir="1800000" algn="tl" rotWithShape="0">
                    <a:srgbClr val="000000">
                      <a:alpha val="40000"/>
                    </a:srgbClr>
                  </a:outerShdw>
                </a:effectLst>
                <a:uLnTx/>
                <a:uFillTx/>
                <a:latin typeface="Arial" panose="020B0604020202020204" pitchFamily="34" charset="0"/>
                <a:ea typeface="ＭＳ Ｐゴシック" charset="0"/>
                <a:cs typeface="Arial" panose="020B0604020202020204" pitchFamily="34" charset="0"/>
              </a:rPr>
              <a:t>1</a:t>
            </a:r>
          </a:p>
        </p:txBody>
      </p:sp>
      <p:sp>
        <p:nvSpPr>
          <p:cNvPr id="270339" name="Rectangle 3"/>
          <p:cNvSpPr>
            <a:spLocks noGrp="1" noChangeArrowheads="1"/>
          </p:cNvSpPr>
          <p:nvPr>
            <p:ph type="title" idx="4294967295"/>
          </p:nvPr>
        </p:nvSpPr>
        <p:spPr>
          <a:xfrm>
            <a:off x="685800" y="-26988"/>
            <a:ext cx="7772400" cy="1143001"/>
          </a:xfrm>
        </p:spPr>
        <p:txBody>
          <a:bodyPr/>
          <a:lstStyle/>
          <a:p>
            <a:r>
              <a:rPr lang="ar-SA" sz="7200" b="1" dirty="0">
                <a:solidFill>
                  <a:schemeClr val="tx1"/>
                </a:solidFill>
                <a:latin typeface="Arial" panose="020B0604020202020204" pitchFamily="34" charset="0"/>
                <a:ea typeface="ＭＳ Ｐゴシック" charset="0"/>
                <a:cs typeface="Arial" panose="020B0604020202020204" pitchFamily="34" charset="0"/>
              </a:rPr>
              <a:t>مت</a:t>
            </a:r>
            <a:r>
              <a:rPr lang="ar-JO" sz="7200" b="1" dirty="0">
                <a:solidFill>
                  <a:schemeClr val="tx1"/>
                </a:solidFill>
                <a:latin typeface="Arial" panose="020B0604020202020204" pitchFamily="34" charset="0"/>
                <a:ea typeface="ＭＳ Ｐゴシック" charset="0"/>
                <a:cs typeface="Arial" panose="020B0604020202020204" pitchFamily="34" charset="0"/>
              </a:rPr>
              <a:t>ى 18</a:t>
            </a:r>
            <a:endParaRPr lang="en-US" sz="4000" b="1" dirty="0">
              <a:latin typeface="Arial" panose="020B0604020202020204" pitchFamily="34" charset="0"/>
              <a:ea typeface="ＭＳ Ｐゴシック" charset="0"/>
              <a:cs typeface="Arial" panose="020B0604020202020204" pitchFamily="34" charset="0"/>
            </a:endParaRPr>
          </a:p>
        </p:txBody>
      </p:sp>
      <p:sp>
        <p:nvSpPr>
          <p:cNvPr id="270340" name="WordArt 5"/>
          <p:cNvSpPr>
            <a:spLocks noChangeArrowheads="1" noChangeShapeType="1" noTextEdit="1"/>
          </p:cNvSpPr>
          <p:nvPr/>
        </p:nvSpPr>
        <p:spPr bwMode="auto">
          <a:xfrm>
            <a:off x="1043608" y="1116013"/>
            <a:ext cx="2707927" cy="2641600"/>
          </a:xfrm>
          <a:prstGeom prst="rect">
            <a:avLst/>
          </a:prstGeom>
        </p:spPr>
        <p:txBody>
          <a:bodyPr wrap="none" fromWordArt="1">
            <a:prstTxWarp prst="textCascadeUp">
              <a:avLst>
                <a:gd name="adj" fmla="val 44444"/>
              </a:avLst>
            </a:prstTxWarp>
            <a:scene3d>
              <a:camera prst="legacyPerspectiveFront">
                <a:rot lat="20519982"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واحد
</a:t>
            </a:r>
            <a:endPar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 name="TextBox 1"/>
          <p:cNvSpPr txBox="1"/>
          <p:nvPr/>
        </p:nvSpPr>
        <p:spPr>
          <a:xfrm>
            <a:off x="6983412" y="4270400"/>
            <a:ext cx="2160588" cy="1938992"/>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طفل</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1-9</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6" name="TextBox 5"/>
          <p:cNvSpPr txBox="1"/>
          <p:nvPr/>
        </p:nvSpPr>
        <p:spPr>
          <a:xfrm>
            <a:off x="4667573" y="42704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خروف</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10-14</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7" name="TextBox 6"/>
          <p:cNvSpPr txBox="1"/>
          <p:nvPr/>
        </p:nvSpPr>
        <p:spPr>
          <a:xfrm>
            <a:off x="2351733" y="42704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خاطئ</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15-20</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8" name="TextBox 7"/>
          <p:cNvSpPr txBox="1"/>
          <p:nvPr/>
        </p:nvSpPr>
        <p:spPr>
          <a:xfrm>
            <a:off x="35893" y="42704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المدين</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21-35</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79787068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nodeType="with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strVal val="#ppt_w*0.70"/>
                                          </p:val>
                                        </p:tav>
                                        <p:tav tm="100000">
                                          <p:val>
                                            <p:strVal val="#ppt_w"/>
                                          </p:val>
                                        </p:tav>
                                      </p:tavLst>
                                    </p:anim>
                                    <p:anim calcmode="lin" valueType="num">
                                      <p:cBhvr>
                                        <p:cTn id="14" dur="1000" fill="hold"/>
                                        <p:tgtEl>
                                          <p:spTgt spid="6"/>
                                        </p:tgtEl>
                                        <p:attrNameLst>
                                          <p:attrName>ppt_h</p:attrName>
                                        </p:attrNameLst>
                                      </p:cBhvr>
                                      <p:tavLst>
                                        <p:tav tm="0">
                                          <p:val>
                                            <p:strVal val="#ppt_h"/>
                                          </p:val>
                                        </p:tav>
                                        <p:tav tm="100000">
                                          <p:val>
                                            <p:strVal val="#ppt_h"/>
                                          </p:val>
                                        </p:tav>
                                      </p:tavLst>
                                    </p:anim>
                                    <p:animEffect transition="in" filter="fade">
                                      <p:cBhvr>
                                        <p:cTn id="15" dur="1000"/>
                                        <p:tgtEl>
                                          <p:spTgt spid="6"/>
                                        </p:tgtEl>
                                      </p:cBhvr>
                                    </p:animEffect>
                                  </p:childTnLst>
                                </p:cTn>
                              </p:par>
                            </p:childTnLst>
                          </p:cTn>
                        </p:par>
                        <p:par>
                          <p:cTn id="16" fill="hold" nodeType="withGroup">
                            <p:stCondLst>
                              <p:cond delay="2000"/>
                            </p:stCondLst>
                            <p:childTnLst>
                              <p:par>
                                <p:cTn id="17" presetID="55"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strVal val="#ppt_w*0.70"/>
                                          </p:val>
                                        </p:tav>
                                        <p:tav tm="100000">
                                          <p:val>
                                            <p:strVal val="#ppt_w"/>
                                          </p:val>
                                        </p:tav>
                                      </p:tavLst>
                                    </p:anim>
                                    <p:anim calcmode="lin" valueType="num">
                                      <p:cBhvr>
                                        <p:cTn id="20" dur="1000" fill="hold"/>
                                        <p:tgtEl>
                                          <p:spTgt spid="7"/>
                                        </p:tgtEl>
                                        <p:attrNameLst>
                                          <p:attrName>ppt_h</p:attrName>
                                        </p:attrNameLst>
                                      </p:cBhvr>
                                      <p:tavLst>
                                        <p:tav tm="0">
                                          <p:val>
                                            <p:strVal val="#ppt_h"/>
                                          </p:val>
                                        </p:tav>
                                        <p:tav tm="100000">
                                          <p:val>
                                            <p:strVal val="#ppt_h"/>
                                          </p:val>
                                        </p:tav>
                                      </p:tavLst>
                                    </p:anim>
                                    <p:animEffect transition="in" filter="fade">
                                      <p:cBhvr>
                                        <p:cTn id="21" dur="1000"/>
                                        <p:tgtEl>
                                          <p:spTgt spid="7"/>
                                        </p:tgtEl>
                                      </p:cBhvr>
                                    </p:animEffect>
                                  </p:childTnLst>
                                </p:cTn>
                              </p:par>
                            </p:childTnLst>
                          </p:cTn>
                        </p:par>
                        <p:par>
                          <p:cTn id="22" fill="hold" nodeType="withGroup">
                            <p:stCondLst>
                              <p:cond delay="3000"/>
                            </p:stCondLst>
                            <p:childTnLst>
                              <p:par>
                                <p:cTn id="23" presetID="55"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strVal val="#ppt_w*0.70"/>
                                          </p:val>
                                        </p:tav>
                                        <p:tav tm="100000">
                                          <p:val>
                                            <p:strVal val="#ppt_w"/>
                                          </p:val>
                                        </p:tav>
                                      </p:tavLst>
                                    </p:anim>
                                    <p:anim calcmode="lin" valueType="num">
                                      <p:cBhvr>
                                        <p:cTn id="26" dur="1000" fill="hold"/>
                                        <p:tgtEl>
                                          <p:spTgt spid="8"/>
                                        </p:tgtEl>
                                        <p:attrNameLst>
                                          <p:attrName>ppt_h</p:attrName>
                                        </p:attrNameLst>
                                      </p:cBhvr>
                                      <p:tavLst>
                                        <p:tav tm="0">
                                          <p:val>
                                            <p:strVal val="#ppt_h"/>
                                          </p:val>
                                        </p:tav>
                                        <p:tav tm="100000">
                                          <p:val>
                                            <p:strVal val="#ppt_h"/>
                                          </p:val>
                                        </p:tav>
                                      </p:tavLst>
                                    </p:anim>
                                    <p:animEffect transition="in" filter="fade">
                                      <p:cBhvr>
                                        <p:cTn id="27" dur="1000"/>
                                        <p:tgtEl>
                                          <p:spTgt spid="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9" presetClass="entr" presetSubtype="0" decel="10000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500" fill="hold"/>
                                        <p:tgtEl>
                                          <p:spTgt spid="3"/>
                                        </p:tgtEl>
                                        <p:attrNameLst>
                                          <p:attrName>ppt_w</p:attrName>
                                        </p:attrNameLst>
                                      </p:cBhvr>
                                      <p:tavLst>
                                        <p:tav tm="0">
                                          <p:val>
                                            <p:fltVal val="0"/>
                                          </p:val>
                                        </p:tav>
                                        <p:tav tm="100000">
                                          <p:val>
                                            <p:strVal val="#ppt_w"/>
                                          </p:val>
                                        </p:tav>
                                      </p:tavLst>
                                    </p:anim>
                                    <p:anim calcmode="lin" valueType="num">
                                      <p:cBhvr>
                                        <p:cTn id="33" dur="500" fill="hold"/>
                                        <p:tgtEl>
                                          <p:spTgt spid="3"/>
                                        </p:tgtEl>
                                        <p:attrNameLst>
                                          <p:attrName>ppt_h</p:attrName>
                                        </p:attrNameLst>
                                      </p:cBhvr>
                                      <p:tavLst>
                                        <p:tav tm="0">
                                          <p:val>
                                            <p:fltVal val="0"/>
                                          </p:val>
                                        </p:tav>
                                        <p:tav tm="100000">
                                          <p:val>
                                            <p:strVal val="#ppt_h"/>
                                          </p:val>
                                        </p:tav>
                                      </p:tavLst>
                                    </p:anim>
                                    <p:anim calcmode="lin" valueType="num">
                                      <p:cBhvr>
                                        <p:cTn id="34" dur="500" fill="hold"/>
                                        <p:tgtEl>
                                          <p:spTgt spid="3"/>
                                        </p:tgtEl>
                                        <p:attrNameLst>
                                          <p:attrName>style.rotation</p:attrName>
                                        </p:attrNameLst>
                                      </p:cBhvr>
                                      <p:tavLst>
                                        <p:tav tm="0">
                                          <p:val>
                                            <p:fltVal val="360"/>
                                          </p:val>
                                        </p:tav>
                                        <p:tav tm="100000">
                                          <p:val>
                                            <p:fltVal val="0"/>
                                          </p:val>
                                        </p:tav>
                                      </p:tavLst>
                                    </p:anim>
                                    <p:animEffect transition="in" filter="fade">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P spid="8"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76" name="AutoShape 1068"/>
          <p:cNvSpPr>
            <a:spLocks noChangeArrowheads="1"/>
          </p:cNvSpPr>
          <p:nvPr/>
        </p:nvSpPr>
        <p:spPr bwMode="auto">
          <a:xfrm>
            <a:off x="0" y="3593538"/>
            <a:ext cx="6400800" cy="3264461"/>
          </a:xfrm>
          <a:prstGeom prst="rightArrowCallout">
            <a:avLst>
              <a:gd name="adj1" fmla="val 25000"/>
              <a:gd name="adj2" fmla="val 25000"/>
              <a:gd name="adj3" fmla="val 16638"/>
              <a:gd name="adj4" fmla="val 87562"/>
            </a:avLst>
          </a:prstGeom>
          <a:solidFill>
            <a:srgbClr val="80008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1068034" name="Rectangle 1026"/>
          <p:cNvSpPr>
            <a:spLocks noGrp="1" noChangeArrowheads="1"/>
          </p:cNvSpPr>
          <p:nvPr>
            <p:ph type="title"/>
          </p:nvPr>
        </p:nvSpPr>
        <p:spPr>
          <a:xfrm>
            <a:off x="685800" y="158750"/>
            <a:ext cx="7772400" cy="533400"/>
          </a:xfrm>
          <a:effectLst>
            <a:outerShdw blurRad="63500" dist="155023" dir="12899521" algn="ctr" rotWithShape="0">
              <a:srgbClr val="07070B">
                <a:alpha val="74998"/>
              </a:srgbClr>
            </a:outerShdw>
          </a:effectLst>
        </p:spPr>
        <p:txBody>
          <a:bodyPr/>
          <a:lstStyle/>
          <a:p>
            <a:pPr eaLnBrk="1" hangingPunct="1">
              <a:defRPr/>
            </a:pPr>
            <a:r>
              <a:rPr kumimoji="0" lang="ar-JO" sz="3600" dirty="0">
                <a:ea typeface="ＭＳ Ｐゴシック" charset="0"/>
                <a:cs typeface="Arial" panose="020B0604020202020204" pitchFamily="34" charset="0"/>
              </a:rPr>
              <a:t>متى 18: 15-20</a:t>
            </a:r>
            <a:endParaRPr kumimoji="0" lang="en-US" dirty="0">
              <a:ea typeface="ＭＳ Ｐゴシック" charset="0"/>
              <a:cs typeface="Arial" panose="020B0604020202020204" pitchFamily="34" charset="0"/>
            </a:endParaRPr>
          </a:p>
        </p:txBody>
      </p:sp>
      <p:sp>
        <p:nvSpPr>
          <p:cNvPr id="1068074" name="AutoShape 1066"/>
          <p:cNvSpPr>
            <a:spLocks noChangeArrowheads="1"/>
          </p:cNvSpPr>
          <p:nvPr/>
        </p:nvSpPr>
        <p:spPr bwMode="auto">
          <a:xfrm>
            <a:off x="35163" y="697935"/>
            <a:ext cx="6365637" cy="2966015"/>
          </a:xfrm>
          <a:prstGeom prst="rightArrowCallout">
            <a:avLst>
              <a:gd name="adj1" fmla="val 25836"/>
              <a:gd name="adj2" fmla="val 25000"/>
              <a:gd name="adj3" fmla="val 21693"/>
              <a:gd name="adj4" fmla="val 86824"/>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1068075" name="AutoShape 1067"/>
          <p:cNvSpPr>
            <a:spLocks noChangeArrowheads="1"/>
          </p:cNvSpPr>
          <p:nvPr/>
        </p:nvSpPr>
        <p:spPr bwMode="auto">
          <a:xfrm>
            <a:off x="6012160" y="914400"/>
            <a:ext cx="3131840" cy="2971800"/>
          </a:xfrm>
          <a:prstGeom prst="verticalScroll">
            <a:avLst>
              <a:gd name="adj" fmla="val 12500"/>
            </a:avLst>
          </a:prstGeom>
          <a:solidFill>
            <a:srgbClr val="00000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1068072" name="Rectangle 1064"/>
          <p:cNvSpPr>
            <a:spLocks noChangeArrowheads="1"/>
          </p:cNvSpPr>
          <p:nvPr/>
        </p:nvSpPr>
        <p:spPr bwMode="auto">
          <a:xfrm>
            <a:off x="6400800" y="1371600"/>
            <a:ext cx="2514600" cy="2438400"/>
          </a:xfrm>
          <a:prstGeom prst="rect">
            <a:avLst/>
          </a:prstGeom>
          <a:no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كيفية </a:t>
            </a:r>
            <a:r>
              <a:rPr kumimoji="0" lang="ar-JO"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الاسترداد</a:t>
            </a:r>
            <a:br>
              <a:rPr kumimoji="0" lang="en-US"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15-17</a:t>
            </a:r>
            <a:endParaRPr kumimoji="0" lang="en-US" sz="44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1068077" name="AutoShape 1069"/>
          <p:cNvSpPr>
            <a:spLocks noChangeArrowheads="1"/>
          </p:cNvSpPr>
          <p:nvPr/>
        </p:nvSpPr>
        <p:spPr bwMode="auto">
          <a:xfrm>
            <a:off x="6012160" y="3886200"/>
            <a:ext cx="3131840" cy="2895600"/>
          </a:xfrm>
          <a:prstGeom prst="verticalScroll">
            <a:avLst>
              <a:gd name="adj" fmla="val 12500"/>
            </a:avLst>
          </a:prstGeom>
          <a:solidFill>
            <a:srgbClr val="80008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1068078" name="Rectangle 1070"/>
          <p:cNvSpPr>
            <a:spLocks noChangeArrowheads="1"/>
          </p:cNvSpPr>
          <p:nvPr/>
        </p:nvSpPr>
        <p:spPr bwMode="auto">
          <a:xfrm>
            <a:off x="6435724" y="4191000"/>
            <a:ext cx="2403475" cy="2438400"/>
          </a:xfrm>
          <a:prstGeom prst="rect">
            <a:avLst/>
          </a:prstGeom>
          <a:no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لماذا </a:t>
            </a:r>
            <a:r>
              <a:rPr kumimoji="0" lang="ar-JO"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الاسترداد</a:t>
            </a:r>
            <a:br>
              <a:rPr kumimoji="0" lang="en-US"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18-20</a:t>
            </a:r>
            <a:endParaRPr kumimoji="0" lang="en-US" sz="44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1068071" name="Rectangle 1063"/>
          <p:cNvSpPr>
            <a:spLocks noChangeArrowheads="1"/>
          </p:cNvSpPr>
          <p:nvPr/>
        </p:nvSpPr>
        <p:spPr bwMode="auto">
          <a:xfrm>
            <a:off x="34925" y="692150"/>
            <a:ext cx="5375275" cy="6165850"/>
          </a:xfrm>
          <a:prstGeom prst="rect">
            <a:avLst/>
          </a:prstGeom>
          <a:noFill/>
          <a:ln>
            <a:noFill/>
          </a:ln>
          <a:effectLst/>
        </p:spPr>
        <p:txBody>
          <a:bodyPr anchor="ctr"/>
          <a:lstStyle/>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«وَإِنْ أَخْطَأَ إِلَيْكَ أَخُوكَ فَٱذْهَبْ وَعَاتِبْهُ </a:t>
            </a:r>
            <a:r>
              <a:rPr kumimoji="0" lang="ar-JO" sz="2600" b="1" i="0" u="none" strike="noStrike" kern="1200" cap="none" spc="0" normalizeH="0" baseline="0" noProof="0" dirty="0">
                <a:ln>
                  <a:noFill/>
                </a:ln>
                <a:solidFill>
                  <a:srgbClr val="FFFF00"/>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بَيْنَكَ وَبَيْنَهُ وَحْدَكُمَا.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إِنْ سَمِعَ مِنْكَ فَقَدْ رَبِحْتَ أَخَاكَ. </a:t>
            </a: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١٦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وَإِنْ لَمْ يَسْمَعْ، </a:t>
            </a:r>
            <a:r>
              <a:rPr kumimoji="0" lang="ar-JO" sz="2600" b="1" i="0" u="none" strike="noStrike" kern="1200" cap="none" spc="0" normalizeH="0" baseline="0" noProof="0" dirty="0">
                <a:ln>
                  <a:noFill/>
                </a:ln>
                <a:solidFill>
                  <a:srgbClr val="FFFF00"/>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فَخُذْ مَعَكَ أَيْضًا وَاحِدًا أَوِ ٱثْنَيْنِ</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 لِكَيْ تَقُومَ كُلُّ كَلِمَةٍ عَلَى فَمِ شَاهِدَيْنِ أَوْ ثَلَاثَةٍ. </a:t>
            </a: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١٧ </a:t>
            </a:r>
            <a:r>
              <a:rPr kumimoji="0" lang="ar-JO" sz="2600" b="1" i="0" u="none" strike="noStrike" kern="1200" cap="none" spc="0" normalizeH="0" baseline="0" noProof="0" dirty="0">
                <a:ln>
                  <a:noFill/>
                </a:ln>
                <a:solidFill>
                  <a:srgbClr val="FFFF00"/>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وَإِنْ لَمْ يَسْمَعْ مِنْهُمْ فَقُلْ لِلْكَنِيسَةِ</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 وَإِنْ لَمْ يَسْمَعْ مِنَ ٱلْكَنِيسَةِ فَلْيَكُنْ عِنْدَكَ </a:t>
            </a:r>
            <a:r>
              <a:rPr kumimoji="0" lang="ar-JO" sz="2600" b="1" i="0" u="none" strike="noStrike" kern="1200" cap="none" spc="0" normalizeH="0" baseline="0" noProof="0" dirty="0">
                <a:ln>
                  <a:noFill/>
                </a:ln>
                <a:solidFill>
                  <a:srgbClr val="FFFF00"/>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كَٱلْوَثَنِيِّ وَٱلْعَشَّارِ</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just" defTabSz="914400" rtl="1" eaLnBrk="1" fontAlgn="base" latinLnBrk="0" hangingPunct="1">
              <a:lnSpc>
                <a:spcPct val="100000"/>
              </a:lnSpc>
              <a:spcBef>
                <a:spcPct val="0"/>
              </a:spcBef>
              <a:spcAft>
                <a:spcPct val="0"/>
              </a:spcAft>
              <a:buClrTx/>
              <a:buSzTx/>
              <a:buFontTx/>
              <a:buNone/>
              <a:tabLst/>
              <a:defRPr/>
            </a:pPr>
            <a:endPar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١٨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اَلْحَقَّ أَقُولُ لَكُمْ: كُلُّ مَا تَرْبِطُونَهُ عَلَى ٱلْأَرْضِ يَكُونُ مَرْبُوطًا فِي ٱلسَّمَاءِ، وَكُلُّ مَا تَحُلُّونَهُ عَلَى ٱلْأَرْضِ يَكُونُ مَحْلُولًا فِي ٱلسَّمَاءِ. </a:t>
            </a: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١٩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وَأَقُولُ لَكُمْ أَيْضًا: إِنِ ٱتَّفَقَ ٱثْنَانِ مِنْكُمْ عَلَى ٱلْأَرْضِ فِي أَيِّ شَيْءٍ يَطْلُبَانِهِ فَإِنَّهُ يَكُونُ لَهُمَا مِنْ قِبَلِ أَبِي ٱلَّذِي فِي ٱلسَّمَاوَاتِ، </a:t>
            </a: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٢٠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لِأَنَّهُ حَيْثُمَا ٱجْتَمَعَ ٱثْنَانِ أَوْ ثَلَاثَةٌ بِٱسْمِي فَهُنَاكَ أَكُونُ فِي وَسْطِهِمْ».</a:t>
            </a:r>
            <a:endParaRPr kumimoji="1" lang="en-US"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737930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068074"/>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068075"/>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499"/>
                                          </p:stCondLst>
                                        </p:cTn>
                                        <p:tgtEl>
                                          <p:spTgt spid="1068072">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1068076"/>
                                        </p:tgtEl>
                                        <p:attrNameLst>
                                          <p:attrName>style.visibility</p:attrName>
                                        </p:attrNameLst>
                                      </p:cBhvr>
                                      <p:to>
                                        <p:strVal val="visible"/>
                                      </p:to>
                                    </p:se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499"/>
                                          </p:stCondLst>
                                        </p:cTn>
                                        <p:tgtEl>
                                          <p:spTgt spid="106807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106807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8076" grpId="0" animBg="1"/>
      <p:bldP spid="1068074" grpId="0" animBg="1"/>
      <p:bldP spid="1068075" grpId="0" animBg="1"/>
      <p:bldP spid="1068072" grpId="0" build="p" autoUpdateAnimBg="0"/>
      <p:bldP spid="1068077" grpId="0" animBg="1"/>
      <p:bldP spid="1068078"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idx="4294967295"/>
          </p:nvPr>
        </p:nvSpPr>
        <p:spPr>
          <a:xfrm>
            <a:off x="1066800" y="381000"/>
            <a:ext cx="3360738" cy="4848225"/>
          </a:xfrm>
        </p:spPr>
        <p:txBody>
          <a:bodyPr/>
          <a:lstStyle/>
          <a:p>
            <a:pPr algn="ctr" eaLnBrk="1" hangingPunct="1"/>
            <a:r>
              <a:rPr lang="en-US" b="1">
                <a:latin typeface="Arial" panose="020B0604020202020204" pitchFamily="34" charset="0"/>
                <a:ea typeface="ＭＳ Ｐゴシック" charset="0"/>
                <a:cs typeface="Arial" panose="020B0604020202020204" pitchFamily="34" charset="0"/>
              </a:rPr>
              <a:t>The Point of Verses 15-17</a:t>
            </a:r>
          </a:p>
        </p:txBody>
      </p:sp>
      <p:pic>
        <p:nvPicPr>
          <p:cNvPr id="274435" name="Picture 1" descr="reconciliatio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957388"/>
            <a:ext cx="5478463" cy="4900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6" name="Text Box 3"/>
          <p:cNvSpPr txBox="1">
            <a:spLocks noChangeArrowheads="1"/>
          </p:cNvSpPr>
          <p:nvPr/>
        </p:nvSpPr>
        <p:spPr bwMode="auto">
          <a:xfrm>
            <a:off x="4427538" y="163513"/>
            <a:ext cx="4500562"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حافظ على </a:t>
            </a:r>
          </a:p>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سرية الأمر </a:t>
            </a:r>
          </a:p>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قدر الإمكان </a:t>
            </a:r>
          </a:p>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(15-17)</a:t>
            </a:r>
            <a:r>
              <a:rPr kumimoji="0" lang="en-US" altLang="ja-JP"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28116337"/>
      </p:ext>
    </p:extLst>
  </p:cSld>
  <p:clrMapOvr>
    <a:masterClrMapping/>
  </p:clrMapOvr>
  <p:transition>
    <p:random/>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082" name="Rectangle 2"/>
          <p:cNvSpPr>
            <a:spLocks noGrp="1" noChangeArrowheads="1"/>
          </p:cNvSpPr>
          <p:nvPr>
            <p:ph type="ctrTitle"/>
          </p:nvPr>
        </p:nvSpPr>
        <p:spPr>
          <a:xfrm>
            <a:off x="3059832" y="152400"/>
            <a:ext cx="5867400" cy="1066800"/>
          </a:xfrm>
          <a:effectLst/>
        </p:spPr>
        <p:txBody>
          <a:bodyPr/>
          <a:lstStyle/>
          <a:p>
            <a:pPr algn="r" eaLnBrk="1" hangingPunct="1">
              <a:defRPr/>
            </a:pPr>
            <a:r>
              <a:rPr lang="ar-JO" sz="6600" b="1" dirty="0">
                <a:solidFill>
                  <a:srgbClr val="FFFFFF"/>
                </a:solidFill>
                <a:effectLst/>
                <a:latin typeface="Arial" panose="020B0604020202020204" pitchFamily="34" charset="0"/>
                <a:ea typeface="Osaka" charset="0"/>
                <a:cs typeface="Arial" panose="020B0604020202020204" pitchFamily="34" charset="0"/>
              </a:rPr>
              <a:t>هَدّفُنا:</a:t>
            </a:r>
            <a:endParaRPr lang="en-US" b="1" dirty="0">
              <a:solidFill>
                <a:srgbClr val="FFFFFF"/>
              </a:solidFill>
              <a:effectLst/>
              <a:latin typeface="Arial" panose="020B0604020202020204" pitchFamily="34" charset="0"/>
              <a:ea typeface="Osaka" charset="0"/>
              <a:cs typeface="Arial" panose="020B0604020202020204" pitchFamily="34" charset="0"/>
            </a:endParaRPr>
          </a:p>
        </p:txBody>
      </p:sp>
      <p:sp>
        <p:nvSpPr>
          <p:cNvPr id="1070084" name="WordArt 4"/>
          <p:cNvSpPr>
            <a:spLocks noChangeArrowheads="1" noChangeShapeType="1" noTextEdit="1"/>
          </p:cNvSpPr>
          <p:nvPr/>
        </p:nvSpPr>
        <p:spPr bwMode="auto">
          <a:xfrm>
            <a:off x="990600" y="1219200"/>
            <a:ext cx="7772400" cy="45720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CC99FF"/>
                  </a:solidFill>
                  <a:round/>
                  <a:headEnd/>
                  <a:tailEnd/>
                </a:ln>
                <a:solidFill>
                  <a:srgbClr val="FFFFFF"/>
                </a:solidFill>
                <a:effectLst>
                  <a:outerShdw blurRad="63500" dist="53882" dir="2700000" algn="ctr" rotWithShape="0">
                    <a:srgbClr val="9999FF"/>
                  </a:outerShdw>
                </a:effectLst>
                <a:uLnTx/>
                <a:uFillTx/>
                <a:latin typeface="Impact"/>
                <a:ea typeface="Impact"/>
                <a:cs typeface="Impact"/>
              </a:rPr>
              <a:t>الإسترداد!</a:t>
            </a:r>
            <a:endParaRPr kumimoji="0" lang="en-US" sz="3600" b="0" i="0" u="none" strike="noStrike" kern="10" cap="none" spc="0" normalizeH="0" baseline="0" noProof="0" dirty="0">
              <a:ln w="9525">
                <a:solidFill>
                  <a:srgbClr val="CC99FF"/>
                </a:solidFill>
                <a:round/>
                <a:headEnd/>
                <a:tailEnd/>
              </a:ln>
              <a:solidFill>
                <a:srgbClr val="FFFFFF"/>
              </a:solidFill>
              <a:effectLst>
                <a:outerShdw blurRad="63500" dist="53882" dir="2700000" algn="ctr" rotWithShape="0">
                  <a:srgbClr val="9999FF"/>
                </a:outerShdw>
              </a:effectLst>
              <a:uLnTx/>
              <a:uFillTx/>
              <a:latin typeface="Impact"/>
              <a:ea typeface="Impact"/>
              <a:cs typeface="Impact"/>
            </a:endParaRPr>
          </a:p>
        </p:txBody>
      </p:sp>
      <p:sp>
        <p:nvSpPr>
          <p:cNvPr id="1070085" name="Rectangle 5"/>
          <p:cNvSpPr>
            <a:spLocks noChangeArrowheads="1"/>
          </p:cNvSpPr>
          <p:nvPr/>
        </p:nvSpPr>
        <p:spPr bwMode="auto">
          <a:xfrm>
            <a:off x="533400" y="304800"/>
            <a:ext cx="5867400" cy="1066800"/>
          </a:xfrm>
          <a:prstGeom prst="rect">
            <a:avLst/>
          </a:prstGeom>
          <a:noFill/>
          <a:ln>
            <a:noFill/>
          </a:ln>
          <a:effectLst>
            <a:outerShdw blurRad="25400" dist="38099" dir="2700000" algn="ctr" rotWithShape="0">
              <a:srgbClr val="FFFFFF">
                <a:alpha val="99962"/>
              </a:srgbClr>
            </a:outerShdw>
          </a:effectLst>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1F0769"/>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24997729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070084"/>
                                        </p:tgtEl>
                                        <p:attrNameLst>
                                          <p:attrName>style.visibility</p:attrName>
                                        </p:attrNameLst>
                                      </p:cBhvr>
                                      <p:to>
                                        <p:strVal val="visible"/>
                                      </p:to>
                                    </p:set>
                                    <p:animEffect transition="in" filter="fade">
                                      <p:cBhvr>
                                        <p:cTn id="7" dur="2000"/>
                                        <p:tgtEl>
                                          <p:spTgt spid="1070084"/>
                                        </p:tgtEl>
                                      </p:cBhvr>
                                    </p:animEffect>
                                    <p:anim calcmode="lin" valueType="num">
                                      <p:cBhvr>
                                        <p:cTn id="8" dur="2000" fill="hold"/>
                                        <p:tgtEl>
                                          <p:spTgt spid="1070084"/>
                                        </p:tgtEl>
                                        <p:attrNameLst>
                                          <p:attrName>style.rotation</p:attrName>
                                        </p:attrNameLst>
                                      </p:cBhvr>
                                      <p:tavLst>
                                        <p:tav tm="0">
                                          <p:val>
                                            <p:fltVal val="720"/>
                                          </p:val>
                                        </p:tav>
                                        <p:tav tm="100000">
                                          <p:val>
                                            <p:fltVal val="0"/>
                                          </p:val>
                                        </p:tav>
                                      </p:tavLst>
                                    </p:anim>
                                    <p:anim calcmode="lin" valueType="num">
                                      <p:cBhvr>
                                        <p:cTn id="9" dur="2000" fill="hold"/>
                                        <p:tgtEl>
                                          <p:spTgt spid="1070084"/>
                                        </p:tgtEl>
                                        <p:attrNameLst>
                                          <p:attrName>ppt_h</p:attrName>
                                        </p:attrNameLst>
                                      </p:cBhvr>
                                      <p:tavLst>
                                        <p:tav tm="0">
                                          <p:val>
                                            <p:fltVal val="0"/>
                                          </p:val>
                                        </p:tav>
                                        <p:tav tm="100000">
                                          <p:val>
                                            <p:strVal val="#ppt_h"/>
                                          </p:val>
                                        </p:tav>
                                      </p:tavLst>
                                    </p:anim>
                                    <p:anim calcmode="lin" valueType="num">
                                      <p:cBhvr>
                                        <p:cTn id="10" dur="2000" fill="hold"/>
                                        <p:tgtEl>
                                          <p:spTgt spid="107008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008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8530"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4445000" cy="332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85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b="13741"/>
          <a:stretch>
            <a:fillRect/>
          </a:stretch>
        </p:blipFill>
        <p:spPr bwMode="auto">
          <a:xfrm>
            <a:off x="3886200" y="3987800"/>
            <a:ext cx="4445000" cy="287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532" name="Rectangle 4"/>
          <p:cNvSpPr>
            <a:spLocks noGrp="1" noChangeArrowheads="1"/>
          </p:cNvSpPr>
          <p:nvPr>
            <p:ph type="title"/>
          </p:nvPr>
        </p:nvSpPr>
        <p:spPr>
          <a:xfrm>
            <a:off x="1828800" y="0"/>
            <a:ext cx="7239000" cy="1524000"/>
          </a:xfrm>
          <a:solidFill>
            <a:schemeClr val="tx1"/>
          </a:solidFill>
        </p:spPr>
        <p:txBody>
          <a:bodyPr/>
          <a:lstStyle/>
          <a:p>
            <a:pPr algn="r" eaLnBrk="1" hangingPunct="1"/>
            <a:r>
              <a:rPr lang="en-US">
                <a:ea typeface="ＭＳ Ｐゴシック" charset="0"/>
              </a:rPr>
              <a:t>Restore People in Sin</a:t>
            </a:r>
            <a:endParaRPr lang="en-US" sz="3600">
              <a:ea typeface="ＭＳ Ｐゴシック" charset="0"/>
            </a:endParaRPr>
          </a:p>
        </p:txBody>
      </p:sp>
      <p:sp>
        <p:nvSpPr>
          <p:cNvPr id="278533" name="Rectangle 7"/>
          <p:cNvSpPr>
            <a:spLocks noChangeArrowheads="1"/>
          </p:cNvSpPr>
          <p:nvPr/>
        </p:nvSpPr>
        <p:spPr bwMode="auto">
          <a:xfrm>
            <a:off x="1676400" y="2997200"/>
            <a:ext cx="6858000" cy="1981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"أيُّهَا ٱلْإِخْوَةُ، إِنِ ٱنْسَبَقَ إِنْسَانٌ فَأُخِذَ فِي زَلَّةٍ مَا، فَأَصْلِحُوا أَنْتُمُ ٱلرُّوحَانِيِّينَ مِثْلَ هَذَا بِرُوحِ ٱلْوَدَاعَةِ، نَاظِرًا إِلَى نَفْسِكَ لِئَلَّا تُجَرَّبَ أَنْتَ أَيْضًا"</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altLang="ja-JP"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 ٦: ١</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8534" name="Rectangle 9"/>
          <p:cNvSpPr>
            <a:spLocks noChangeArrowheads="1"/>
          </p:cNvSpPr>
          <p:nvPr/>
        </p:nvSpPr>
        <p:spPr bwMode="auto">
          <a:xfrm>
            <a:off x="1752600" y="76200"/>
            <a:ext cx="67818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استرداد </a:t>
            </a: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الذين يخطئون</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5086452"/>
      </p:ext>
    </p:extLst>
  </p:cSld>
  <p:clrMapOvr>
    <a:masterClrMapping/>
  </p:clrMapOvr>
  <p:transition>
    <p:random/>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ChangeArrowheads="1"/>
          </p:cNvSpPr>
          <p:nvPr>
            <p:ph type="ctrTitle"/>
          </p:nvPr>
        </p:nvSpPr>
        <p:spPr>
          <a:xfrm>
            <a:off x="0" y="152400"/>
            <a:ext cx="8077200" cy="1828800"/>
          </a:xfrm>
        </p:spPr>
        <p:txBody>
          <a:bodyPr/>
          <a:lstStyle/>
          <a:p>
            <a:pPr eaLnBrk="1" hangingPunct="1"/>
            <a:r>
              <a:rPr lang="ar-JO" sz="4800" dirty="0">
                <a:ea typeface="ＭＳ Ｐゴシック" charset="0"/>
                <a:cs typeface="Arial" panose="020B0604020202020204" pitchFamily="34" charset="0"/>
              </a:rPr>
              <a:t>4 خطوات في </a:t>
            </a:r>
            <a:br>
              <a:rPr lang="ar-JO" sz="4800" dirty="0">
                <a:ea typeface="ＭＳ Ｐゴシック" charset="0"/>
                <a:cs typeface="Arial" panose="020B0604020202020204" pitchFamily="34" charset="0"/>
              </a:rPr>
            </a:br>
            <a:r>
              <a:rPr lang="ar-JO" sz="4800" dirty="0">
                <a:ea typeface="ＭＳ Ｐゴシック" charset="0"/>
                <a:cs typeface="Arial" panose="020B0604020202020204" pitchFamily="34" charset="0"/>
              </a:rPr>
              <a:t>عملية الاسترداد الإلهي</a:t>
            </a:r>
            <a:endParaRPr lang="en-US" sz="4800" dirty="0">
              <a:ea typeface="ＭＳ Ｐゴシック" charset="0"/>
              <a:cs typeface="Arial" panose="020B0604020202020204" pitchFamily="34" charset="0"/>
            </a:endParaRPr>
          </a:p>
        </p:txBody>
      </p:sp>
      <p:sp>
        <p:nvSpPr>
          <p:cNvPr id="280578" name="AutoShape 6"/>
          <p:cNvSpPr>
            <a:spLocks noChangeArrowheads="1"/>
          </p:cNvSpPr>
          <p:nvPr/>
        </p:nvSpPr>
        <p:spPr bwMode="auto">
          <a:xfrm rot="5400000" flipV="1">
            <a:off x="2057400" y="-685800"/>
            <a:ext cx="5410200" cy="8001000"/>
          </a:xfrm>
          <a:prstGeom prst="triangle">
            <a:avLst>
              <a:gd name="adj" fmla="val 50000"/>
            </a:avLst>
          </a:prstGeom>
          <a:solidFill>
            <a:srgbClr val="6601FF"/>
          </a:solidFill>
          <a:ln w="9525">
            <a:solidFill>
              <a:schemeClr val="tx1"/>
            </a:solidFill>
            <a:miter lim="800000"/>
            <a:headEnd/>
            <a:tailEnd/>
          </a:ln>
        </p:spPr>
        <p:txBody>
          <a:bodyPr vert="eaVert"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75208" name="Text Box 8"/>
          <p:cNvSpPr txBox="1">
            <a:spLocks noChangeArrowheads="1"/>
          </p:cNvSpPr>
          <p:nvPr/>
        </p:nvSpPr>
        <p:spPr bwMode="auto">
          <a:xfrm>
            <a:off x="1676400" y="2947988"/>
            <a:ext cx="444352" cy="646331"/>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a:t>
            </a:r>
            <a:endPar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75209" name="Text Box 9"/>
          <p:cNvSpPr txBox="1">
            <a:spLocks noChangeArrowheads="1"/>
          </p:cNvSpPr>
          <p:nvPr/>
        </p:nvSpPr>
        <p:spPr bwMode="auto">
          <a:xfrm>
            <a:off x="2751138" y="2414588"/>
            <a:ext cx="947695" cy="1723549"/>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a:t>
            </a:r>
            <a:endParaRPr kumimoji="0" lang="en-US" sz="10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75211" name="Text Box 11"/>
          <p:cNvSpPr txBox="1">
            <a:spLocks noChangeArrowheads="1"/>
          </p:cNvSpPr>
          <p:nvPr/>
        </p:nvSpPr>
        <p:spPr bwMode="auto">
          <a:xfrm>
            <a:off x="4321175" y="1782763"/>
            <a:ext cx="1545616" cy="3000821"/>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9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3</a:t>
            </a:r>
            <a:endParaRPr kumimoji="0" lang="en-US" sz="189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75212" name="Text Box 12"/>
          <p:cNvSpPr txBox="1">
            <a:spLocks noChangeArrowheads="1"/>
          </p:cNvSpPr>
          <p:nvPr/>
        </p:nvSpPr>
        <p:spPr bwMode="auto">
          <a:xfrm>
            <a:off x="6477000" y="898525"/>
            <a:ext cx="2380780" cy="4785926"/>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0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a:t>
            </a:r>
            <a:endParaRPr kumimoji="0" lang="en-US" sz="30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80583" name="Rectangle 13"/>
          <p:cNvSpPr>
            <a:spLocks noChangeArrowheads="1"/>
          </p:cNvSpPr>
          <p:nvPr/>
        </p:nvSpPr>
        <p:spPr bwMode="auto">
          <a:xfrm>
            <a:off x="0" y="5029200"/>
            <a:ext cx="80772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uLnTx/>
                <a:uFillTx/>
                <a:latin typeface="Arial" panose="020B0604020202020204" pitchFamily="34" charset="0"/>
                <a:ea typeface="ＭＳ Ｐゴシック" charset="0"/>
                <a:cs typeface="Arial" panose="020B0604020202020204" pitchFamily="34" charset="0"/>
              </a:rPr>
              <a:t>إعلان الأمر لعدد أكبر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uLnTx/>
                <a:uFillTx/>
                <a:latin typeface="Arial" panose="020B0604020202020204" pitchFamily="34" charset="0"/>
                <a:ea typeface="ＭＳ Ｐゴシック" charset="0"/>
                <a:cs typeface="Arial" panose="020B0604020202020204" pitchFamily="34" charset="0"/>
              </a:rPr>
              <a:t>من الناس في كل خطوة</a:t>
            </a:r>
            <a:endParaRPr kumimoji="0" lang="en-US" sz="4800" b="1" i="0" u="none" strike="noStrike" kern="1200" cap="none" spc="0" normalizeH="0" baseline="0" noProof="0" dirty="0">
              <a:ln>
                <a:noFill/>
              </a:ln>
              <a:solidFill>
                <a:srgbClr val="333399"/>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3732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75208">
                                            <p:txEl>
                                              <p:pRg st="0" end="0"/>
                                            </p:txEl>
                                          </p:spTgt>
                                        </p:tgtEl>
                                        <p:attrNameLst>
                                          <p:attrName>style.visibility</p:attrName>
                                        </p:attrNameLst>
                                      </p:cBhvr>
                                      <p:to>
                                        <p:strVal val="visible"/>
                                      </p:to>
                                    </p:set>
                                    <p:animEffect transition="in" filter="dissolve">
                                      <p:cBhvr>
                                        <p:cTn id="7" dur="2000"/>
                                        <p:tgtEl>
                                          <p:spTgt spid="1075208">
                                            <p:txEl>
                                              <p:pRg st="0" end="0"/>
                                            </p:txEl>
                                          </p:spTgt>
                                        </p:tgtEl>
                                      </p:cBhvr>
                                    </p:animEffect>
                                  </p:childTnLst>
                                </p:cTn>
                              </p:par>
                            </p:childTnLst>
                          </p:cTn>
                        </p:par>
                        <p:par>
                          <p:cTn id="8" fill="hold" nodeType="afterGroup">
                            <p:stCondLst>
                              <p:cond delay="2000"/>
                            </p:stCondLst>
                            <p:childTnLst>
                              <p:par>
                                <p:cTn id="9" presetID="9" presetClass="entr" presetSubtype="0" fill="hold" grpId="0" nodeType="afterEffect">
                                  <p:stCondLst>
                                    <p:cond delay="0"/>
                                  </p:stCondLst>
                                  <p:childTnLst>
                                    <p:set>
                                      <p:cBhvr>
                                        <p:cTn id="10" dur="1" fill="hold">
                                          <p:stCondLst>
                                            <p:cond delay="0"/>
                                          </p:stCondLst>
                                        </p:cTn>
                                        <p:tgtEl>
                                          <p:spTgt spid="1075209">
                                            <p:txEl>
                                              <p:pRg st="0" end="0"/>
                                            </p:txEl>
                                          </p:spTgt>
                                        </p:tgtEl>
                                        <p:attrNameLst>
                                          <p:attrName>style.visibility</p:attrName>
                                        </p:attrNameLst>
                                      </p:cBhvr>
                                      <p:to>
                                        <p:strVal val="visible"/>
                                      </p:to>
                                    </p:set>
                                    <p:animEffect transition="in" filter="dissolve">
                                      <p:cBhvr>
                                        <p:cTn id="11" dur="2000"/>
                                        <p:tgtEl>
                                          <p:spTgt spid="1075209">
                                            <p:txEl>
                                              <p:pRg st="0" end="0"/>
                                            </p:txEl>
                                          </p:spTgt>
                                        </p:tgtEl>
                                      </p:cBhvr>
                                    </p:animEffect>
                                  </p:childTnLst>
                                </p:cTn>
                              </p:par>
                            </p:childTnLst>
                          </p:cTn>
                        </p:par>
                        <p:par>
                          <p:cTn id="12" fill="hold" nodeType="afterGroup">
                            <p:stCondLst>
                              <p:cond delay="4000"/>
                            </p:stCondLst>
                            <p:childTnLst>
                              <p:par>
                                <p:cTn id="13" presetID="9" presetClass="entr" presetSubtype="0" fill="hold" grpId="0" nodeType="afterEffect">
                                  <p:stCondLst>
                                    <p:cond delay="0"/>
                                  </p:stCondLst>
                                  <p:childTnLst>
                                    <p:set>
                                      <p:cBhvr>
                                        <p:cTn id="14" dur="1" fill="hold">
                                          <p:stCondLst>
                                            <p:cond delay="0"/>
                                          </p:stCondLst>
                                        </p:cTn>
                                        <p:tgtEl>
                                          <p:spTgt spid="1075211">
                                            <p:txEl>
                                              <p:pRg st="0" end="0"/>
                                            </p:txEl>
                                          </p:spTgt>
                                        </p:tgtEl>
                                        <p:attrNameLst>
                                          <p:attrName>style.visibility</p:attrName>
                                        </p:attrNameLst>
                                      </p:cBhvr>
                                      <p:to>
                                        <p:strVal val="visible"/>
                                      </p:to>
                                    </p:set>
                                    <p:animEffect transition="in" filter="dissolve">
                                      <p:cBhvr>
                                        <p:cTn id="15" dur="2000"/>
                                        <p:tgtEl>
                                          <p:spTgt spid="1075211">
                                            <p:txEl>
                                              <p:pRg st="0" end="0"/>
                                            </p:txEl>
                                          </p:spTgt>
                                        </p:tgtEl>
                                      </p:cBhvr>
                                    </p:animEffect>
                                  </p:childTnLst>
                                </p:cTn>
                              </p:par>
                            </p:childTnLst>
                          </p:cTn>
                        </p:par>
                        <p:par>
                          <p:cTn id="16" fill="hold" nodeType="afterGroup">
                            <p:stCondLst>
                              <p:cond delay="6000"/>
                            </p:stCondLst>
                            <p:childTnLst>
                              <p:par>
                                <p:cTn id="17" presetID="9" presetClass="entr" presetSubtype="0" fill="hold" grpId="0" nodeType="afterEffect">
                                  <p:stCondLst>
                                    <p:cond delay="0"/>
                                  </p:stCondLst>
                                  <p:childTnLst>
                                    <p:set>
                                      <p:cBhvr>
                                        <p:cTn id="18" dur="1" fill="hold">
                                          <p:stCondLst>
                                            <p:cond delay="0"/>
                                          </p:stCondLst>
                                        </p:cTn>
                                        <p:tgtEl>
                                          <p:spTgt spid="1075212">
                                            <p:txEl>
                                              <p:pRg st="0" end="0"/>
                                            </p:txEl>
                                          </p:spTgt>
                                        </p:tgtEl>
                                        <p:attrNameLst>
                                          <p:attrName>style.visibility</p:attrName>
                                        </p:attrNameLst>
                                      </p:cBhvr>
                                      <p:to>
                                        <p:strVal val="visible"/>
                                      </p:to>
                                    </p:set>
                                    <p:animEffect transition="in" filter="dissolve">
                                      <p:cBhvr>
                                        <p:cTn id="19" dur="2000"/>
                                        <p:tgtEl>
                                          <p:spTgt spid="10752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08" grpId="0" build="p" autoUpdateAnimBg="0"/>
      <p:bldP spid="1075209" grpId="0" build="p" autoUpdateAnimBg="0"/>
      <p:bldP spid="1075211" grpId="0" build="p" autoUpdateAnimBg="0"/>
      <p:bldP spid="1075212" grpId="0" build="p"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34925" y="304800"/>
            <a:ext cx="6840538" cy="1143000"/>
          </a:xfrm>
          <a:effectLst>
            <a:outerShdw blurRad="63500" dist="155023" dir="12899521" algn="ctr" rotWithShape="0">
              <a:srgbClr val="07070B">
                <a:alpha val="74998"/>
              </a:srgbClr>
            </a:outerShdw>
          </a:effectLst>
        </p:spPr>
        <p:txBody>
          <a:bodyPr/>
          <a:lstStyle/>
          <a:p>
            <a:pPr eaLnBrk="1" hangingPunct="1">
              <a:defRPr/>
            </a:pPr>
            <a:r>
              <a:rPr kumimoji="0" lang="ar-JO" sz="3600" dirty="0">
                <a:latin typeface="Arial" panose="020B0604020202020204" pitchFamily="34" charset="0"/>
                <a:ea typeface="ＭＳ Ｐゴシック" charset="0"/>
                <a:cs typeface="Arial" panose="020B0604020202020204" pitchFamily="34" charset="0"/>
              </a:rPr>
              <a:t>الخطوة 1 في الإسترداد</a:t>
            </a:r>
            <a:br>
              <a:rPr kumimoji="0" lang="ar-JO" sz="3600" dirty="0">
                <a:latin typeface="Arial" panose="020B0604020202020204" pitchFamily="34" charset="0"/>
                <a:ea typeface="ＭＳ Ｐゴシック" charset="0"/>
                <a:cs typeface="Arial" panose="020B0604020202020204" pitchFamily="34" charset="0"/>
              </a:rPr>
            </a:br>
            <a:r>
              <a:rPr kumimoji="0" lang="ar-JO" sz="3600" dirty="0">
                <a:latin typeface="Arial" panose="020B0604020202020204" pitchFamily="34" charset="0"/>
                <a:ea typeface="ＭＳ Ｐゴシック" charset="0"/>
                <a:cs typeface="Arial" panose="020B0604020202020204" pitchFamily="34" charset="0"/>
              </a:rPr>
              <a:t>تحدث إلى الشخص </a:t>
            </a:r>
            <a:r>
              <a:rPr kumimoji="0" lang="ar-JO" sz="3600" u="sng" dirty="0">
                <a:solidFill>
                  <a:srgbClr val="FFFF00"/>
                </a:solidFill>
                <a:latin typeface="Arial" panose="020B0604020202020204" pitchFamily="34" charset="0"/>
                <a:ea typeface="ＭＳ Ｐゴシック" charset="0"/>
                <a:cs typeface="Arial" panose="020B0604020202020204" pitchFamily="34" charset="0"/>
              </a:rPr>
              <a:t>بنفسك</a:t>
            </a:r>
            <a:endParaRPr kumimoji="0" lang="en-US"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5635"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5636"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خاطئ</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5637"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err="1">
                <a:ln>
                  <a:noFill/>
                </a:ln>
                <a:solidFill>
                  <a:srgbClr val="99CCFF"/>
                </a:solidFill>
                <a:effectLst/>
                <a:uLnTx/>
                <a:uFillTx/>
                <a:latin typeface="Arial" panose="020B0604020202020204" pitchFamily="34" charset="0"/>
                <a:ea typeface="ＭＳ Ｐゴシック" charset="0"/>
                <a:cs typeface="Arial" panose="020B0604020202020204" pitchFamily="34" charset="0"/>
              </a:rPr>
              <a:t>ع</a:t>
            </a:r>
            <a:endParaRPr kumimoji="0" lang="ar-SA" sz="32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965638"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عضو</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39"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0"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1"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2"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3"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4" name="Text Box 12"/>
          <p:cNvSpPr txBox="1">
            <a:spLocks noChangeArrowheads="1"/>
          </p:cNvSpPr>
          <p:nvPr/>
        </p:nvSpPr>
        <p:spPr bwMode="auto">
          <a:xfrm>
            <a:off x="1918648" y="1684361"/>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5"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6"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7"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8"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9" name="Text Box 17"/>
          <p:cNvSpPr txBox="1">
            <a:spLocks noChangeArrowheads="1"/>
          </p:cNvSpPr>
          <p:nvPr/>
        </p:nvSpPr>
        <p:spPr bwMode="auto">
          <a:xfrm>
            <a:off x="2743200" y="1924334"/>
            <a:ext cx="568325" cy="584775"/>
          </a:xfrm>
          <a:prstGeom prst="rect">
            <a:avLst/>
          </a:prstGeom>
          <a:noFill/>
          <a:ln>
            <a:noFill/>
          </a:ln>
          <a:effectLst>
            <a:outerShdw blurRad="63500" dist="71842"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0"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1"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2"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3"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4"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5"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6"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7"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8"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9"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0"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1"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2"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3"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4"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5"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6"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7" name="Line 35"/>
          <p:cNvSpPr>
            <a:spLocks noChangeShapeType="1"/>
          </p:cNvSpPr>
          <p:nvPr/>
        </p:nvSpPr>
        <p:spPr bwMode="auto">
          <a:xfrm rot="-10800000" flipH="1" flipV="1">
            <a:off x="1371600" y="29718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8" name="Line 36"/>
          <p:cNvSpPr>
            <a:spLocks noChangeShapeType="1"/>
          </p:cNvSpPr>
          <p:nvPr/>
        </p:nvSpPr>
        <p:spPr bwMode="auto">
          <a:xfrm rot="-7245430" flipH="1" flipV="1">
            <a:off x="1943100" y="26289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9" name="Line 37"/>
          <p:cNvSpPr>
            <a:spLocks noChangeShapeType="1"/>
          </p:cNvSpPr>
          <p:nvPr/>
        </p:nvSpPr>
        <p:spPr bwMode="auto">
          <a:xfrm rot="7240121" flipH="1" flipV="1">
            <a:off x="1409700" y="35052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70" name="Oval 38"/>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pic>
        <p:nvPicPr>
          <p:cNvPr id="282662"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904038" y="0"/>
            <a:ext cx="2239962" cy="148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924381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65665"/>
                                        </p:tgtEl>
                                        <p:attrNameLst>
                                          <p:attrName>style.visibility</p:attrName>
                                        </p:attrNameLst>
                                      </p:cBhvr>
                                      <p:to>
                                        <p:strVal val="visible"/>
                                      </p:to>
                                    </p:set>
                                    <p:animEffect transition="in" filter="wipe(right)">
                                      <p:cBhvr>
                                        <p:cTn id="7" dur="500"/>
                                        <p:tgtEl>
                                          <p:spTgt spid="96566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nodeType="clickEffect">
                                  <p:stCondLst>
                                    <p:cond delay="0"/>
                                  </p:stCondLst>
                                  <p:childTnLst>
                                    <p:set>
                                      <p:cBhvr>
                                        <p:cTn id="11" dur="1" fill="hold">
                                          <p:stCondLst>
                                            <p:cond delay="0"/>
                                          </p:stCondLst>
                                        </p:cTn>
                                        <p:tgtEl>
                                          <p:spTgt spid="965667"/>
                                        </p:tgtEl>
                                        <p:attrNameLst>
                                          <p:attrName>style.visibility</p:attrName>
                                        </p:attrNameLst>
                                      </p:cBhvr>
                                      <p:to>
                                        <p:strVal val="visible"/>
                                      </p:to>
                                    </p:set>
                                    <p:animEffect transition="in" filter="wipe(right)">
                                      <p:cBhvr>
                                        <p:cTn id="12" dur="500"/>
                                        <p:tgtEl>
                                          <p:spTgt spid="965667"/>
                                        </p:tgtEl>
                                      </p:cBhvr>
                                    </p:animEffect>
                                  </p:childTnLst>
                                </p:cTn>
                              </p:par>
                            </p:childTnLst>
                          </p:cTn>
                        </p:par>
                        <p:par>
                          <p:cTn id="13" fill="hold" nodeType="afterGroup">
                            <p:stCondLst>
                              <p:cond delay="500"/>
                            </p:stCondLst>
                            <p:childTnLst>
                              <p:par>
                                <p:cTn id="14" presetID="22" presetClass="entr" presetSubtype="4" fill="hold" nodeType="afterEffect">
                                  <p:stCondLst>
                                    <p:cond delay="0"/>
                                  </p:stCondLst>
                                  <p:childTnLst>
                                    <p:set>
                                      <p:cBhvr>
                                        <p:cTn id="15" dur="1" fill="hold">
                                          <p:stCondLst>
                                            <p:cond delay="0"/>
                                          </p:stCondLst>
                                        </p:cTn>
                                        <p:tgtEl>
                                          <p:spTgt spid="965668"/>
                                        </p:tgtEl>
                                        <p:attrNameLst>
                                          <p:attrName>style.visibility</p:attrName>
                                        </p:attrNameLst>
                                      </p:cBhvr>
                                      <p:to>
                                        <p:strVal val="visible"/>
                                      </p:to>
                                    </p:set>
                                    <p:animEffect transition="in" filter="wipe(down)">
                                      <p:cBhvr>
                                        <p:cTn id="16" dur="500"/>
                                        <p:tgtEl>
                                          <p:spTgt spid="965668"/>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965669"/>
                                        </p:tgtEl>
                                        <p:attrNameLst>
                                          <p:attrName>style.visibility</p:attrName>
                                        </p:attrNameLst>
                                      </p:cBhvr>
                                      <p:to>
                                        <p:strVal val="visible"/>
                                      </p:to>
                                    </p:set>
                                    <p:animEffect transition="in" filter="wipe(up)">
                                      <p:cBhvr>
                                        <p:cTn id="20" dur="500"/>
                                        <p:tgtEl>
                                          <p:spTgt spid="9656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nodeType="clickEffect">
                                  <p:stCondLst>
                                    <p:cond delay="0"/>
                                  </p:stCondLst>
                                  <p:childTnLst>
                                    <p:animEffect transition="out" filter="blinds(horizontal)">
                                      <p:cBhvr>
                                        <p:cTn id="24" dur="500"/>
                                        <p:tgtEl>
                                          <p:spTgt spid="965669"/>
                                        </p:tgtEl>
                                      </p:cBhvr>
                                    </p:animEffect>
                                    <p:set>
                                      <p:cBhvr>
                                        <p:cTn id="25" dur="1" fill="hold">
                                          <p:stCondLst>
                                            <p:cond delay="499"/>
                                          </p:stCondLst>
                                        </p:cTn>
                                        <p:tgtEl>
                                          <p:spTgt spid="965669"/>
                                        </p:tgtEl>
                                        <p:attrNameLst>
                                          <p:attrName>style.visibility</p:attrName>
                                        </p:attrNameLst>
                                      </p:cBhvr>
                                      <p:to>
                                        <p:strVal val="hidden"/>
                                      </p:to>
                                    </p:set>
                                  </p:childTnLst>
                                </p:cTn>
                              </p:par>
                              <p:par>
                                <p:cTn id="26" presetID="3" presetClass="exit" presetSubtype="10" fill="hold" nodeType="withEffect">
                                  <p:stCondLst>
                                    <p:cond delay="0"/>
                                  </p:stCondLst>
                                  <p:childTnLst>
                                    <p:animEffect transition="out" filter="blinds(horizontal)">
                                      <p:cBhvr>
                                        <p:cTn id="27" dur="500"/>
                                        <p:tgtEl>
                                          <p:spTgt spid="965668"/>
                                        </p:tgtEl>
                                      </p:cBhvr>
                                    </p:animEffect>
                                    <p:set>
                                      <p:cBhvr>
                                        <p:cTn id="28" dur="1" fill="hold">
                                          <p:stCondLst>
                                            <p:cond delay="499"/>
                                          </p:stCondLst>
                                        </p:cTn>
                                        <p:tgtEl>
                                          <p:spTgt spid="965668"/>
                                        </p:tgtEl>
                                        <p:attrNameLst>
                                          <p:attrName>style.visibility</p:attrName>
                                        </p:attrNameLst>
                                      </p:cBhvr>
                                      <p:to>
                                        <p:strVal val="hidden"/>
                                      </p:to>
                                    </p:set>
                                  </p:childTnLst>
                                </p:cTn>
                              </p:par>
                              <p:par>
                                <p:cTn id="29" presetID="3" presetClass="exit" presetSubtype="10" fill="hold" nodeType="withEffect">
                                  <p:stCondLst>
                                    <p:cond delay="0"/>
                                  </p:stCondLst>
                                  <p:childTnLst>
                                    <p:animEffect transition="out" filter="blinds(horizontal)">
                                      <p:cBhvr>
                                        <p:cTn id="30" dur="500"/>
                                        <p:tgtEl>
                                          <p:spTgt spid="965667"/>
                                        </p:tgtEl>
                                      </p:cBhvr>
                                    </p:animEffect>
                                    <p:set>
                                      <p:cBhvr>
                                        <p:cTn id="31" dur="1" fill="hold">
                                          <p:stCondLst>
                                            <p:cond delay="499"/>
                                          </p:stCondLst>
                                        </p:cTn>
                                        <p:tgtEl>
                                          <p:spTgt spid="965667"/>
                                        </p:tgtEl>
                                        <p:attrNameLst>
                                          <p:attrName>style.visibility</p:attrName>
                                        </p:attrNameLst>
                                      </p:cBhvr>
                                      <p:to>
                                        <p:strVal val="hidden"/>
                                      </p:to>
                                    </p:set>
                                  </p:childTnLst>
                                </p:cTn>
                              </p:par>
                            </p:childTnLst>
                          </p:cTn>
                        </p:par>
                        <p:par>
                          <p:cTn id="32" fill="hold" nodeType="withGroup">
                            <p:stCondLst>
                              <p:cond delay="500"/>
                            </p:stCondLst>
                            <p:childTnLst>
                              <p:par>
                                <p:cTn id="33" presetID="22" presetClass="entr" presetSubtype="8" fill="hold" nodeType="afterEffect">
                                  <p:stCondLst>
                                    <p:cond delay="0"/>
                                  </p:stCondLst>
                                  <p:childTnLst>
                                    <p:set>
                                      <p:cBhvr>
                                        <p:cTn id="34" dur="1" fill="hold">
                                          <p:stCondLst>
                                            <p:cond delay="0"/>
                                          </p:stCondLst>
                                        </p:cTn>
                                        <p:tgtEl>
                                          <p:spTgt spid="965666"/>
                                        </p:tgtEl>
                                        <p:attrNameLst>
                                          <p:attrName>style.visibility</p:attrName>
                                        </p:attrNameLst>
                                      </p:cBhvr>
                                      <p:to>
                                        <p:strVal val="visible"/>
                                      </p:to>
                                    </p:set>
                                    <p:animEffect transition="in" filter="wipe(left)">
                                      <p:cBhvr>
                                        <p:cTn id="35" dur="500"/>
                                        <p:tgtEl>
                                          <p:spTgt spid="965666"/>
                                        </p:tgtEl>
                                      </p:cBhvr>
                                    </p:animEffect>
                                  </p:childTnLst>
                                </p:cTn>
                              </p:par>
                            </p:childTnLst>
                          </p:cTn>
                        </p:par>
                        <p:par>
                          <p:cTn id="36" fill="hold" nodeType="withGroup">
                            <p:stCondLst>
                              <p:cond delay="1000"/>
                            </p:stCondLst>
                            <p:childTnLst>
                              <p:par>
                                <p:cTn id="37" presetID="31" presetClass="entr" presetSubtype="0" fill="hold" grpId="0" nodeType="afterEffect">
                                  <p:stCondLst>
                                    <p:cond delay="0"/>
                                  </p:stCondLst>
                                  <p:iterate type="lt">
                                    <p:tmPct val="5000"/>
                                  </p:iterate>
                                  <p:childTnLst>
                                    <p:set>
                                      <p:cBhvr>
                                        <p:cTn id="38" dur="1" fill="hold">
                                          <p:stCondLst>
                                            <p:cond delay="0"/>
                                          </p:stCondLst>
                                        </p:cTn>
                                        <p:tgtEl>
                                          <p:spTgt spid="965670"/>
                                        </p:tgtEl>
                                        <p:attrNameLst>
                                          <p:attrName>style.visibility</p:attrName>
                                        </p:attrNameLst>
                                      </p:cBhvr>
                                      <p:to>
                                        <p:strVal val="visible"/>
                                      </p:to>
                                    </p:set>
                                    <p:anim calcmode="lin" valueType="num">
                                      <p:cBhvr>
                                        <p:cTn id="39" dur="1000" fill="hold"/>
                                        <p:tgtEl>
                                          <p:spTgt spid="965670"/>
                                        </p:tgtEl>
                                        <p:attrNameLst>
                                          <p:attrName>ppt_w</p:attrName>
                                        </p:attrNameLst>
                                      </p:cBhvr>
                                      <p:tavLst>
                                        <p:tav tm="0">
                                          <p:val>
                                            <p:fltVal val="0"/>
                                          </p:val>
                                        </p:tav>
                                        <p:tav tm="100000">
                                          <p:val>
                                            <p:strVal val="#ppt_w"/>
                                          </p:val>
                                        </p:tav>
                                      </p:tavLst>
                                    </p:anim>
                                    <p:anim calcmode="lin" valueType="num">
                                      <p:cBhvr>
                                        <p:cTn id="40" dur="1000" fill="hold"/>
                                        <p:tgtEl>
                                          <p:spTgt spid="965670"/>
                                        </p:tgtEl>
                                        <p:attrNameLst>
                                          <p:attrName>ppt_h</p:attrName>
                                        </p:attrNameLst>
                                      </p:cBhvr>
                                      <p:tavLst>
                                        <p:tav tm="0">
                                          <p:val>
                                            <p:fltVal val="0"/>
                                          </p:val>
                                        </p:tav>
                                        <p:tav tm="100000">
                                          <p:val>
                                            <p:strVal val="#ppt_h"/>
                                          </p:val>
                                        </p:tav>
                                      </p:tavLst>
                                    </p:anim>
                                    <p:anim calcmode="lin" valueType="num">
                                      <p:cBhvr>
                                        <p:cTn id="41" dur="1000" fill="hold"/>
                                        <p:tgtEl>
                                          <p:spTgt spid="965670"/>
                                        </p:tgtEl>
                                        <p:attrNameLst>
                                          <p:attrName>style.rotation</p:attrName>
                                        </p:attrNameLst>
                                      </p:cBhvr>
                                      <p:tavLst>
                                        <p:tav tm="0">
                                          <p:val>
                                            <p:fltVal val="90"/>
                                          </p:val>
                                        </p:tav>
                                        <p:tav tm="100000">
                                          <p:val>
                                            <p:fltVal val="0"/>
                                          </p:val>
                                        </p:tav>
                                      </p:tavLst>
                                    </p:anim>
                                    <p:animEffect transition="in" filter="fade">
                                      <p:cBhvr>
                                        <p:cTn id="42" dur="1000"/>
                                        <p:tgtEl>
                                          <p:spTgt spid="965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7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15</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5501657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5D235BE-7E20-3C7F-CE8B-8A6A5BCB5BB8}"/>
            </a:ext>
          </a:extLst>
        </p:cNvPr>
        <p:cNvGrpSpPr/>
        <p:nvPr/>
      </p:nvGrpSpPr>
      <p:grpSpPr>
        <a:xfrm>
          <a:off x="0" y="0"/>
          <a:ext cx="0" cy="0"/>
          <a:chOff x="0" y="0"/>
          <a:chExt cx="0" cy="0"/>
        </a:xfrm>
      </p:grpSpPr>
      <p:pic>
        <p:nvPicPr>
          <p:cNvPr id="262146" name="Picture 2" descr="roman column">
            <a:extLst>
              <a:ext uri="{FF2B5EF4-FFF2-40B4-BE49-F238E27FC236}">
                <a16:creationId xmlns:a16="http://schemas.microsoft.com/office/drawing/2014/main" id="{066A3FA2-0017-7758-DBB9-D0A11507642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2147" name="Picture 3" descr="roman column">
            <a:extLst>
              <a:ext uri="{FF2B5EF4-FFF2-40B4-BE49-F238E27FC236}">
                <a16:creationId xmlns:a16="http://schemas.microsoft.com/office/drawing/2014/main" id="{590C850C-5197-8C0B-D151-2EDCB944B88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a:extLst>
              <a:ext uri="{FF2B5EF4-FFF2-40B4-BE49-F238E27FC236}">
                <a16:creationId xmlns:a16="http://schemas.microsoft.com/office/drawing/2014/main" id="{4F8C6777-3348-D82C-B7E8-663DF2EF06A0}"/>
              </a:ext>
            </a:extLst>
          </p:cNvPr>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ar-SA" dirty="0">
                <a:effectLst>
                  <a:outerShdw blurRad="38100" dist="38100" dir="2700000" algn="tl">
                    <a:srgbClr val="FFFFFF"/>
                  </a:outerShdw>
                </a:effectLst>
                <a:ea typeface="ＭＳ Ｐゴシック" charset="0"/>
              </a:rPr>
              <a:t>متى</a:t>
            </a:r>
            <a:r>
              <a:rPr lang="mr-IN" altLang="ja-JP" dirty="0">
                <a:effectLst>
                  <a:outerShdw blurRad="38100" dist="38100" dir="2700000" algn="tl">
                    <a:srgbClr val="FFFFFF"/>
                  </a:outerShdw>
                </a:effectLst>
                <a:ea typeface="ＭＳ Ｐゴシック" charset="0"/>
              </a:rPr>
              <a:t>'</a:t>
            </a:r>
            <a:r>
              <a:rPr lang="en-US" dirty="0">
                <a:effectLst>
                  <a:outerShdw blurRad="38100" dist="38100" dir="2700000" algn="tl">
                    <a:srgbClr val="FFFFFF"/>
                  </a:outerShdw>
                </a:effectLst>
                <a:ea typeface="ＭＳ Ｐゴシック" charset="0"/>
              </a:rPr>
              <a:t>s Relational Pillars</a:t>
            </a:r>
            <a:endParaRPr lang="en-US" dirty="0">
              <a:ea typeface="ＭＳ Ｐゴシック" charset="0"/>
            </a:endParaRPr>
          </a:p>
        </p:txBody>
      </p:sp>
      <p:sp>
        <p:nvSpPr>
          <p:cNvPr id="262149" name="Rectangle 5">
            <a:extLst>
              <a:ext uri="{FF2B5EF4-FFF2-40B4-BE49-F238E27FC236}">
                <a16:creationId xmlns:a16="http://schemas.microsoft.com/office/drawing/2014/main" id="{6C7D1F66-B9C0-A364-E5FA-60724EED32CA}"/>
              </a:ext>
            </a:extLst>
          </p:cNvPr>
          <p:cNvSpPr>
            <a:spLocks noChangeArrowheads="1"/>
          </p:cNvSpPr>
          <p:nvPr/>
        </p:nvSpPr>
        <p:spPr bwMode="auto">
          <a:xfrm>
            <a:off x="3429000" y="1981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 23- 24</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0" name="Rectangle 6">
            <a:extLst>
              <a:ext uri="{FF2B5EF4-FFF2-40B4-BE49-F238E27FC236}">
                <a16:creationId xmlns:a16="http://schemas.microsoft.com/office/drawing/2014/main" id="{A7933D0A-1C2B-5D7D-E129-66AAD05577F5}"/>
              </a:ext>
            </a:extLst>
          </p:cNvPr>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المُساء إليه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1" name="Rectangle 7">
            <a:extLst>
              <a:ext uri="{FF2B5EF4-FFF2-40B4-BE49-F238E27FC236}">
                <a16:creationId xmlns:a16="http://schemas.microsoft.com/office/drawing/2014/main" id="{42A88812-5326-CA09-7C85-10793E03AD34}"/>
              </a:ext>
            </a:extLst>
          </p:cNvPr>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خطية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2" name="Rectangle 8">
            <a:extLst>
              <a:ext uri="{FF2B5EF4-FFF2-40B4-BE49-F238E27FC236}">
                <a16:creationId xmlns:a16="http://schemas.microsoft.com/office/drawing/2014/main" id="{B3ED0444-9855-BFE5-5860-609EBC0D26E0}"/>
              </a:ext>
            </a:extLst>
          </p:cNvPr>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مذنب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1" name="Rectangle 9">
            <a:extLst>
              <a:ext uri="{FF2B5EF4-FFF2-40B4-BE49-F238E27FC236}">
                <a16:creationId xmlns:a16="http://schemas.microsoft.com/office/drawing/2014/main" id="{9340ADC8-30E7-E921-E7D5-2548880FC6BF}"/>
              </a:ext>
            </a:extLst>
          </p:cNvPr>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4" name="Rectangle 10">
            <a:extLst>
              <a:ext uri="{FF2B5EF4-FFF2-40B4-BE49-F238E27FC236}">
                <a16:creationId xmlns:a16="http://schemas.microsoft.com/office/drawing/2014/main" id="{FBD27051-5617-7EBA-3AFC-7668D0AB3ACA}"/>
              </a:ext>
            </a:extLst>
          </p:cNvPr>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3" name="Rectangle 11">
            <a:extLst>
              <a:ext uri="{FF2B5EF4-FFF2-40B4-BE49-F238E27FC236}">
                <a16:creationId xmlns:a16="http://schemas.microsoft.com/office/drawing/2014/main" id="{6ED0A6D3-5206-4E87-0DF4-93428FFCB077}"/>
              </a:ext>
            </a:extLst>
          </p:cNvPr>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4" name="Rectangle 12">
            <a:extLst>
              <a:ext uri="{FF2B5EF4-FFF2-40B4-BE49-F238E27FC236}">
                <a16:creationId xmlns:a16="http://schemas.microsoft.com/office/drawing/2014/main" id="{9EB1CD14-B5AC-FEEB-DB6D-44FC263CC158}"/>
              </a:ext>
            </a:extLst>
          </p:cNvPr>
          <p:cNvSpPr>
            <a:spLocks noChangeArrowheads="1"/>
          </p:cNvSpPr>
          <p:nvPr/>
        </p:nvSpPr>
        <p:spPr bwMode="auto">
          <a:xfrm>
            <a:off x="0" y="2019300"/>
            <a:ext cx="2839616"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15- 17</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6" name="Rectangle 14">
            <a:extLst>
              <a:ext uri="{FF2B5EF4-FFF2-40B4-BE49-F238E27FC236}">
                <a16:creationId xmlns:a16="http://schemas.microsoft.com/office/drawing/2014/main" id="{D1A0BD4A-6738-E8F6-411B-9CC9D8B77B9E}"/>
              </a:ext>
            </a:extLst>
          </p:cNvPr>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عمودا متى للعلاقات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62158" name="Picture 13" descr="roman column 3">
            <a:extLst>
              <a:ext uri="{FF2B5EF4-FFF2-40B4-BE49-F238E27FC236}">
                <a16:creationId xmlns:a16="http://schemas.microsoft.com/office/drawing/2014/main" id="{C2C805B7-B0C6-6058-0658-C00D6971F83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445906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5404">
                                            <p:txEl>
                                              <p:pRg st="0" end="0"/>
                                            </p:txEl>
                                          </p:spTgt>
                                        </p:tgtEl>
                                        <p:attrNameLst>
                                          <p:attrName>style.visibility</p:attrName>
                                        </p:attrNameLst>
                                      </p:cBhvr>
                                      <p:to>
                                        <p:strVal val="visible"/>
                                      </p:to>
                                    </p:set>
                                    <p:animEffect transition="in" filter="fade">
                                      <p:cBhvr>
                                        <p:cTn id="7" dur="500"/>
                                        <p:tgtEl>
                                          <p:spTgt spid="955404">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5401">
                                            <p:txEl>
                                              <p:pRg st="0" end="0"/>
                                            </p:txEl>
                                          </p:spTgt>
                                        </p:tgtEl>
                                        <p:attrNameLst>
                                          <p:attrName>style.visibility</p:attrName>
                                        </p:attrNameLst>
                                      </p:cBhvr>
                                      <p:to>
                                        <p:strVal val="visible"/>
                                      </p:to>
                                    </p:set>
                                    <p:animEffect transition="in" filter="fade">
                                      <p:cBhvr>
                                        <p:cTn id="11" dur="500"/>
                                        <p:tgtEl>
                                          <p:spTgt spid="955401">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55403">
                                            <p:txEl>
                                              <p:pRg st="0" end="0"/>
                                            </p:txEl>
                                          </p:spTgt>
                                        </p:tgtEl>
                                        <p:attrNameLst>
                                          <p:attrName>style.visibility</p:attrName>
                                        </p:attrNameLst>
                                      </p:cBhvr>
                                      <p:to>
                                        <p:strVal val="visible"/>
                                      </p:to>
                                    </p:set>
                                    <p:animEffect transition="in" filter="fade">
                                      <p:cBhvr>
                                        <p:cTn id="15" dur="500"/>
                                        <p:tgtEl>
                                          <p:spTgt spid="9554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5401" grpId="0" build="p" autoUpdateAnimBg="0"/>
      <p:bldP spid="955403" grpId="0" build="p" autoUpdateAnimBg="0"/>
      <p:bldP spid="955404" grpId="0" build="p"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32EA769-7C9B-9272-3D02-62C7E7BEB6B7}"/>
            </a:ext>
          </a:extLst>
        </p:cNvPr>
        <p:cNvGrpSpPr/>
        <p:nvPr/>
      </p:nvGrpSpPr>
      <p:grpSpPr>
        <a:xfrm>
          <a:off x="0" y="0"/>
          <a:ext cx="0" cy="0"/>
          <a:chOff x="0" y="0"/>
          <a:chExt cx="0" cy="0"/>
        </a:xfrm>
      </p:grpSpPr>
      <p:pic>
        <p:nvPicPr>
          <p:cNvPr id="262146" name="Picture 2" descr="roman column">
            <a:extLst>
              <a:ext uri="{FF2B5EF4-FFF2-40B4-BE49-F238E27FC236}">
                <a16:creationId xmlns:a16="http://schemas.microsoft.com/office/drawing/2014/main" id="{7B2D01A9-5003-32C2-AD11-1AF99FE4067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2147" name="Picture 3" descr="roman column">
            <a:extLst>
              <a:ext uri="{FF2B5EF4-FFF2-40B4-BE49-F238E27FC236}">
                <a16:creationId xmlns:a16="http://schemas.microsoft.com/office/drawing/2014/main" id="{B57F8ABC-AF39-53BA-67BA-3E5C989DFDC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a:extLst>
              <a:ext uri="{FF2B5EF4-FFF2-40B4-BE49-F238E27FC236}">
                <a16:creationId xmlns:a16="http://schemas.microsoft.com/office/drawing/2014/main" id="{391BC0C2-E289-5345-61AD-C3E2D5FF7DB2}"/>
              </a:ext>
            </a:extLst>
          </p:cNvPr>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ar-SA" dirty="0">
                <a:effectLst>
                  <a:outerShdw blurRad="38100" dist="38100" dir="2700000" algn="tl">
                    <a:srgbClr val="FFFFFF"/>
                  </a:outerShdw>
                </a:effectLst>
                <a:ea typeface="ＭＳ Ｐゴシック" charset="0"/>
              </a:rPr>
              <a:t>متى</a:t>
            </a:r>
            <a:r>
              <a:rPr lang="mr-IN" altLang="ja-JP" dirty="0">
                <a:effectLst>
                  <a:outerShdw blurRad="38100" dist="38100" dir="2700000" algn="tl">
                    <a:srgbClr val="FFFFFF"/>
                  </a:outerShdw>
                </a:effectLst>
                <a:ea typeface="ＭＳ Ｐゴシック" charset="0"/>
              </a:rPr>
              <a:t>'</a:t>
            </a:r>
            <a:r>
              <a:rPr lang="en-US" dirty="0">
                <a:effectLst>
                  <a:outerShdw blurRad="38100" dist="38100" dir="2700000" algn="tl">
                    <a:srgbClr val="FFFFFF"/>
                  </a:outerShdw>
                </a:effectLst>
                <a:ea typeface="ＭＳ Ｐゴシック" charset="0"/>
              </a:rPr>
              <a:t>s Relational Pillars</a:t>
            </a:r>
            <a:endParaRPr lang="en-US" dirty="0">
              <a:ea typeface="ＭＳ Ｐゴシック" charset="0"/>
            </a:endParaRPr>
          </a:p>
        </p:txBody>
      </p:sp>
      <p:sp>
        <p:nvSpPr>
          <p:cNvPr id="262149" name="Rectangle 5">
            <a:extLst>
              <a:ext uri="{FF2B5EF4-FFF2-40B4-BE49-F238E27FC236}">
                <a16:creationId xmlns:a16="http://schemas.microsoft.com/office/drawing/2014/main" id="{7F03EF9D-5E11-A2A1-FA0C-0C2010B947E7}"/>
              </a:ext>
            </a:extLst>
          </p:cNvPr>
          <p:cNvSpPr>
            <a:spLocks noChangeArrowheads="1"/>
          </p:cNvSpPr>
          <p:nvPr/>
        </p:nvSpPr>
        <p:spPr bwMode="auto">
          <a:xfrm>
            <a:off x="3429000" y="1981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 23- 24</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0" name="Rectangle 6">
            <a:extLst>
              <a:ext uri="{FF2B5EF4-FFF2-40B4-BE49-F238E27FC236}">
                <a16:creationId xmlns:a16="http://schemas.microsoft.com/office/drawing/2014/main" id="{46341871-5407-C74B-EEE1-D30C6075A52A}"/>
              </a:ext>
            </a:extLst>
          </p:cNvPr>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المُساء إليه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1" name="Rectangle 7">
            <a:extLst>
              <a:ext uri="{FF2B5EF4-FFF2-40B4-BE49-F238E27FC236}">
                <a16:creationId xmlns:a16="http://schemas.microsoft.com/office/drawing/2014/main" id="{D881011A-5A9A-3033-3577-E89520AC0CA8}"/>
              </a:ext>
            </a:extLst>
          </p:cNvPr>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خطية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2" name="Rectangle 8">
            <a:extLst>
              <a:ext uri="{FF2B5EF4-FFF2-40B4-BE49-F238E27FC236}">
                <a16:creationId xmlns:a16="http://schemas.microsoft.com/office/drawing/2014/main" id="{39C7AA80-7DE2-DE8E-7C28-A001EC92A899}"/>
              </a:ext>
            </a:extLst>
          </p:cNvPr>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مذنب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1" name="Rectangle 9">
            <a:extLst>
              <a:ext uri="{FF2B5EF4-FFF2-40B4-BE49-F238E27FC236}">
                <a16:creationId xmlns:a16="http://schemas.microsoft.com/office/drawing/2014/main" id="{179883D8-73D1-CDAA-2158-E17684765584}"/>
              </a:ext>
            </a:extLst>
          </p:cNvPr>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4" name="Rectangle 10">
            <a:extLst>
              <a:ext uri="{FF2B5EF4-FFF2-40B4-BE49-F238E27FC236}">
                <a16:creationId xmlns:a16="http://schemas.microsoft.com/office/drawing/2014/main" id="{3A5A21A7-8CEF-1A12-8C3A-E543AF02F27E}"/>
              </a:ext>
            </a:extLst>
          </p:cNvPr>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3" name="Rectangle 11">
            <a:extLst>
              <a:ext uri="{FF2B5EF4-FFF2-40B4-BE49-F238E27FC236}">
                <a16:creationId xmlns:a16="http://schemas.microsoft.com/office/drawing/2014/main" id="{1BD648BD-E6A1-5F83-7293-E68ADC5C56A5}"/>
              </a:ext>
            </a:extLst>
          </p:cNvPr>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4" name="Rectangle 12">
            <a:extLst>
              <a:ext uri="{FF2B5EF4-FFF2-40B4-BE49-F238E27FC236}">
                <a16:creationId xmlns:a16="http://schemas.microsoft.com/office/drawing/2014/main" id="{AC978F91-4094-9BCD-267B-CF6206A0F671}"/>
              </a:ext>
            </a:extLst>
          </p:cNvPr>
          <p:cNvSpPr>
            <a:spLocks noChangeArrowheads="1"/>
          </p:cNvSpPr>
          <p:nvPr/>
        </p:nvSpPr>
        <p:spPr bwMode="auto">
          <a:xfrm>
            <a:off x="0" y="2019300"/>
            <a:ext cx="2839616"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15- 17</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6" name="Rectangle 14">
            <a:extLst>
              <a:ext uri="{FF2B5EF4-FFF2-40B4-BE49-F238E27FC236}">
                <a16:creationId xmlns:a16="http://schemas.microsoft.com/office/drawing/2014/main" id="{80978B77-9BD5-8D26-42CD-2E2FFE895F3F}"/>
              </a:ext>
            </a:extLst>
          </p:cNvPr>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عمودا متى للعلاقات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62158" name="Picture 13" descr="roman column 3">
            <a:extLst>
              <a:ext uri="{FF2B5EF4-FFF2-40B4-BE49-F238E27FC236}">
                <a16:creationId xmlns:a16="http://schemas.microsoft.com/office/drawing/2014/main" id="{C897C05D-C8EE-CCF9-58E5-39D3D7BCC893}"/>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1">
            <a:extLst>
              <a:ext uri="{FF2B5EF4-FFF2-40B4-BE49-F238E27FC236}">
                <a16:creationId xmlns:a16="http://schemas.microsoft.com/office/drawing/2014/main" id="{916906DE-6622-CDA6-1F15-4898716D384A}"/>
              </a:ext>
            </a:extLst>
          </p:cNvPr>
          <p:cNvSpPr>
            <a:spLocks noChangeArrowheads="1"/>
          </p:cNvSpPr>
          <p:nvPr/>
        </p:nvSpPr>
        <p:spPr bwMode="auto">
          <a:xfrm>
            <a:off x="6523038" y="5154057"/>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المُبادر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AE929452-6B35-DCAA-5387-28CE033C5B11}"/>
              </a:ext>
            </a:extLst>
          </p:cNvPr>
          <p:cNvSpPr txBox="1"/>
          <p:nvPr/>
        </p:nvSpPr>
        <p:spPr>
          <a:xfrm>
            <a:off x="3480260" y="5283505"/>
            <a:ext cx="1158875" cy="769441"/>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a:t>
            </a:r>
            <a:endParaRPr kumimoji="0" lang="en-US" sz="4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5" name="TextBox 4">
            <a:extLst>
              <a:ext uri="{FF2B5EF4-FFF2-40B4-BE49-F238E27FC236}">
                <a16:creationId xmlns:a16="http://schemas.microsoft.com/office/drawing/2014/main" id="{01332B51-9F01-416E-7E4D-C939F86701AF}"/>
              </a:ext>
            </a:extLst>
          </p:cNvPr>
          <p:cNvSpPr txBox="1"/>
          <p:nvPr/>
        </p:nvSpPr>
        <p:spPr>
          <a:xfrm>
            <a:off x="840370" y="5375216"/>
            <a:ext cx="1158875" cy="769441"/>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a:t>
            </a:r>
            <a:endParaRPr kumimoji="0" lang="en-US" sz="4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11665752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5404">
                                            <p:txEl>
                                              <p:pRg st="0" end="0"/>
                                            </p:txEl>
                                          </p:spTgt>
                                        </p:tgtEl>
                                        <p:attrNameLst>
                                          <p:attrName>style.visibility</p:attrName>
                                        </p:attrNameLst>
                                      </p:cBhvr>
                                      <p:to>
                                        <p:strVal val="visible"/>
                                      </p:to>
                                    </p:set>
                                    <p:animEffect transition="in" filter="fade">
                                      <p:cBhvr>
                                        <p:cTn id="7" dur="500"/>
                                        <p:tgtEl>
                                          <p:spTgt spid="955404">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5401">
                                            <p:txEl>
                                              <p:pRg st="0" end="0"/>
                                            </p:txEl>
                                          </p:spTgt>
                                        </p:tgtEl>
                                        <p:attrNameLst>
                                          <p:attrName>style.visibility</p:attrName>
                                        </p:attrNameLst>
                                      </p:cBhvr>
                                      <p:to>
                                        <p:strVal val="visible"/>
                                      </p:to>
                                    </p:set>
                                    <p:animEffect transition="in" filter="fade">
                                      <p:cBhvr>
                                        <p:cTn id="11" dur="500"/>
                                        <p:tgtEl>
                                          <p:spTgt spid="955401">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55403">
                                            <p:txEl>
                                              <p:pRg st="0" end="0"/>
                                            </p:txEl>
                                          </p:spTgt>
                                        </p:tgtEl>
                                        <p:attrNameLst>
                                          <p:attrName>style.visibility</p:attrName>
                                        </p:attrNameLst>
                                      </p:cBhvr>
                                      <p:to>
                                        <p:strVal val="visible"/>
                                      </p:to>
                                    </p:set>
                                    <p:animEffect transition="in" filter="fade">
                                      <p:cBhvr>
                                        <p:cTn id="15" dur="500"/>
                                        <p:tgtEl>
                                          <p:spTgt spid="95540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
                                            <p:txEl>
                                              <p:pRg st="0" end="0"/>
                                            </p:txEl>
                                          </p:spTgt>
                                        </p:tgtEl>
                                        <p:attrNameLst>
                                          <p:attrName>style.visibility</p:attrName>
                                        </p:attrNameLst>
                                      </p:cBhvr>
                                      <p:to>
                                        <p:strVal val="visible"/>
                                      </p:to>
                                    </p:set>
                                    <p:animEffect transition="in" filter="fade">
                                      <p:cBhvr>
                                        <p:cTn id="19"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5401" grpId="0" build="p" autoUpdateAnimBg="0"/>
      <p:bldP spid="955403" grpId="0" build="p" autoUpdateAnimBg="0"/>
      <p:bldP spid="955404" grpId="0" build="p" autoUpdateAnimBg="0"/>
      <p:bldP spid="2"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2" descr="couplefightingmed.png"/>
          <p:cNvPicPr>
            <a:picLocks noChangeAspect="1"/>
          </p:cNvPicPr>
          <p:nvPr/>
        </p:nvPicPr>
        <p:blipFill rotWithShape="1">
          <a:blip r:embed="rId3">
            <a:extLst>
              <a:ext uri="{28A0092B-C50C-407E-A947-70E740481C1C}">
                <a14:useLocalDpi xmlns:a14="http://schemas.microsoft.com/office/drawing/2010/main"/>
              </a:ext>
            </a:extLst>
          </a:blip>
          <a:srcRect r="13667" b="14072"/>
          <a:stretch/>
        </p:blipFill>
        <p:spPr bwMode="auto">
          <a:xfrm>
            <a:off x="0" y="771526"/>
            <a:ext cx="9143999" cy="6057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55650" y="28575"/>
            <a:ext cx="7772400" cy="736600"/>
          </a:xfrm>
        </p:spPr>
        <p:txBody>
          <a:bodyPr/>
          <a:lstStyle/>
          <a:p>
            <a:pPr>
              <a:defRPr/>
            </a:pPr>
            <a:r>
              <a:rPr lang="ar-SA" dirty="0">
                <a:ea typeface="ＭＳ Ｐゴシック" charset="0"/>
                <a:cs typeface="Arial" panose="020B0604020202020204" pitchFamily="34" charset="0"/>
              </a:rPr>
              <a:t>الذهاب شخصياً</a:t>
            </a:r>
            <a:endParaRPr lang="en-US" dirty="0">
              <a:ea typeface="ＭＳ Ｐゴシック" charset="0"/>
              <a:cs typeface="Arial" panose="020B0604020202020204" pitchFamily="34" charset="0"/>
            </a:endParaRPr>
          </a:p>
        </p:txBody>
      </p:sp>
      <p:sp>
        <p:nvSpPr>
          <p:cNvPr id="4" name="Title 1"/>
          <p:cNvSpPr txBox="1">
            <a:spLocks/>
          </p:cNvSpPr>
          <p:nvPr/>
        </p:nvSpPr>
        <p:spPr bwMode="auto">
          <a:xfrm>
            <a:off x="1" y="764704"/>
            <a:ext cx="2411759" cy="2808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15875" marR="0" lvl="0" indent="-15875" algn="r" defTabSz="914400" rtl="1" eaLnBrk="0" fontAlgn="base" latinLnBrk="0" hangingPunct="0">
              <a:lnSpc>
                <a:spcPct val="100000"/>
              </a:lnSpc>
              <a:spcBef>
                <a:spcPct val="0"/>
              </a:spcBef>
              <a:spcAft>
                <a:spcPct val="0"/>
              </a:spcAft>
              <a:buClrTx/>
              <a:buSzTx/>
              <a:buFontTx/>
              <a:buNone/>
              <a:tabLst/>
              <a:defRPr/>
            </a:pPr>
            <a:r>
              <a:rPr kumimoji="0" lang="ar-SA" altLang="zh-CN" sz="32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ليس:</a:t>
            </a:r>
            <a:b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br>
            <a: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a:t>
            </a:r>
            <a:r>
              <a:rPr kumimoji="0" lang="ar-JO"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البريد الإلكتروني</a:t>
            </a:r>
            <a:b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br>
            <a: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a:t>
            </a:r>
            <a:r>
              <a:rPr kumimoji="0" lang="ar-JO"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الرسائل القصيرة</a:t>
            </a:r>
            <a:b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br>
            <a: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a:t>
            </a:r>
            <a:r>
              <a:rPr kumimoji="0" lang="ar-JO"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رسالة</a:t>
            </a:r>
            <a:b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br>
            <a: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a:t>
            </a:r>
            <a:r>
              <a:rPr kumimoji="0" lang="ar-SA" altLang="zh-CN"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الهاتف</a:t>
            </a:r>
            <a:endParaRPr kumimoji="0" lang="zh-CN" altLang="en-US" sz="2800" b="1" i="0"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087474019"/>
      </p:ext>
    </p:extLst>
  </p:cSld>
  <p:clrMapOvr>
    <a:masterClrMapping/>
  </p:clrMapOvr>
  <p:transition>
    <p:random/>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Family 9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 y="-76200"/>
            <a:ext cx="11125200" cy="7234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3347" name="Rectangle 3"/>
          <p:cNvSpPr>
            <a:spLocks noGrp="1" noChangeArrowheads="1"/>
          </p:cNvSpPr>
          <p:nvPr>
            <p:ph type="title"/>
          </p:nvPr>
        </p:nvSpPr>
        <p:spPr>
          <a:xfrm>
            <a:off x="76200" y="76200"/>
            <a:ext cx="1981200" cy="1017588"/>
          </a:xfrm>
        </p:spPr>
        <p:txBody>
          <a:bodyPr/>
          <a:lstStyle/>
          <a:p>
            <a:pPr eaLnBrk="1" hangingPunct="1">
              <a:defRPr/>
            </a:pPr>
            <a:r>
              <a:rPr lang="ar-JO" dirty="0">
                <a:ea typeface="ＭＳ Ｐゴシック" charset="0"/>
                <a:cs typeface="Arial" panose="020B0604020202020204" pitchFamily="34" charset="0"/>
              </a:rPr>
              <a:t>1996</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554851191"/>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8" name="Title 2"/>
          <p:cNvSpPr>
            <a:spLocks noGrp="1"/>
          </p:cNvSpPr>
          <p:nvPr>
            <p:ph type="title" idx="4294967295"/>
          </p:nvPr>
        </p:nvSpPr>
        <p:spPr>
          <a:xfrm>
            <a:off x="0" y="0"/>
            <a:ext cx="4500563" cy="685800"/>
          </a:xfrm>
          <a:solidFill>
            <a:schemeClr val="tx1"/>
          </a:solidFill>
        </p:spPr>
        <p:txBody>
          <a:bodyPr/>
          <a:lstStyle/>
          <a:p>
            <a:pPr eaLnBrk="1" hangingPunct="1">
              <a:defRPr/>
            </a:pPr>
            <a:r>
              <a:rPr lang="ar-SA" dirty="0">
                <a:ea typeface="ＭＳ Ｐゴシック" charset="0"/>
                <a:cs typeface="Arial" panose="020B0604020202020204" pitchFamily="34" charset="0"/>
              </a:rPr>
              <a:t>إخوة...</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673464193"/>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2866" name="Rectangle 2"/>
          <p:cNvSpPr>
            <a:spLocks noChangeArrowheads="1"/>
          </p:cNvSpPr>
          <p:nvPr/>
        </p:nvSpPr>
        <p:spPr bwMode="auto">
          <a:xfrm>
            <a:off x="0" y="1900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2867" name="Rectangle 3"/>
          <p:cNvSpPr>
            <a:spLocks noGrp="1" noChangeArrowheads="1"/>
          </p:cNvSpPr>
          <p:nvPr>
            <p:ph type="title" idx="4294967295"/>
          </p:nvPr>
        </p:nvSpPr>
        <p:spPr>
          <a:xfrm>
            <a:off x="277813" y="404813"/>
            <a:ext cx="8686800" cy="1012825"/>
          </a:xfrm>
          <a:solidFill>
            <a:schemeClr val="bg1"/>
          </a:solidFill>
        </p:spPr>
        <p:txBody>
          <a:bodyPr/>
          <a:lstStyle/>
          <a:p>
            <a:pPr eaLnBrk="1" hangingPunct="1"/>
            <a:r>
              <a:rPr lang="ar-SA" dirty="0">
                <a:ea typeface="ＭＳ Ｐゴシック" charset="0"/>
              </a:rPr>
              <a:t>لماذا لا نواجه الاخرين؟</a:t>
            </a:r>
            <a:endParaRPr lang="en-US" dirty="0">
              <a:ea typeface="ＭＳ Ｐゴシック" charset="0"/>
            </a:endParaRPr>
          </a:p>
        </p:txBody>
      </p:sp>
      <p:sp>
        <p:nvSpPr>
          <p:cNvPr id="897028" name="Text Box 4"/>
          <p:cNvSpPr txBox="1">
            <a:spLocks noChangeArrowheads="1"/>
          </p:cNvSpPr>
          <p:nvPr/>
        </p:nvSpPr>
        <p:spPr bwMode="auto">
          <a:xfrm>
            <a:off x="684213" y="1700213"/>
            <a:ext cx="3376612" cy="4402137"/>
          </a:xfrm>
          <a:prstGeom prst="rect">
            <a:avLst/>
          </a:prstGeom>
          <a:noFill/>
          <a:ln>
            <a:noFill/>
          </a:ln>
          <a:effectLst>
            <a:outerShdw blurRad="63500" dist="35921" dir="2700000" algn="ctr" rotWithShape="0">
              <a:srgbClr val="000000">
                <a:alpha val="74998"/>
              </a:srgbClr>
            </a:outerShdw>
          </a:effectLst>
        </p:spPr>
        <p:txBody>
          <a:bodyPr wrap="square">
            <a:spAutoFit/>
          </a:bodyPr>
          <a:lstStyle>
            <a:lvl1pPr marL="628650" indent="-628650">
              <a:defRPr sz="2400">
                <a:solidFill>
                  <a:schemeClr val="tx1"/>
                </a:solidFill>
                <a:latin typeface="Arial" charset="0"/>
                <a:ea typeface="ＭＳ Ｐゴシック" charset="0"/>
                <a:cs typeface="ＭＳ Ｐゴシック" charset="0"/>
              </a:defRPr>
            </a:lvl1pPr>
            <a:lvl2pPr marL="1200150" indent="-457200">
              <a:defRPr sz="2400">
                <a:solidFill>
                  <a:schemeClr val="tx1"/>
                </a:solidFill>
                <a:latin typeface="Arial" charset="0"/>
                <a:ea typeface="ＭＳ Ｐゴシック" charset="0"/>
              </a:defRPr>
            </a:lvl2pPr>
            <a:lvl3pPr marL="1771650" indent="-457200">
              <a:defRPr sz="2400">
                <a:solidFill>
                  <a:schemeClr val="tx1"/>
                </a:solidFill>
                <a:latin typeface="Arial" charset="0"/>
                <a:ea typeface="ＭＳ Ｐゴシック" charset="0"/>
              </a:defRPr>
            </a:lvl3pPr>
            <a:lvl4pPr marL="2343150" indent="-457200">
              <a:defRPr sz="2400">
                <a:solidFill>
                  <a:schemeClr val="tx1"/>
                </a:solidFill>
                <a:latin typeface="Arial" charset="0"/>
                <a:ea typeface="ＭＳ Ｐゴシック" charset="0"/>
              </a:defRPr>
            </a:lvl4pPr>
            <a:lvl5pPr marL="2914650" indent="-457200">
              <a:defRPr sz="2400">
                <a:solidFill>
                  <a:schemeClr val="tx1"/>
                </a:solidFill>
                <a:latin typeface="Arial" charset="0"/>
                <a:ea typeface="ＭＳ Ｐゴシック" charset="0"/>
              </a:defRPr>
            </a:lvl5pPr>
            <a:lvl6pPr marL="3371850" indent="-457200" eaLnBrk="0" fontAlgn="base" hangingPunct="0">
              <a:spcBef>
                <a:spcPct val="0"/>
              </a:spcBef>
              <a:spcAft>
                <a:spcPct val="0"/>
              </a:spcAft>
              <a:defRPr sz="2400">
                <a:solidFill>
                  <a:schemeClr val="tx1"/>
                </a:solidFill>
                <a:latin typeface="Arial" charset="0"/>
                <a:ea typeface="ＭＳ Ｐゴシック" charset="0"/>
              </a:defRPr>
            </a:lvl6pPr>
            <a:lvl7pPr marL="3829050" indent="-457200" eaLnBrk="0" fontAlgn="base" hangingPunct="0">
              <a:spcBef>
                <a:spcPct val="0"/>
              </a:spcBef>
              <a:spcAft>
                <a:spcPct val="0"/>
              </a:spcAft>
              <a:defRPr sz="2400">
                <a:solidFill>
                  <a:schemeClr val="tx1"/>
                </a:solidFill>
                <a:latin typeface="Arial" charset="0"/>
                <a:ea typeface="ＭＳ Ｐゴシック" charset="0"/>
              </a:defRPr>
            </a:lvl7pPr>
            <a:lvl8pPr marL="4286250" indent="-457200" eaLnBrk="0" fontAlgn="base" hangingPunct="0">
              <a:spcBef>
                <a:spcPct val="0"/>
              </a:spcBef>
              <a:spcAft>
                <a:spcPct val="0"/>
              </a:spcAft>
              <a:defRPr sz="2400">
                <a:solidFill>
                  <a:schemeClr val="tx1"/>
                </a:solidFill>
                <a:latin typeface="Arial" charset="0"/>
                <a:ea typeface="ＭＳ Ｐゴシック" charset="0"/>
              </a:defRPr>
            </a:lvl8pPr>
            <a:lvl9pPr marL="4743450" indent="-457200" eaLnBrk="0" fontAlgn="base" hangingPunct="0">
              <a:spcBef>
                <a:spcPct val="0"/>
              </a:spcBef>
              <a:spcAft>
                <a:spcPct val="0"/>
              </a:spcAft>
              <a:defRPr sz="2400">
                <a:solidFill>
                  <a:schemeClr val="tx1"/>
                </a:solidFill>
                <a:latin typeface="Arial"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جهل</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شك</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فشل</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خوف</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أعذار</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عدم طهارة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 اجتماعي</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92869" name="Picture 1" descr="relationship_save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60825" y="3141663"/>
            <a:ext cx="5083175" cy="3716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852762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7028">
                                            <p:txEl>
                                              <p:pRg st="0" end="0"/>
                                            </p:txEl>
                                          </p:spTgt>
                                        </p:tgtEl>
                                        <p:attrNameLst>
                                          <p:attrName>style.visibility</p:attrName>
                                        </p:attrNameLst>
                                      </p:cBhvr>
                                      <p:to>
                                        <p:strVal val="visible"/>
                                      </p:to>
                                    </p:set>
                                    <p:animEffect transition="in" filter="dissolve">
                                      <p:cBhvr>
                                        <p:cTn id="7" dur="500"/>
                                        <p:tgtEl>
                                          <p:spTgt spid="89702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7028">
                                            <p:txEl>
                                              <p:pRg st="1" end="1"/>
                                            </p:txEl>
                                          </p:spTgt>
                                        </p:tgtEl>
                                        <p:attrNameLst>
                                          <p:attrName>style.visibility</p:attrName>
                                        </p:attrNameLst>
                                      </p:cBhvr>
                                      <p:to>
                                        <p:strVal val="visible"/>
                                      </p:to>
                                    </p:set>
                                    <p:animEffect transition="in" filter="dissolve">
                                      <p:cBhvr>
                                        <p:cTn id="12" dur="500"/>
                                        <p:tgtEl>
                                          <p:spTgt spid="89702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97028">
                                            <p:txEl>
                                              <p:pRg st="2" end="2"/>
                                            </p:txEl>
                                          </p:spTgt>
                                        </p:tgtEl>
                                        <p:attrNameLst>
                                          <p:attrName>style.visibility</p:attrName>
                                        </p:attrNameLst>
                                      </p:cBhvr>
                                      <p:to>
                                        <p:strVal val="visible"/>
                                      </p:to>
                                    </p:set>
                                    <p:animEffect transition="in" filter="dissolve">
                                      <p:cBhvr>
                                        <p:cTn id="17" dur="500"/>
                                        <p:tgtEl>
                                          <p:spTgt spid="89702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97028">
                                            <p:txEl>
                                              <p:pRg st="3" end="3"/>
                                            </p:txEl>
                                          </p:spTgt>
                                        </p:tgtEl>
                                        <p:attrNameLst>
                                          <p:attrName>style.visibility</p:attrName>
                                        </p:attrNameLst>
                                      </p:cBhvr>
                                      <p:to>
                                        <p:strVal val="visible"/>
                                      </p:to>
                                    </p:set>
                                    <p:animEffect transition="in" filter="dissolve">
                                      <p:cBhvr>
                                        <p:cTn id="22" dur="500"/>
                                        <p:tgtEl>
                                          <p:spTgt spid="89702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897028">
                                            <p:txEl>
                                              <p:pRg st="4" end="4"/>
                                            </p:txEl>
                                          </p:spTgt>
                                        </p:tgtEl>
                                        <p:attrNameLst>
                                          <p:attrName>style.visibility</p:attrName>
                                        </p:attrNameLst>
                                      </p:cBhvr>
                                      <p:to>
                                        <p:strVal val="visible"/>
                                      </p:to>
                                    </p:set>
                                    <p:animEffect transition="in" filter="dissolve">
                                      <p:cBhvr>
                                        <p:cTn id="27" dur="500"/>
                                        <p:tgtEl>
                                          <p:spTgt spid="897028">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97028">
                                            <p:txEl>
                                              <p:pRg st="5" end="5"/>
                                            </p:txEl>
                                          </p:spTgt>
                                        </p:tgtEl>
                                        <p:attrNameLst>
                                          <p:attrName>style.visibility</p:attrName>
                                        </p:attrNameLst>
                                      </p:cBhvr>
                                      <p:to>
                                        <p:strVal val="visible"/>
                                      </p:to>
                                    </p:set>
                                    <p:animEffect transition="in" filter="dissolve">
                                      <p:cBhvr>
                                        <p:cTn id="32" dur="500"/>
                                        <p:tgtEl>
                                          <p:spTgt spid="897028">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897028">
                                            <p:txEl>
                                              <p:pRg st="6" end="6"/>
                                            </p:txEl>
                                          </p:spTgt>
                                        </p:tgtEl>
                                        <p:attrNameLst>
                                          <p:attrName>style.visibility</p:attrName>
                                        </p:attrNameLst>
                                      </p:cBhvr>
                                      <p:to>
                                        <p:strVal val="visible"/>
                                      </p:to>
                                    </p:set>
                                    <p:animEffect transition="in" filter="dissolve">
                                      <p:cBhvr>
                                        <p:cTn id="37" dur="500"/>
                                        <p:tgtEl>
                                          <p:spTgt spid="89702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7028" grpId="0" build="p"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34925" y="304800"/>
            <a:ext cx="6840538" cy="1143000"/>
          </a:xfrm>
          <a:effectLst>
            <a:outerShdw blurRad="63500" dist="155023" dir="12899521" algn="ctr" rotWithShape="0">
              <a:srgbClr val="07070B">
                <a:alpha val="74998"/>
              </a:srgbClr>
            </a:outerShdw>
          </a:effectLst>
        </p:spPr>
        <p:txBody>
          <a:bodyPr/>
          <a:lstStyle/>
          <a:p>
            <a:pPr eaLnBrk="1" hangingPunct="1">
              <a:defRPr/>
            </a:pPr>
            <a:r>
              <a:rPr kumimoji="0" lang="ar-JO" sz="3600" dirty="0">
                <a:latin typeface="Arial" panose="020B0604020202020204" pitchFamily="34" charset="0"/>
                <a:ea typeface="ＭＳ Ｐゴシック" charset="0"/>
                <a:cs typeface="Arial" panose="020B0604020202020204" pitchFamily="34" charset="0"/>
              </a:rPr>
              <a:t>الخطوة 1 في الإسترداد</a:t>
            </a:r>
            <a:br>
              <a:rPr kumimoji="0" lang="ar-JO" sz="3600" dirty="0">
                <a:latin typeface="Arial" panose="020B0604020202020204" pitchFamily="34" charset="0"/>
                <a:ea typeface="ＭＳ Ｐゴシック" charset="0"/>
                <a:cs typeface="Arial" panose="020B0604020202020204" pitchFamily="34" charset="0"/>
              </a:rPr>
            </a:br>
            <a:r>
              <a:rPr kumimoji="0" lang="ar-JO" sz="3600" dirty="0">
                <a:latin typeface="Arial" panose="020B0604020202020204" pitchFamily="34" charset="0"/>
                <a:ea typeface="ＭＳ Ｐゴシック" charset="0"/>
                <a:cs typeface="Arial" panose="020B0604020202020204" pitchFamily="34" charset="0"/>
              </a:rPr>
              <a:t>تحدث إلى الشخص </a:t>
            </a:r>
            <a:r>
              <a:rPr kumimoji="0" lang="ar-JO" sz="3600" u="sng" dirty="0">
                <a:solidFill>
                  <a:srgbClr val="FFFF00"/>
                </a:solidFill>
                <a:latin typeface="Arial" panose="020B0604020202020204" pitchFamily="34" charset="0"/>
                <a:ea typeface="ＭＳ Ｐゴシック" charset="0"/>
                <a:cs typeface="Arial" panose="020B0604020202020204" pitchFamily="34" charset="0"/>
              </a:rPr>
              <a:t>بنفسك</a:t>
            </a:r>
            <a:endParaRPr kumimoji="0" lang="en-US"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5635"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5636"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خاطئ</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5637"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err="1">
                <a:ln>
                  <a:noFill/>
                </a:ln>
                <a:solidFill>
                  <a:srgbClr val="99CCFF"/>
                </a:solidFill>
                <a:effectLst/>
                <a:uLnTx/>
                <a:uFillTx/>
                <a:latin typeface="Arial" panose="020B0604020202020204" pitchFamily="34" charset="0"/>
                <a:ea typeface="ＭＳ Ｐゴシック" charset="0"/>
                <a:cs typeface="Arial" panose="020B0604020202020204" pitchFamily="34" charset="0"/>
              </a:rPr>
              <a:t>ع</a:t>
            </a:r>
            <a:endParaRPr kumimoji="0" lang="ar-SA" sz="32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965638"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عضو</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39"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0"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1"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2"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3"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4" name="Text Box 12"/>
          <p:cNvSpPr txBox="1">
            <a:spLocks noChangeArrowheads="1"/>
          </p:cNvSpPr>
          <p:nvPr/>
        </p:nvSpPr>
        <p:spPr bwMode="auto">
          <a:xfrm>
            <a:off x="1918648" y="1684361"/>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5"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6"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7"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8"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49" name="Text Box 17"/>
          <p:cNvSpPr txBox="1">
            <a:spLocks noChangeArrowheads="1"/>
          </p:cNvSpPr>
          <p:nvPr/>
        </p:nvSpPr>
        <p:spPr bwMode="auto">
          <a:xfrm>
            <a:off x="2743200" y="1924334"/>
            <a:ext cx="568325" cy="584775"/>
          </a:xfrm>
          <a:prstGeom prst="rect">
            <a:avLst/>
          </a:prstGeom>
          <a:noFill/>
          <a:ln>
            <a:noFill/>
          </a:ln>
          <a:effectLst>
            <a:outerShdw blurRad="63500" dist="71842"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0"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1"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2"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3"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4"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5"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6"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7"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8"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59"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0"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1"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2"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3"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4"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5"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6"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7" name="Line 35"/>
          <p:cNvSpPr>
            <a:spLocks noChangeShapeType="1"/>
          </p:cNvSpPr>
          <p:nvPr/>
        </p:nvSpPr>
        <p:spPr bwMode="auto">
          <a:xfrm rot="-10800000" flipH="1" flipV="1">
            <a:off x="1371600" y="29718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8" name="Line 36"/>
          <p:cNvSpPr>
            <a:spLocks noChangeShapeType="1"/>
          </p:cNvSpPr>
          <p:nvPr/>
        </p:nvSpPr>
        <p:spPr bwMode="auto">
          <a:xfrm rot="-7245430" flipH="1" flipV="1">
            <a:off x="1943100" y="26289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69" name="Line 37"/>
          <p:cNvSpPr>
            <a:spLocks noChangeShapeType="1"/>
          </p:cNvSpPr>
          <p:nvPr/>
        </p:nvSpPr>
        <p:spPr bwMode="auto">
          <a:xfrm rot="7240121" flipH="1" flipV="1">
            <a:off x="1409700" y="35052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5670" name="Oval 38"/>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pic>
        <p:nvPicPr>
          <p:cNvPr id="282662"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904038" y="0"/>
            <a:ext cx="2239962" cy="148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148836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65665"/>
                                        </p:tgtEl>
                                        <p:attrNameLst>
                                          <p:attrName>style.visibility</p:attrName>
                                        </p:attrNameLst>
                                      </p:cBhvr>
                                      <p:to>
                                        <p:strVal val="visible"/>
                                      </p:to>
                                    </p:set>
                                    <p:animEffect transition="in" filter="wipe(right)">
                                      <p:cBhvr>
                                        <p:cTn id="7" dur="500"/>
                                        <p:tgtEl>
                                          <p:spTgt spid="96566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nodeType="clickEffect">
                                  <p:stCondLst>
                                    <p:cond delay="0"/>
                                  </p:stCondLst>
                                  <p:childTnLst>
                                    <p:set>
                                      <p:cBhvr>
                                        <p:cTn id="11" dur="1" fill="hold">
                                          <p:stCondLst>
                                            <p:cond delay="0"/>
                                          </p:stCondLst>
                                        </p:cTn>
                                        <p:tgtEl>
                                          <p:spTgt spid="965667"/>
                                        </p:tgtEl>
                                        <p:attrNameLst>
                                          <p:attrName>style.visibility</p:attrName>
                                        </p:attrNameLst>
                                      </p:cBhvr>
                                      <p:to>
                                        <p:strVal val="visible"/>
                                      </p:to>
                                    </p:set>
                                    <p:animEffect transition="in" filter="wipe(right)">
                                      <p:cBhvr>
                                        <p:cTn id="12" dur="500"/>
                                        <p:tgtEl>
                                          <p:spTgt spid="965667"/>
                                        </p:tgtEl>
                                      </p:cBhvr>
                                    </p:animEffect>
                                  </p:childTnLst>
                                </p:cTn>
                              </p:par>
                            </p:childTnLst>
                          </p:cTn>
                        </p:par>
                        <p:par>
                          <p:cTn id="13" fill="hold" nodeType="afterGroup">
                            <p:stCondLst>
                              <p:cond delay="500"/>
                            </p:stCondLst>
                            <p:childTnLst>
                              <p:par>
                                <p:cTn id="14" presetID="22" presetClass="entr" presetSubtype="4" fill="hold" nodeType="afterEffect">
                                  <p:stCondLst>
                                    <p:cond delay="0"/>
                                  </p:stCondLst>
                                  <p:childTnLst>
                                    <p:set>
                                      <p:cBhvr>
                                        <p:cTn id="15" dur="1" fill="hold">
                                          <p:stCondLst>
                                            <p:cond delay="0"/>
                                          </p:stCondLst>
                                        </p:cTn>
                                        <p:tgtEl>
                                          <p:spTgt spid="965668"/>
                                        </p:tgtEl>
                                        <p:attrNameLst>
                                          <p:attrName>style.visibility</p:attrName>
                                        </p:attrNameLst>
                                      </p:cBhvr>
                                      <p:to>
                                        <p:strVal val="visible"/>
                                      </p:to>
                                    </p:set>
                                    <p:animEffect transition="in" filter="wipe(down)">
                                      <p:cBhvr>
                                        <p:cTn id="16" dur="500"/>
                                        <p:tgtEl>
                                          <p:spTgt spid="965668"/>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965669"/>
                                        </p:tgtEl>
                                        <p:attrNameLst>
                                          <p:attrName>style.visibility</p:attrName>
                                        </p:attrNameLst>
                                      </p:cBhvr>
                                      <p:to>
                                        <p:strVal val="visible"/>
                                      </p:to>
                                    </p:set>
                                    <p:animEffect transition="in" filter="wipe(up)">
                                      <p:cBhvr>
                                        <p:cTn id="20" dur="500"/>
                                        <p:tgtEl>
                                          <p:spTgt spid="9656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nodeType="clickEffect">
                                  <p:stCondLst>
                                    <p:cond delay="0"/>
                                  </p:stCondLst>
                                  <p:childTnLst>
                                    <p:animEffect transition="out" filter="blinds(horizontal)">
                                      <p:cBhvr>
                                        <p:cTn id="24" dur="500"/>
                                        <p:tgtEl>
                                          <p:spTgt spid="965669"/>
                                        </p:tgtEl>
                                      </p:cBhvr>
                                    </p:animEffect>
                                    <p:set>
                                      <p:cBhvr>
                                        <p:cTn id="25" dur="1" fill="hold">
                                          <p:stCondLst>
                                            <p:cond delay="499"/>
                                          </p:stCondLst>
                                        </p:cTn>
                                        <p:tgtEl>
                                          <p:spTgt spid="965669"/>
                                        </p:tgtEl>
                                        <p:attrNameLst>
                                          <p:attrName>style.visibility</p:attrName>
                                        </p:attrNameLst>
                                      </p:cBhvr>
                                      <p:to>
                                        <p:strVal val="hidden"/>
                                      </p:to>
                                    </p:set>
                                  </p:childTnLst>
                                </p:cTn>
                              </p:par>
                              <p:par>
                                <p:cTn id="26" presetID="3" presetClass="exit" presetSubtype="10" fill="hold" nodeType="withEffect">
                                  <p:stCondLst>
                                    <p:cond delay="0"/>
                                  </p:stCondLst>
                                  <p:childTnLst>
                                    <p:animEffect transition="out" filter="blinds(horizontal)">
                                      <p:cBhvr>
                                        <p:cTn id="27" dur="500"/>
                                        <p:tgtEl>
                                          <p:spTgt spid="965668"/>
                                        </p:tgtEl>
                                      </p:cBhvr>
                                    </p:animEffect>
                                    <p:set>
                                      <p:cBhvr>
                                        <p:cTn id="28" dur="1" fill="hold">
                                          <p:stCondLst>
                                            <p:cond delay="499"/>
                                          </p:stCondLst>
                                        </p:cTn>
                                        <p:tgtEl>
                                          <p:spTgt spid="965668"/>
                                        </p:tgtEl>
                                        <p:attrNameLst>
                                          <p:attrName>style.visibility</p:attrName>
                                        </p:attrNameLst>
                                      </p:cBhvr>
                                      <p:to>
                                        <p:strVal val="hidden"/>
                                      </p:to>
                                    </p:set>
                                  </p:childTnLst>
                                </p:cTn>
                              </p:par>
                              <p:par>
                                <p:cTn id="29" presetID="3" presetClass="exit" presetSubtype="10" fill="hold" nodeType="withEffect">
                                  <p:stCondLst>
                                    <p:cond delay="0"/>
                                  </p:stCondLst>
                                  <p:childTnLst>
                                    <p:animEffect transition="out" filter="blinds(horizontal)">
                                      <p:cBhvr>
                                        <p:cTn id="30" dur="500"/>
                                        <p:tgtEl>
                                          <p:spTgt spid="965667"/>
                                        </p:tgtEl>
                                      </p:cBhvr>
                                    </p:animEffect>
                                    <p:set>
                                      <p:cBhvr>
                                        <p:cTn id="31" dur="1" fill="hold">
                                          <p:stCondLst>
                                            <p:cond delay="499"/>
                                          </p:stCondLst>
                                        </p:cTn>
                                        <p:tgtEl>
                                          <p:spTgt spid="965667"/>
                                        </p:tgtEl>
                                        <p:attrNameLst>
                                          <p:attrName>style.visibility</p:attrName>
                                        </p:attrNameLst>
                                      </p:cBhvr>
                                      <p:to>
                                        <p:strVal val="hidden"/>
                                      </p:to>
                                    </p:set>
                                  </p:childTnLst>
                                </p:cTn>
                              </p:par>
                            </p:childTnLst>
                          </p:cTn>
                        </p:par>
                        <p:par>
                          <p:cTn id="32" fill="hold" nodeType="withGroup">
                            <p:stCondLst>
                              <p:cond delay="500"/>
                            </p:stCondLst>
                            <p:childTnLst>
                              <p:par>
                                <p:cTn id="33" presetID="22" presetClass="entr" presetSubtype="8" fill="hold" nodeType="afterEffect">
                                  <p:stCondLst>
                                    <p:cond delay="0"/>
                                  </p:stCondLst>
                                  <p:childTnLst>
                                    <p:set>
                                      <p:cBhvr>
                                        <p:cTn id="34" dur="1" fill="hold">
                                          <p:stCondLst>
                                            <p:cond delay="0"/>
                                          </p:stCondLst>
                                        </p:cTn>
                                        <p:tgtEl>
                                          <p:spTgt spid="965666"/>
                                        </p:tgtEl>
                                        <p:attrNameLst>
                                          <p:attrName>style.visibility</p:attrName>
                                        </p:attrNameLst>
                                      </p:cBhvr>
                                      <p:to>
                                        <p:strVal val="visible"/>
                                      </p:to>
                                    </p:set>
                                    <p:animEffect transition="in" filter="wipe(left)">
                                      <p:cBhvr>
                                        <p:cTn id="35" dur="500"/>
                                        <p:tgtEl>
                                          <p:spTgt spid="965666"/>
                                        </p:tgtEl>
                                      </p:cBhvr>
                                    </p:animEffect>
                                  </p:childTnLst>
                                </p:cTn>
                              </p:par>
                            </p:childTnLst>
                          </p:cTn>
                        </p:par>
                        <p:par>
                          <p:cTn id="36" fill="hold" nodeType="withGroup">
                            <p:stCondLst>
                              <p:cond delay="1000"/>
                            </p:stCondLst>
                            <p:childTnLst>
                              <p:par>
                                <p:cTn id="37" presetID="31" presetClass="entr" presetSubtype="0" fill="hold" grpId="0" nodeType="afterEffect">
                                  <p:stCondLst>
                                    <p:cond delay="0"/>
                                  </p:stCondLst>
                                  <p:iterate type="lt">
                                    <p:tmPct val="5000"/>
                                  </p:iterate>
                                  <p:childTnLst>
                                    <p:set>
                                      <p:cBhvr>
                                        <p:cTn id="38" dur="1" fill="hold">
                                          <p:stCondLst>
                                            <p:cond delay="0"/>
                                          </p:stCondLst>
                                        </p:cTn>
                                        <p:tgtEl>
                                          <p:spTgt spid="965670"/>
                                        </p:tgtEl>
                                        <p:attrNameLst>
                                          <p:attrName>style.visibility</p:attrName>
                                        </p:attrNameLst>
                                      </p:cBhvr>
                                      <p:to>
                                        <p:strVal val="visible"/>
                                      </p:to>
                                    </p:set>
                                    <p:anim calcmode="lin" valueType="num">
                                      <p:cBhvr>
                                        <p:cTn id="39" dur="1000" fill="hold"/>
                                        <p:tgtEl>
                                          <p:spTgt spid="965670"/>
                                        </p:tgtEl>
                                        <p:attrNameLst>
                                          <p:attrName>ppt_w</p:attrName>
                                        </p:attrNameLst>
                                      </p:cBhvr>
                                      <p:tavLst>
                                        <p:tav tm="0">
                                          <p:val>
                                            <p:fltVal val="0"/>
                                          </p:val>
                                        </p:tav>
                                        <p:tav tm="100000">
                                          <p:val>
                                            <p:strVal val="#ppt_w"/>
                                          </p:val>
                                        </p:tav>
                                      </p:tavLst>
                                    </p:anim>
                                    <p:anim calcmode="lin" valueType="num">
                                      <p:cBhvr>
                                        <p:cTn id="40" dur="1000" fill="hold"/>
                                        <p:tgtEl>
                                          <p:spTgt spid="965670"/>
                                        </p:tgtEl>
                                        <p:attrNameLst>
                                          <p:attrName>ppt_h</p:attrName>
                                        </p:attrNameLst>
                                      </p:cBhvr>
                                      <p:tavLst>
                                        <p:tav tm="0">
                                          <p:val>
                                            <p:fltVal val="0"/>
                                          </p:val>
                                        </p:tav>
                                        <p:tav tm="100000">
                                          <p:val>
                                            <p:strVal val="#ppt_h"/>
                                          </p:val>
                                        </p:tav>
                                      </p:tavLst>
                                    </p:anim>
                                    <p:anim calcmode="lin" valueType="num">
                                      <p:cBhvr>
                                        <p:cTn id="41" dur="1000" fill="hold"/>
                                        <p:tgtEl>
                                          <p:spTgt spid="965670"/>
                                        </p:tgtEl>
                                        <p:attrNameLst>
                                          <p:attrName>style.rotation</p:attrName>
                                        </p:attrNameLst>
                                      </p:cBhvr>
                                      <p:tavLst>
                                        <p:tav tm="0">
                                          <p:val>
                                            <p:fltVal val="90"/>
                                          </p:val>
                                        </p:tav>
                                        <p:tav tm="100000">
                                          <p:val>
                                            <p:fltVal val="0"/>
                                          </p:val>
                                        </p:tav>
                                      </p:tavLst>
                                    </p:anim>
                                    <p:animEffect transition="in" filter="fade">
                                      <p:cBhvr>
                                        <p:cTn id="42" dur="1000"/>
                                        <p:tgtEl>
                                          <p:spTgt spid="965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70"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8" name="Rectangle 2"/>
          <p:cNvSpPr>
            <a:spLocks noGrp="1" noChangeArrowheads="1"/>
          </p:cNvSpPr>
          <p:nvPr>
            <p:ph type="title"/>
          </p:nvPr>
        </p:nvSpPr>
        <p:spPr>
          <a:xfrm>
            <a:off x="685800" y="304800"/>
            <a:ext cx="7772400" cy="1143000"/>
          </a:xfrm>
          <a:effectLst>
            <a:outerShdw blurRad="63500" dist="155023" dir="12899521" algn="ctr" rotWithShape="0">
              <a:srgbClr val="07070B">
                <a:alpha val="74998"/>
              </a:srgbClr>
            </a:outerShdw>
          </a:effectLst>
        </p:spPr>
        <p:txBody>
          <a:bodyPr/>
          <a:lstStyle/>
          <a:p>
            <a:pPr eaLnBrk="1" hangingPunct="1">
              <a:defRPr/>
            </a:pPr>
            <a:r>
              <a:rPr kumimoji="0" lang="ar-JO" dirty="0">
                <a:latin typeface="Arial" panose="020B0604020202020204" pitchFamily="34" charset="0"/>
                <a:ea typeface="ＭＳ Ｐゴシック" charset="0"/>
                <a:cs typeface="Arial" panose="020B0604020202020204" pitchFamily="34" charset="0"/>
              </a:rPr>
              <a:t>الخطوة 2 في الإسترداد</a:t>
            </a:r>
            <a:br>
              <a:rPr kumimoji="0" lang="en-US" dirty="0">
                <a:latin typeface="Arial" panose="020B0604020202020204" pitchFamily="34" charset="0"/>
                <a:ea typeface="ＭＳ Ｐゴシック" charset="0"/>
                <a:cs typeface="Arial" panose="020B0604020202020204" pitchFamily="34" charset="0"/>
              </a:rPr>
            </a:br>
            <a:r>
              <a:rPr kumimoji="0" lang="en-US" dirty="0">
                <a:latin typeface="Arial" panose="020B0604020202020204" pitchFamily="34" charset="0"/>
                <a:ea typeface="ＭＳ Ｐゴシック" charset="0"/>
                <a:cs typeface="Arial" panose="020B0604020202020204" pitchFamily="34" charset="0"/>
              </a:rPr>
              <a:t> </a:t>
            </a:r>
            <a:r>
              <a:rPr kumimoji="0" lang="ar-JO" sz="3600" dirty="0">
                <a:latin typeface="Arial" panose="020B0604020202020204" pitchFamily="34" charset="0"/>
                <a:ea typeface="ＭＳ Ｐゴシック" charset="0"/>
                <a:cs typeface="Arial" panose="020B0604020202020204" pitchFamily="34" charset="0"/>
              </a:rPr>
              <a:t>خذ </a:t>
            </a:r>
            <a:r>
              <a:rPr kumimoji="0" lang="ar-JO" sz="3600" dirty="0">
                <a:solidFill>
                  <a:srgbClr val="FFFF00"/>
                </a:solidFill>
                <a:latin typeface="Arial" panose="020B0604020202020204" pitchFamily="34" charset="0"/>
                <a:ea typeface="ＭＳ Ｐゴシック" charset="0"/>
                <a:cs typeface="Arial" panose="020B0604020202020204" pitchFamily="34" charset="0"/>
              </a:rPr>
              <a:t>1-2</a:t>
            </a:r>
            <a:r>
              <a:rPr kumimoji="0" lang="ar-JO" sz="3600" dirty="0">
                <a:latin typeface="Arial" panose="020B0604020202020204" pitchFamily="34" charset="0"/>
                <a:ea typeface="ＭＳ Ｐゴシック" charset="0"/>
                <a:cs typeface="Arial" panose="020B0604020202020204" pitchFamily="34" charset="0"/>
              </a:rPr>
              <a:t> آخرين معك</a:t>
            </a:r>
            <a:endParaRPr kumimoji="0" lang="en-US" sz="3600" u="sng"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905219"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05220"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خاطئ</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05221"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22"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عضو</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23"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24"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25"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26"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27"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28" name="Text Box 12"/>
          <p:cNvSpPr txBox="1">
            <a:spLocks noChangeArrowheads="1"/>
          </p:cNvSpPr>
          <p:nvPr/>
        </p:nvSpPr>
        <p:spPr bwMode="auto">
          <a:xfrm>
            <a:off x="19050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29"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0"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1"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2"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3" name="Text Box 17"/>
          <p:cNvSpPr txBox="1">
            <a:spLocks noChangeArrowheads="1"/>
          </p:cNvSpPr>
          <p:nvPr/>
        </p:nvSpPr>
        <p:spPr bwMode="auto">
          <a:xfrm>
            <a:off x="27432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4"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5"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6"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7"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8"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39"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0"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1"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2"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3"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4"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5"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6"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7"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8"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49"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50"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54" name="Oval 38"/>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55" name="Oval 39"/>
          <p:cNvSpPr>
            <a:spLocks noChangeArrowheads="1"/>
          </p:cNvSpPr>
          <p:nvPr/>
        </p:nvSpPr>
        <p:spPr bwMode="auto">
          <a:xfrm rot="1717289">
            <a:off x="1878013" y="2670175"/>
            <a:ext cx="2286000" cy="13716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05256" name="Line 40"/>
          <p:cNvSpPr>
            <a:spLocks noChangeShapeType="1"/>
          </p:cNvSpPr>
          <p:nvPr/>
        </p:nvSpPr>
        <p:spPr bwMode="auto">
          <a:xfrm rot="1841959" flipH="1" flipV="1">
            <a:off x="2971800" y="32004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6244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05249"/>
                                        </p:tgtEl>
                                        <p:attrNameLst>
                                          <p:attrName>style.visibility</p:attrName>
                                        </p:attrNameLst>
                                      </p:cBhvr>
                                      <p:to>
                                        <p:strVal val="visible"/>
                                      </p:to>
                                    </p:set>
                                    <p:animEffect transition="in" filter="wipe(right)">
                                      <p:cBhvr>
                                        <p:cTn id="7" dur="500"/>
                                        <p:tgtEl>
                                          <p:spTgt spid="905249"/>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05250"/>
                                        </p:tgtEl>
                                        <p:attrNameLst>
                                          <p:attrName>style.visibility</p:attrName>
                                        </p:attrNameLst>
                                      </p:cBhvr>
                                      <p:to>
                                        <p:strVal val="visible"/>
                                      </p:to>
                                    </p:set>
                                    <p:animEffect transition="in" filter="wipe(left)">
                                      <p:cBhvr>
                                        <p:cTn id="11" dur="500"/>
                                        <p:tgtEl>
                                          <p:spTgt spid="905250"/>
                                        </p:tgtEl>
                                      </p:cBhvr>
                                    </p:animEffect>
                                  </p:childTnLst>
                                </p:cTn>
                              </p:par>
                            </p:childTnLst>
                          </p:cTn>
                        </p:par>
                        <p:par>
                          <p:cTn id="12" fill="hold" nodeType="afterGroup">
                            <p:stCondLst>
                              <p:cond delay="1000"/>
                            </p:stCondLst>
                            <p:childTnLst>
                              <p:par>
                                <p:cTn id="13" presetID="31" presetClass="entr" presetSubtype="0" fill="hold" grpId="0" nodeType="afterEffect">
                                  <p:stCondLst>
                                    <p:cond delay="0"/>
                                  </p:stCondLst>
                                  <p:iterate type="lt">
                                    <p:tmPct val="5000"/>
                                  </p:iterate>
                                  <p:childTnLst>
                                    <p:set>
                                      <p:cBhvr>
                                        <p:cTn id="14" dur="1" fill="hold">
                                          <p:stCondLst>
                                            <p:cond delay="0"/>
                                          </p:stCondLst>
                                        </p:cTn>
                                        <p:tgtEl>
                                          <p:spTgt spid="905254"/>
                                        </p:tgtEl>
                                        <p:attrNameLst>
                                          <p:attrName>style.visibility</p:attrName>
                                        </p:attrNameLst>
                                      </p:cBhvr>
                                      <p:to>
                                        <p:strVal val="visible"/>
                                      </p:to>
                                    </p:set>
                                    <p:anim calcmode="lin" valueType="num">
                                      <p:cBhvr>
                                        <p:cTn id="15" dur="1000" fill="hold"/>
                                        <p:tgtEl>
                                          <p:spTgt spid="905254"/>
                                        </p:tgtEl>
                                        <p:attrNameLst>
                                          <p:attrName>ppt_w</p:attrName>
                                        </p:attrNameLst>
                                      </p:cBhvr>
                                      <p:tavLst>
                                        <p:tav tm="0">
                                          <p:val>
                                            <p:fltVal val="0"/>
                                          </p:val>
                                        </p:tav>
                                        <p:tav tm="100000">
                                          <p:val>
                                            <p:strVal val="#ppt_w"/>
                                          </p:val>
                                        </p:tav>
                                      </p:tavLst>
                                    </p:anim>
                                    <p:anim calcmode="lin" valueType="num">
                                      <p:cBhvr>
                                        <p:cTn id="16" dur="1000" fill="hold"/>
                                        <p:tgtEl>
                                          <p:spTgt spid="905254"/>
                                        </p:tgtEl>
                                        <p:attrNameLst>
                                          <p:attrName>ppt_h</p:attrName>
                                        </p:attrNameLst>
                                      </p:cBhvr>
                                      <p:tavLst>
                                        <p:tav tm="0">
                                          <p:val>
                                            <p:fltVal val="0"/>
                                          </p:val>
                                        </p:tav>
                                        <p:tav tm="100000">
                                          <p:val>
                                            <p:strVal val="#ppt_h"/>
                                          </p:val>
                                        </p:tav>
                                      </p:tavLst>
                                    </p:anim>
                                    <p:anim calcmode="lin" valueType="num">
                                      <p:cBhvr>
                                        <p:cTn id="17" dur="1000" fill="hold"/>
                                        <p:tgtEl>
                                          <p:spTgt spid="905254"/>
                                        </p:tgtEl>
                                        <p:attrNameLst>
                                          <p:attrName>style.rotation</p:attrName>
                                        </p:attrNameLst>
                                      </p:cBhvr>
                                      <p:tavLst>
                                        <p:tav tm="0">
                                          <p:val>
                                            <p:fltVal val="90"/>
                                          </p:val>
                                        </p:tav>
                                        <p:tav tm="100000">
                                          <p:val>
                                            <p:fltVal val="0"/>
                                          </p:val>
                                        </p:tav>
                                      </p:tavLst>
                                    </p:anim>
                                    <p:animEffect transition="in" filter="fade">
                                      <p:cBhvr>
                                        <p:cTn id="18" dur="1000"/>
                                        <p:tgtEl>
                                          <p:spTgt spid="905254"/>
                                        </p:tgtEl>
                                      </p:cBhvr>
                                    </p:animEffect>
                                  </p:childTnLst>
                                </p:cTn>
                              </p:par>
                            </p:childTnLst>
                          </p:cTn>
                        </p:par>
                        <p:par>
                          <p:cTn id="19" fill="hold" nodeType="withGroup">
                            <p:stCondLst>
                              <p:cond delay="2000"/>
                            </p:stCondLst>
                            <p:childTnLst>
                              <p:par>
                                <p:cTn id="20" presetID="3" presetClass="exit" presetSubtype="10" fill="hold" grpId="1" nodeType="afterEffect">
                                  <p:stCondLst>
                                    <p:cond delay="0"/>
                                  </p:stCondLst>
                                  <p:iterate type="lt">
                                    <p:tmPct val="0"/>
                                  </p:iterate>
                                  <p:childTnLst>
                                    <p:animEffect transition="out" filter="blinds(horizontal)">
                                      <p:cBhvr>
                                        <p:cTn id="21" dur="500"/>
                                        <p:tgtEl>
                                          <p:spTgt spid="905254"/>
                                        </p:tgtEl>
                                      </p:cBhvr>
                                    </p:animEffect>
                                    <p:set>
                                      <p:cBhvr>
                                        <p:cTn id="22" dur="1" fill="hold">
                                          <p:stCondLst>
                                            <p:cond delay="499"/>
                                          </p:stCondLst>
                                        </p:cTn>
                                        <p:tgtEl>
                                          <p:spTgt spid="905254"/>
                                        </p:tgtEl>
                                        <p:attrNameLst>
                                          <p:attrName>style.visibility</p:attrName>
                                        </p:attrNameLst>
                                      </p:cBhvr>
                                      <p:to>
                                        <p:strVal val="hidden"/>
                                      </p:to>
                                    </p:set>
                                  </p:childTnLst>
                                </p:cTn>
                              </p:par>
                            </p:childTnLst>
                          </p:cTn>
                        </p:par>
                        <p:par>
                          <p:cTn id="23" fill="hold" nodeType="afterGroup">
                            <p:stCondLst>
                              <p:cond delay="2500"/>
                            </p:stCondLst>
                            <p:childTnLst>
                              <p:par>
                                <p:cTn id="24" presetID="22" presetClass="entr" presetSubtype="8" fill="hold" nodeType="afterEffect">
                                  <p:stCondLst>
                                    <p:cond delay="0"/>
                                  </p:stCondLst>
                                  <p:childTnLst>
                                    <p:set>
                                      <p:cBhvr>
                                        <p:cTn id="25" dur="1" fill="hold">
                                          <p:stCondLst>
                                            <p:cond delay="0"/>
                                          </p:stCondLst>
                                        </p:cTn>
                                        <p:tgtEl>
                                          <p:spTgt spid="905256"/>
                                        </p:tgtEl>
                                        <p:attrNameLst>
                                          <p:attrName>style.visibility</p:attrName>
                                        </p:attrNameLst>
                                      </p:cBhvr>
                                      <p:to>
                                        <p:strVal val="visible"/>
                                      </p:to>
                                    </p:set>
                                    <p:animEffect transition="in" filter="wipe(left)">
                                      <p:cBhvr>
                                        <p:cTn id="26" dur="500"/>
                                        <p:tgtEl>
                                          <p:spTgt spid="905256"/>
                                        </p:tgtEl>
                                      </p:cBhvr>
                                    </p:animEffect>
                                  </p:childTnLst>
                                </p:cTn>
                              </p:par>
                            </p:childTnLst>
                          </p:cTn>
                        </p:par>
                        <p:par>
                          <p:cTn id="27" fill="hold" nodeType="withGroup">
                            <p:stCondLst>
                              <p:cond delay="3000"/>
                            </p:stCondLst>
                            <p:childTnLst>
                              <p:par>
                                <p:cTn id="28" presetID="31" presetClass="entr" presetSubtype="0" fill="hold" grpId="0" nodeType="afterEffect">
                                  <p:stCondLst>
                                    <p:cond delay="0"/>
                                  </p:stCondLst>
                                  <p:iterate type="lt">
                                    <p:tmPct val="5000"/>
                                  </p:iterate>
                                  <p:childTnLst>
                                    <p:set>
                                      <p:cBhvr>
                                        <p:cTn id="29" dur="1" fill="hold">
                                          <p:stCondLst>
                                            <p:cond delay="0"/>
                                          </p:stCondLst>
                                        </p:cTn>
                                        <p:tgtEl>
                                          <p:spTgt spid="905255"/>
                                        </p:tgtEl>
                                        <p:attrNameLst>
                                          <p:attrName>style.visibility</p:attrName>
                                        </p:attrNameLst>
                                      </p:cBhvr>
                                      <p:to>
                                        <p:strVal val="visible"/>
                                      </p:to>
                                    </p:set>
                                    <p:anim calcmode="lin" valueType="num">
                                      <p:cBhvr>
                                        <p:cTn id="30" dur="1000" fill="hold"/>
                                        <p:tgtEl>
                                          <p:spTgt spid="905255"/>
                                        </p:tgtEl>
                                        <p:attrNameLst>
                                          <p:attrName>ppt_w</p:attrName>
                                        </p:attrNameLst>
                                      </p:cBhvr>
                                      <p:tavLst>
                                        <p:tav tm="0">
                                          <p:val>
                                            <p:fltVal val="0"/>
                                          </p:val>
                                        </p:tav>
                                        <p:tav tm="100000">
                                          <p:val>
                                            <p:strVal val="#ppt_w"/>
                                          </p:val>
                                        </p:tav>
                                      </p:tavLst>
                                    </p:anim>
                                    <p:anim calcmode="lin" valueType="num">
                                      <p:cBhvr>
                                        <p:cTn id="31" dur="1000" fill="hold"/>
                                        <p:tgtEl>
                                          <p:spTgt spid="905255"/>
                                        </p:tgtEl>
                                        <p:attrNameLst>
                                          <p:attrName>ppt_h</p:attrName>
                                        </p:attrNameLst>
                                      </p:cBhvr>
                                      <p:tavLst>
                                        <p:tav tm="0">
                                          <p:val>
                                            <p:fltVal val="0"/>
                                          </p:val>
                                        </p:tav>
                                        <p:tav tm="100000">
                                          <p:val>
                                            <p:strVal val="#ppt_h"/>
                                          </p:val>
                                        </p:tav>
                                      </p:tavLst>
                                    </p:anim>
                                    <p:anim calcmode="lin" valueType="num">
                                      <p:cBhvr>
                                        <p:cTn id="32" dur="1000" fill="hold"/>
                                        <p:tgtEl>
                                          <p:spTgt spid="905255"/>
                                        </p:tgtEl>
                                        <p:attrNameLst>
                                          <p:attrName>style.rotation</p:attrName>
                                        </p:attrNameLst>
                                      </p:cBhvr>
                                      <p:tavLst>
                                        <p:tav tm="0">
                                          <p:val>
                                            <p:fltVal val="90"/>
                                          </p:val>
                                        </p:tav>
                                        <p:tav tm="100000">
                                          <p:val>
                                            <p:fltVal val="0"/>
                                          </p:val>
                                        </p:tav>
                                      </p:tavLst>
                                    </p:anim>
                                    <p:animEffect transition="in" filter="fade">
                                      <p:cBhvr>
                                        <p:cTn id="33" dur="1000"/>
                                        <p:tgtEl>
                                          <p:spTgt spid="9052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5254" grpId="0" animBg="1"/>
      <p:bldP spid="905254" grpId="1" animBg="1"/>
      <p:bldP spid="90525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9009" name="Picture 1" descr="step 2 with 3 people browner.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97975" cy="611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10" name="Rectangle 2"/>
          <p:cNvSpPr>
            <a:spLocks noGrp="1" noChangeArrowheads="1"/>
          </p:cNvSpPr>
          <p:nvPr>
            <p:ph type="title" idx="4294967295"/>
          </p:nvPr>
        </p:nvSpPr>
        <p:spPr>
          <a:xfrm>
            <a:off x="0" y="-100013"/>
            <a:ext cx="9144000" cy="865188"/>
          </a:xfrm>
          <a:solidFill>
            <a:schemeClr val="tx1"/>
          </a:solidFill>
        </p:spPr>
        <p:txBody>
          <a:bodyPr/>
          <a:lstStyle/>
          <a:p>
            <a:pPr algn="ctr" eaLnBrk="1" hangingPunct="1"/>
            <a:r>
              <a:rPr lang="ar-SA" sz="5400" b="1" dirty="0">
                <a:solidFill>
                  <a:srgbClr val="FFFFFF"/>
                </a:solidFill>
                <a:latin typeface="Arial" panose="020B0604020202020204" pitchFamily="34" charset="0"/>
                <a:ea typeface="ＭＳ Ｐゴシック" charset="0"/>
                <a:cs typeface="Arial" panose="020B0604020202020204" pitchFamily="34" charset="0"/>
              </a:rPr>
              <a:t>أسئلة حول الخطوة الثانية</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94659" name="Text Box 3"/>
          <p:cNvSpPr txBox="1">
            <a:spLocks noChangeArrowheads="1"/>
          </p:cNvSpPr>
          <p:nvPr/>
        </p:nvSpPr>
        <p:spPr bwMode="auto">
          <a:xfrm>
            <a:off x="-11113" y="3500438"/>
            <a:ext cx="7315201" cy="1569660"/>
          </a:xfrm>
          <a:prstGeom prst="rect">
            <a:avLst/>
          </a:prstGeom>
          <a:noFill/>
          <a:ln>
            <a:noFill/>
          </a:ln>
          <a:effectLst/>
        </p:spPr>
        <p:txBody>
          <a:bodyP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1" eaLnBrk="0" fontAlgn="base" latinLnBrk="0" hangingPunct="0">
              <a:lnSpc>
                <a:spcPct val="100000"/>
              </a:lnSpc>
              <a:spcBef>
                <a:spcPct val="0"/>
              </a:spcBef>
              <a:spcAft>
                <a:spcPct val="0"/>
              </a:spcAft>
              <a:buClrTx/>
              <a:buSzTx/>
              <a:buFont typeface="Arial" charset="0"/>
              <a:buChar char="•"/>
              <a:tabLst/>
              <a:defRPr/>
            </a:pPr>
            <a:r>
              <a:rPr kumimoji="0" lang="ar-SA"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من يجب </a:t>
            </a:r>
            <a:r>
              <a:rPr kumimoji="0" lang="ar-JO"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أ</a:t>
            </a:r>
            <a:r>
              <a:rPr kumimoji="0" lang="ar-SA"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 يكون هؤلاء الناس؟</a:t>
            </a:r>
            <a:endParaRPr kumimoji="0" lang="en-US"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charset="0"/>
              <a:buChar char="•"/>
              <a:tabLst/>
              <a:defRPr/>
            </a:pPr>
            <a:r>
              <a:rPr kumimoji="0" lang="ar-SA"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لماذا تأخذ ١-٢ الآخرين؟</a:t>
            </a:r>
            <a:endParaRPr kumimoji="0" lang="en-US"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01680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0946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94659">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4659"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9778" name="Rectangle 2"/>
          <p:cNvSpPr>
            <a:spLocks noGrp="1" noChangeArrowheads="1"/>
          </p:cNvSpPr>
          <p:nvPr>
            <p:ph type="ctrTitle"/>
          </p:nvPr>
        </p:nvSpPr>
        <p:spPr>
          <a:xfrm>
            <a:off x="1475656" y="4077072"/>
            <a:ext cx="5562600" cy="1152128"/>
          </a:xfrm>
        </p:spPr>
        <p:txBody>
          <a:bodyPr/>
          <a:lstStyle/>
          <a:p>
            <a:pPr rtl="1"/>
            <a:r>
              <a:rPr lang="ar-SA" sz="4800" b="1" dirty="0">
                <a:latin typeface="Arial" panose="020B0604020202020204" pitchFamily="34" charset="0"/>
                <a:cs typeface="Arial" panose="020B0604020202020204" pitchFamily="34" charset="0"/>
              </a:rPr>
              <a:t>تثنية ١٩ : ١٥</a:t>
            </a:r>
          </a:p>
        </p:txBody>
      </p:sp>
      <p:sp>
        <p:nvSpPr>
          <p:cNvPr id="1099780" name="Rectangle 4"/>
          <p:cNvSpPr>
            <a:spLocks noChangeArrowheads="1"/>
          </p:cNvSpPr>
          <p:nvPr/>
        </p:nvSpPr>
        <p:spPr bwMode="auto">
          <a:xfrm>
            <a:off x="2267744" y="476672"/>
            <a:ext cx="6408712" cy="3505200"/>
          </a:xfrm>
          <a:prstGeom prst="rect">
            <a:avLst/>
          </a:prstGeom>
          <a:noFill/>
          <a:ln>
            <a:noFill/>
          </a:ln>
          <a:effectLst>
            <a:outerShdw blurRad="63500" dist="35921" dir="2700000" algn="ctr" rotWithShape="0">
              <a:schemeClr val="tx2">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 typeface="Wingdings" charset="0"/>
              <a:buNone/>
              <a:tabLst/>
              <a:defRPr/>
            </a:pP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«لا يَقُومُ شَاهِدٌ وَاحِدٌ عَلى إِنْسَانٍ فِي ذَنْبٍ مَا أَوْ خَطِيَّةٍ مَا مِنْ جَمِيعِ الخَطَايَا التِي يُخْطِئُ بِهَا. عَلى فَمِ شَاهِدَيْنِ أَوْ عَلى فَمِ ثَلاثَةِ شُهُودٍ يَقُومُ الأَمْرُ.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465739605"/>
      </p:ext>
    </p:extLst>
  </p:cSld>
  <p:clrMapOvr>
    <a:masterClrMapping/>
  </p:clrMapOvr>
  <p:transition>
    <p:random/>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16</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3592286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2" name="Rectangle 2"/>
          <p:cNvSpPr>
            <a:spLocks noGrp="1" noChangeArrowheads="1"/>
          </p:cNvSpPr>
          <p:nvPr>
            <p:ph type="title"/>
          </p:nvPr>
        </p:nvSpPr>
        <p:spPr>
          <a:xfrm>
            <a:off x="0" y="304800"/>
            <a:ext cx="9144000" cy="1143000"/>
          </a:xfrm>
          <a:effectLst>
            <a:outerShdw blurRad="63500" dist="155023" dir="12899521" algn="ctr" rotWithShape="0">
              <a:srgbClr val="07070B">
                <a:alpha val="74998"/>
              </a:srgbClr>
            </a:outerShdw>
          </a:effectLst>
        </p:spPr>
        <p:txBody>
          <a:bodyPr/>
          <a:lstStyle/>
          <a:p>
            <a:pPr eaLnBrk="1" hangingPunct="1">
              <a:defRPr/>
            </a:pPr>
            <a:r>
              <a:rPr kumimoji="0" lang="ar-JO" dirty="0">
                <a:latin typeface="Arial" panose="020B0604020202020204" pitchFamily="34" charset="0"/>
                <a:ea typeface="ＭＳ Ｐゴシック" charset="0"/>
                <a:cs typeface="Arial" panose="020B0604020202020204" pitchFamily="34" charset="0"/>
              </a:rPr>
              <a:t>الخطوة 3 في الإسترداد</a:t>
            </a:r>
            <a:br>
              <a:rPr kumimoji="0" lang="en-US" dirty="0">
                <a:latin typeface="Arial" panose="020B0604020202020204" pitchFamily="34" charset="0"/>
                <a:ea typeface="ＭＳ Ｐゴシック" charset="0"/>
                <a:cs typeface="Arial" panose="020B0604020202020204" pitchFamily="34" charset="0"/>
              </a:rPr>
            </a:br>
            <a:r>
              <a:rPr kumimoji="0" lang="en-US" dirty="0">
                <a:latin typeface="Arial" panose="020B0604020202020204" pitchFamily="34" charset="0"/>
                <a:ea typeface="ＭＳ Ｐゴシック" charset="0"/>
                <a:cs typeface="Arial" panose="020B0604020202020204" pitchFamily="34" charset="0"/>
              </a:rPr>
              <a:t> </a:t>
            </a:r>
            <a:r>
              <a:rPr kumimoji="0" lang="ar-JO" sz="3600" dirty="0">
                <a:latin typeface="Arial" panose="020B0604020202020204" pitchFamily="34" charset="0"/>
                <a:ea typeface="ＭＳ Ｐゴシック" charset="0"/>
                <a:cs typeface="Arial" panose="020B0604020202020204" pitchFamily="34" charset="0"/>
              </a:rPr>
              <a:t>اعرض الخطية على </a:t>
            </a:r>
            <a:r>
              <a:rPr kumimoji="0" lang="ar-JO" sz="3600" dirty="0">
                <a:solidFill>
                  <a:srgbClr val="FFFF00"/>
                </a:solidFill>
                <a:latin typeface="Arial" panose="020B0604020202020204" pitchFamily="34" charset="0"/>
                <a:ea typeface="ＭＳ Ｐゴシック" charset="0"/>
                <a:cs typeface="Arial" panose="020B0604020202020204" pitchFamily="34" charset="0"/>
              </a:rPr>
              <a:t>الكنيسة</a:t>
            </a:r>
            <a:r>
              <a:rPr kumimoji="0" lang="ar-JO" sz="3600" dirty="0">
                <a:latin typeface="Arial" panose="020B0604020202020204" pitchFamily="34" charset="0"/>
                <a:ea typeface="ＭＳ Ｐゴシック" charset="0"/>
                <a:cs typeface="Arial" panose="020B0604020202020204" pitchFamily="34" charset="0"/>
              </a:rPr>
              <a:t> بالكامل</a:t>
            </a:r>
            <a:endParaRPr kumimoji="0"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7683"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7684"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خاطئ</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7685"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86"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عضو</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87"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88"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89"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0"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1"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2" name="Text Box 12"/>
          <p:cNvSpPr txBox="1">
            <a:spLocks noChangeArrowheads="1"/>
          </p:cNvSpPr>
          <p:nvPr/>
        </p:nvSpPr>
        <p:spPr bwMode="auto">
          <a:xfrm>
            <a:off x="19050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3"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4"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5"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6"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7" name="Text Box 17"/>
          <p:cNvSpPr txBox="1">
            <a:spLocks noChangeArrowheads="1"/>
          </p:cNvSpPr>
          <p:nvPr/>
        </p:nvSpPr>
        <p:spPr bwMode="auto">
          <a:xfrm>
            <a:off x="27432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8"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9"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0"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1"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2"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3"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4"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5"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6"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7"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8"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9"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0"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1"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2"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3"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4"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8" name="Oval 38"/>
          <p:cNvSpPr>
            <a:spLocks noChangeArrowheads="1"/>
          </p:cNvSpPr>
          <p:nvPr/>
        </p:nvSpPr>
        <p:spPr bwMode="auto">
          <a:xfrm rot="1717289">
            <a:off x="1752600" y="32766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9" name="Oval 39"/>
          <p:cNvSpPr>
            <a:spLocks noChangeArrowheads="1"/>
          </p:cNvSpPr>
          <p:nvPr/>
        </p:nvSpPr>
        <p:spPr bwMode="auto">
          <a:xfrm rot="1717289">
            <a:off x="1878013" y="2746375"/>
            <a:ext cx="2286000" cy="13716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20" name="Line 40"/>
          <p:cNvSpPr>
            <a:spLocks noChangeShapeType="1"/>
          </p:cNvSpPr>
          <p:nvPr/>
        </p:nvSpPr>
        <p:spPr bwMode="auto">
          <a:xfrm rot="1841959" flipH="1" flipV="1">
            <a:off x="2971800" y="32004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21" name="Oval 41"/>
          <p:cNvSpPr>
            <a:spLocks noChangeArrowheads="1"/>
          </p:cNvSpPr>
          <p:nvPr/>
        </p:nvSpPr>
        <p:spPr bwMode="auto">
          <a:xfrm rot="188795">
            <a:off x="457200" y="1504950"/>
            <a:ext cx="8010525" cy="474345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594645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67713"/>
                                        </p:tgtEl>
                                        <p:attrNameLst>
                                          <p:attrName>style.visibility</p:attrName>
                                        </p:attrNameLst>
                                      </p:cBhvr>
                                      <p:to>
                                        <p:strVal val="visible"/>
                                      </p:to>
                                    </p:set>
                                    <p:animEffect transition="in" filter="wipe(right)">
                                      <p:cBhvr>
                                        <p:cTn id="7" dur="500"/>
                                        <p:tgtEl>
                                          <p:spTgt spid="967713"/>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67714"/>
                                        </p:tgtEl>
                                        <p:attrNameLst>
                                          <p:attrName>style.visibility</p:attrName>
                                        </p:attrNameLst>
                                      </p:cBhvr>
                                      <p:to>
                                        <p:strVal val="visible"/>
                                      </p:to>
                                    </p:set>
                                    <p:animEffect transition="in" filter="wipe(left)">
                                      <p:cBhvr>
                                        <p:cTn id="11" dur="500"/>
                                        <p:tgtEl>
                                          <p:spTgt spid="967714"/>
                                        </p:tgtEl>
                                      </p:cBhvr>
                                    </p:animEffect>
                                  </p:childTnLst>
                                </p:cTn>
                              </p:par>
                            </p:childTnLst>
                          </p:cTn>
                        </p:par>
                        <p:par>
                          <p:cTn id="12" fill="hold" nodeType="afterGroup">
                            <p:stCondLst>
                              <p:cond delay="1000"/>
                            </p:stCondLst>
                            <p:childTnLst>
                              <p:par>
                                <p:cTn id="13" presetID="31" presetClass="entr" presetSubtype="0" fill="hold" grpId="0" nodeType="afterEffect">
                                  <p:stCondLst>
                                    <p:cond delay="0"/>
                                  </p:stCondLst>
                                  <p:iterate type="lt">
                                    <p:tmPct val="5000"/>
                                  </p:iterate>
                                  <p:childTnLst>
                                    <p:set>
                                      <p:cBhvr>
                                        <p:cTn id="14" dur="1" fill="hold">
                                          <p:stCondLst>
                                            <p:cond delay="0"/>
                                          </p:stCondLst>
                                        </p:cTn>
                                        <p:tgtEl>
                                          <p:spTgt spid="967718"/>
                                        </p:tgtEl>
                                        <p:attrNameLst>
                                          <p:attrName>style.visibility</p:attrName>
                                        </p:attrNameLst>
                                      </p:cBhvr>
                                      <p:to>
                                        <p:strVal val="visible"/>
                                      </p:to>
                                    </p:set>
                                    <p:anim calcmode="lin" valueType="num">
                                      <p:cBhvr>
                                        <p:cTn id="15" dur="1000" fill="hold"/>
                                        <p:tgtEl>
                                          <p:spTgt spid="967718"/>
                                        </p:tgtEl>
                                        <p:attrNameLst>
                                          <p:attrName>ppt_w</p:attrName>
                                        </p:attrNameLst>
                                      </p:cBhvr>
                                      <p:tavLst>
                                        <p:tav tm="0">
                                          <p:val>
                                            <p:fltVal val="0"/>
                                          </p:val>
                                        </p:tav>
                                        <p:tav tm="100000">
                                          <p:val>
                                            <p:strVal val="#ppt_w"/>
                                          </p:val>
                                        </p:tav>
                                      </p:tavLst>
                                    </p:anim>
                                    <p:anim calcmode="lin" valueType="num">
                                      <p:cBhvr>
                                        <p:cTn id="16" dur="1000" fill="hold"/>
                                        <p:tgtEl>
                                          <p:spTgt spid="967718"/>
                                        </p:tgtEl>
                                        <p:attrNameLst>
                                          <p:attrName>ppt_h</p:attrName>
                                        </p:attrNameLst>
                                      </p:cBhvr>
                                      <p:tavLst>
                                        <p:tav tm="0">
                                          <p:val>
                                            <p:fltVal val="0"/>
                                          </p:val>
                                        </p:tav>
                                        <p:tav tm="100000">
                                          <p:val>
                                            <p:strVal val="#ppt_h"/>
                                          </p:val>
                                        </p:tav>
                                      </p:tavLst>
                                    </p:anim>
                                    <p:anim calcmode="lin" valueType="num">
                                      <p:cBhvr>
                                        <p:cTn id="17" dur="1000" fill="hold"/>
                                        <p:tgtEl>
                                          <p:spTgt spid="967718"/>
                                        </p:tgtEl>
                                        <p:attrNameLst>
                                          <p:attrName>style.rotation</p:attrName>
                                        </p:attrNameLst>
                                      </p:cBhvr>
                                      <p:tavLst>
                                        <p:tav tm="0">
                                          <p:val>
                                            <p:fltVal val="90"/>
                                          </p:val>
                                        </p:tav>
                                        <p:tav tm="100000">
                                          <p:val>
                                            <p:fltVal val="0"/>
                                          </p:val>
                                        </p:tav>
                                      </p:tavLst>
                                    </p:anim>
                                    <p:animEffect transition="in" filter="fade">
                                      <p:cBhvr>
                                        <p:cTn id="18" dur="1000"/>
                                        <p:tgtEl>
                                          <p:spTgt spid="967718"/>
                                        </p:tgtEl>
                                      </p:cBhvr>
                                    </p:animEffect>
                                  </p:childTnLst>
                                </p:cTn>
                              </p:par>
                            </p:childTnLst>
                          </p:cTn>
                        </p:par>
                        <p:par>
                          <p:cTn id="19" fill="hold" nodeType="afterGroup">
                            <p:stCondLst>
                              <p:cond delay="2000"/>
                            </p:stCondLst>
                            <p:childTnLst>
                              <p:par>
                                <p:cTn id="20" presetID="3" presetClass="exit" presetSubtype="10" fill="hold" grpId="1" nodeType="afterEffect">
                                  <p:stCondLst>
                                    <p:cond delay="0"/>
                                  </p:stCondLst>
                                  <p:iterate type="lt">
                                    <p:tmPct val="0"/>
                                  </p:iterate>
                                  <p:childTnLst>
                                    <p:animEffect transition="out" filter="blinds(horizontal)">
                                      <p:cBhvr>
                                        <p:cTn id="21" dur="500"/>
                                        <p:tgtEl>
                                          <p:spTgt spid="967718"/>
                                        </p:tgtEl>
                                      </p:cBhvr>
                                    </p:animEffect>
                                    <p:set>
                                      <p:cBhvr>
                                        <p:cTn id="22" dur="1" fill="hold">
                                          <p:stCondLst>
                                            <p:cond delay="499"/>
                                          </p:stCondLst>
                                        </p:cTn>
                                        <p:tgtEl>
                                          <p:spTgt spid="967718"/>
                                        </p:tgtEl>
                                        <p:attrNameLst>
                                          <p:attrName>style.visibility</p:attrName>
                                        </p:attrNameLst>
                                      </p:cBhvr>
                                      <p:to>
                                        <p:strVal val="hidden"/>
                                      </p:to>
                                    </p:set>
                                  </p:childTnLst>
                                </p:cTn>
                              </p:par>
                            </p:childTnLst>
                          </p:cTn>
                        </p:par>
                        <p:par>
                          <p:cTn id="23" fill="hold" nodeType="afterGroup">
                            <p:stCondLst>
                              <p:cond delay="2500"/>
                            </p:stCondLst>
                            <p:childTnLst>
                              <p:par>
                                <p:cTn id="24" presetID="22" presetClass="entr" presetSubtype="8" fill="hold" nodeType="afterEffect">
                                  <p:stCondLst>
                                    <p:cond delay="0"/>
                                  </p:stCondLst>
                                  <p:childTnLst>
                                    <p:set>
                                      <p:cBhvr>
                                        <p:cTn id="25" dur="1" fill="hold">
                                          <p:stCondLst>
                                            <p:cond delay="0"/>
                                          </p:stCondLst>
                                        </p:cTn>
                                        <p:tgtEl>
                                          <p:spTgt spid="967720"/>
                                        </p:tgtEl>
                                        <p:attrNameLst>
                                          <p:attrName>style.visibility</p:attrName>
                                        </p:attrNameLst>
                                      </p:cBhvr>
                                      <p:to>
                                        <p:strVal val="visible"/>
                                      </p:to>
                                    </p:set>
                                    <p:animEffect transition="in" filter="wipe(left)">
                                      <p:cBhvr>
                                        <p:cTn id="26" dur="500"/>
                                        <p:tgtEl>
                                          <p:spTgt spid="967720"/>
                                        </p:tgtEl>
                                      </p:cBhvr>
                                    </p:animEffect>
                                  </p:childTnLst>
                                </p:cTn>
                              </p:par>
                            </p:childTnLst>
                          </p:cTn>
                        </p:par>
                        <p:par>
                          <p:cTn id="27" fill="hold" nodeType="afterGroup">
                            <p:stCondLst>
                              <p:cond delay="3000"/>
                            </p:stCondLst>
                            <p:childTnLst>
                              <p:par>
                                <p:cTn id="28" presetID="31" presetClass="entr" presetSubtype="0" fill="hold" grpId="0" nodeType="afterEffect">
                                  <p:stCondLst>
                                    <p:cond delay="0"/>
                                  </p:stCondLst>
                                  <p:iterate type="lt">
                                    <p:tmPct val="5000"/>
                                  </p:iterate>
                                  <p:childTnLst>
                                    <p:set>
                                      <p:cBhvr>
                                        <p:cTn id="29" dur="1" fill="hold">
                                          <p:stCondLst>
                                            <p:cond delay="0"/>
                                          </p:stCondLst>
                                        </p:cTn>
                                        <p:tgtEl>
                                          <p:spTgt spid="967719"/>
                                        </p:tgtEl>
                                        <p:attrNameLst>
                                          <p:attrName>style.visibility</p:attrName>
                                        </p:attrNameLst>
                                      </p:cBhvr>
                                      <p:to>
                                        <p:strVal val="visible"/>
                                      </p:to>
                                    </p:set>
                                    <p:anim calcmode="lin" valueType="num">
                                      <p:cBhvr>
                                        <p:cTn id="30" dur="1000" fill="hold"/>
                                        <p:tgtEl>
                                          <p:spTgt spid="967719"/>
                                        </p:tgtEl>
                                        <p:attrNameLst>
                                          <p:attrName>ppt_w</p:attrName>
                                        </p:attrNameLst>
                                      </p:cBhvr>
                                      <p:tavLst>
                                        <p:tav tm="0">
                                          <p:val>
                                            <p:fltVal val="0"/>
                                          </p:val>
                                        </p:tav>
                                        <p:tav tm="100000">
                                          <p:val>
                                            <p:strVal val="#ppt_w"/>
                                          </p:val>
                                        </p:tav>
                                      </p:tavLst>
                                    </p:anim>
                                    <p:anim calcmode="lin" valueType="num">
                                      <p:cBhvr>
                                        <p:cTn id="31" dur="1000" fill="hold"/>
                                        <p:tgtEl>
                                          <p:spTgt spid="967719"/>
                                        </p:tgtEl>
                                        <p:attrNameLst>
                                          <p:attrName>ppt_h</p:attrName>
                                        </p:attrNameLst>
                                      </p:cBhvr>
                                      <p:tavLst>
                                        <p:tav tm="0">
                                          <p:val>
                                            <p:fltVal val="0"/>
                                          </p:val>
                                        </p:tav>
                                        <p:tav tm="100000">
                                          <p:val>
                                            <p:strVal val="#ppt_h"/>
                                          </p:val>
                                        </p:tav>
                                      </p:tavLst>
                                    </p:anim>
                                    <p:anim calcmode="lin" valueType="num">
                                      <p:cBhvr>
                                        <p:cTn id="32" dur="1000" fill="hold"/>
                                        <p:tgtEl>
                                          <p:spTgt spid="967719"/>
                                        </p:tgtEl>
                                        <p:attrNameLst>
                                          <p:attrName>style.rotation</p:attrName>
                                        </p:attrNameLst>
                                      </p:cBhvr>
                                      <p:tavLst>
                                        <p:tav tm="0">
                                          <p:val>
                                            <p:fltVal val="90"/>
                                          </p:val>
                                        </p:tav>
                                        <p:tav tm="100000">
                                          <p:val>
                                            <p:fltVal val="0"/>
                                          </p:val>
                                        </p:tav>
                                      </p:tavLst>
                                    </p:anim>
                                    <p:animEffect transition="in" filter="fade">
                                      <p:cBhvr>
                                        <p:cTn id="33" dur="1000"/>
                                        <p:tgtEl>
                                          <p:spTgt spid="967719"/>
                                        </p:tgtEl>
                                      </p:cBhvr>
                                    </p:animEffect>
                                  </p:childTnLst>
                                </p:cTn>
                              </p:par>
                            </p:childTnLst>
                          </p:cTn>
                        </p:par>
                        <p:par>
                          <p:cTn id="34" fill="hold" nodeType="afterGroup">
                            <p:stCondLst>
                              <p:cond delay="4000"/>
                            </p:stCondLst>
                            <p:childTnLst>
                              <p:par>
                                <p:cTn id="35" presetID="3" presetClass="exit" presetSubtype="10" fill="hold" grpId="1" nodeType="afterEffect">
                                  <p:stCondLst>
                                    <p:cond delay="0"/>
                                  </p:stCondLst>
                                  <p:iterate type="lt">
                                    <p:tmPct val="0"/>
                                  </p:iterate>
                                  <p:childTnLst>
                                    <p:animEffect transition="out" filter="blinds(horizontal)">
                                      <p:cBhvr>
                                        <p:cTn id="36" dur="500"/>
                                        <p:tgtEl>
                                          <p:spTgt spid="967719"/>
                                        </p:tgtEl>
                                      </p:cBhvr>
                                    </p:animEffect>
                                    <p:set>
                                      <p:cBhvr>
                                        <p:cTn id="37" dur="1" fill="hold">
                                          <p:stCondLst>
                                            <p:cond delay="499"/>
                                          </p:stCondLst>
                                        </p:cTn>
                                        <p:tgtEl>
                                          <p:spTgt spid="967719"/>
                                        </p:tgtEl>
                                        <p:attrNameLst>
                                          <p:attrName>style.visibility</p:attrName>
                                        </p:attrNameLst>
                                      </p:cBhvr>
                                      <p:to>
                                        <p:strVal val="hidden"/>
                                      </p:to>
                                    </p:set>
                                  </p:childTnLst>
                                </p:cTn>
                              </p:par>
                            </p:childTnLst>
                          </p:cTn>
                        </p:par>
                        <p:par>
                          <p:cTn id="38" fill="hold" nodeType="withGroup">
                            <p:stCondLst>
                              <p:cond delay="4500"/>
                            </p:stCondLst>
                            <p:childTnLst>
                              <p:par>
                                <p:cTn id="39" presetID="31" presetClass="entr" presetSubtype="0" fill="hold" grpId="0" nodeType="afterEffect">
                                  <p:stCondLst>
                                    <p:cond delay="0"/>
                                  </p:stCondLst>
                                  <p:iterate type="lt">
                                    <p:tmPct val="5000"/>
                                  </p:iterate>
                                  <p:childTnLst>
                                    <p:set>
                                      <p:cBhvr>
                                        <p:cTn id="40" dur="1" fill="hold">
                                          <p:stCondLst>
                                            <p:cond delay="0"/>
                                          </p:stCondLst>
                                        </p:cTn>
                                        <p:tgtEl>
                                          <p:spTgt spid="967721"/>
                                        </p:tgtEl>
                                        <p:attrNameLst>
                                          <p:attrName>style.visibility</p:attrName>
                                        </p:attrNameLst>
                                      </p:cBhvr>
                                      <p:to>
                                        <p:strVal val="visible"/>
                                      </p:to>
                                    </p:set>
                                    <p:anim calcmode="lin" valueType="num">
                                      <p:cBhvr>
                                        <p:cTn id="41" dur="1000" fill="hold"/>
                                        <p:tgtEl>
                                          <p:spTgt spid="967721"/>
                                        </p:tgtEl>
                                        <p:attrNameLst>
                                          <p:attrName>ppt_w</p:attrName>
                                        </p:attrNameLst>
                                      </p:cBhvr>
                                      <p:tavLst>
                                        <p:tav tm="0">
                                          <p:val>
                                            <p:fltVal val="0"/>
                                          </p:val>
                                        </p:tav>
                                        <p:tav tm="100000">
                                          <p:val>
                                            <p:strVal val="#ppt_w"/>
                                          </p:val>
                                        </p:tav>
                                      </p:tavLst>
                                    </p:anim>
                                    <p:anim calcmode="lin" valueType="num">
                                      <p:cBhvr>
                                        <p:cTn id="42" dur="1000" fill="hold"/>
                                        <p:tgtEl>
                                          <p:spTgt spid="967721"/>
                                        </p:tgtEl>
                                        <p:attrNameLst>
                                          <p:attrName>ppt_h</p:attrName>
                                        </p:attrNameLst>
                                      </p:cBhvr>
                                      <p:tavLst>
                                        <p:tav tm="0">
                                          <p:val>
                                            <p:fltVal val="0"/>
                                          </p:val>
                                        </p:tav>
                                        <p:tav tm="100000">
                                          <p:val>
                                            <p:strVal val="#ppt_h"/>
                                          </p:val>
                                        </p:tav>
                                      </p:tavLst>
                                    </p:anim>
                                    <p:anim calcmode="lin" valueType="num">
                                      <p:cBhvr>
                                        <p:cTn id="43" dur="1000" fill="hold"/>
                                        <p:tgtEl>
                                          <p:spTgt spid="967721"/>
                                        </p:tgtEl>
                                        <p:attrNameLst>
                                          <p:attrName>style.rotation</p:attrName>
                                        </p:attrNameLst>
                                      </p:cBhvr>
                                      <p:tavLst>
                                        <p:tav tm="0">
                                          <p:val>
                                            <p:fltVal val="90"/>
                                          </p:val>
                                        </p:tav>
                                        <p:tav tm="100000">
                                          <p:val>
                                            <p:fltVal val="0"/>
                                          </p:val>
                                        </p:tav>
                                      </p:tavLst>
                                    </p:anim>
                                    <p:animEffect transition="in" filter="fade">
                                      <p:cBhvr>
                                        <p:cTn id="44" dur="1000"/>
                                        <p:tgtEl>
                                          <p:spTgt spid="967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7718" grpId="0" animBg="1"/>
      <p:bldP spid="967718" grpId="1" animBg="1"/>
      <p:bldP spid="967719" grpId="0" animBg="1"/>
      <p:bldP spid="967719" grpId="1" animBg="1"/>
      <p:bldP spid="967721"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2" descr="unit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100013"/>
            <a:ext cx="9440863" cy="7058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765175"/>
            <a:ext cx="4678363" cy="3035300"/>
          </a:xfrm>
          <a:effectLst/>
        </p:spPr>
        <p:txBody>
          <a:bodyPr/>
          <a:lstStyle/>
          <a:p>
            <a:pPr>
              <a:defRPr/>
            </a:pPr>
            <a:r>
              <a:rPr lang="ar-SA" sz="6600" dirty="0">
                <a:effectLst>
                  <a:glow rad="228600">
                    <a:schemeClr val="tx1"/>
                  </a:glow>
                </a:effectLst>
                <a:ea typeface="ＭＳ Ｐゴシック" charset="0"/>
                <a:cs typeface="Arial" panose="020B0604020202020204" pitchFamily="34" charset="0"/>
              </a:rPr>
              <a:t>لماذا تخبر الكنيسة كلها</a:t>
            </a:r>
            <a:r>
              <a:rPr lang="ar-JO" sz="6600" dirty="0">
                <a:effectLst>
                  <a:glow rad="228600">
                    <a:schemeClr val="tx1"/>
                  </a:glow>
                </a:effectLst>
                <a:ea typeface="ＭＳ Ｐゴシック" charset="0"/>
                <a:cs typeface="Arial" panose="020B0604020202020204" pitchFamily="34" charset="0"/>
              </a:rPr>
              <a:t>؟</a:t>
            </a:r>
            <a:endParaRPr lang="en-US" sz="6600" dirty="0">
              <a:effectLst>
                <a:glow rad="2286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076617144"/>
      </p:ext>
    </p:extLst>
  </p:cSld>
  <p:clrMapOvr>
    <a:masterClrMapping/>
  </p:clrMapOvr>
  <p:transition>
    <p:random/>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30" name="Rectangle 2"/>
          <p:cNvSpPr>
            <a:spLocks noGrp="1" noChangeArrowheads="1"/>
          </p:cNvSpPr>
          <p:nvPr>
            <p:ph type="title"/>
          </p:nvPr>
        </p:nvSpPr>
        <p:spPr>
          <a:xfrm>
            <a:off x="685800" y="304800"/>
            <a:ext cx="7772400" cy="1143000"/>
          </a:xfrm>
          <a:effectLst>
            <a:outerShdw blurRad="63500" dist="155023" dir="12899521" algn="ctr" rotWithShape="0">
              <a:srgbClr val="07070B">
                <a:alpha val="74998"/>
              </a:srgbClr>
            </a:outerShdw>
          </a:effectLst>
        </p:spPr>
        <p:txBody>
          <a:bodyPr/>
          <a:lstStyle/>
          <a:p>
            <a:pPr eaLnBrk="1" hangingPunct="1">
              <a:defRPr/>
            </a:pPr>
            <a:r>
              <a:rPr kumimoji="0" lang="ar-JO" dirty="0">
                <a:latin typeface="Arial" panose="020B0604020202020204" pitchFamily="34" charset="0"/>
                <a:ea typeface="ＭＳ Ｐゴシック" charset="0"/>
                <a:cs typeface="Arial" panose="020B0604020202020204" pitchFamily="34" charset="0"/>
              </a:rPr>
              <a:t>الخطوة 4 في الإسترداد</a:t>
            </a:r>
            <a:br>
              <a:rPr kumimoji="0" lang="en-US" dirty="0">
                <a:latin typeface="Arial" panose="020B0604020202020204" pitchFamily="34" charset="0"/>
                <a:ea typeface="ＭＳ Ｐゴシック" charset="0"/>
                <a:cs typeface="Arial" panose="020B0604020202020204" pitchFamily="34" charset="0"/>
              </a:rPr>
            </a:br>
            <a:r>
              <a:rPr kumimoji="0" lang="ar-JO" sz="3600" dirty="0">
                <a:latin typeface="Arial" panose="020B0604020202020204" pitchFamily="34" charset="0"/>
                <a:ea typeface="ＭＳ Ｐゴシック" charset="0"/>
                <a:cs typeface="Arial" panose="020B0604020202020204" pitchFamily="34" charset="0"/>
              </a:rPr>
              <a:t>عامل الشخص كأنه </a:t>
            </a:r>
            <a:r>
              <a:rPr kumimoji="0" lang="ar-JO" sz="3600" dirty="0">
                <a:solidFill>
                  <a:srgbClr val="FFFF00"/>
                </a:solidFill>
                <a:latin typeface="Arial" panose="020B0604020202020204" pitchFamily="34" charset="0"/>
                <a:ea typeface="ＭＳ Ｐゴシック" charset="0"/>
                <a:cs typeface="Arial" panose="020B0604020202020204" pitchFamily="34" charset="0"/>
              </a:rPr>
              <a:t>غير مؤمن</a:t>
            </a:r>
            <a:endParaRPr kumimoji="0" lang="en-US"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9731"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9732"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خاطئ</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9733"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34"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عضو</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35"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36"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37"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38"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39"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0" name="Text Box 12"/>
          <p:cNvSpPr txBox="1">
            <a:spLocks noChangeArrowheads="1"/>
          </p:cNvSpPr>
          <p:nvPr/>
        </p:nvSpPr>
        <p:spPr bwMode="auto">
          <a:xfrm>
            <a:off x="19050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1"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2"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3"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4"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5" name="Text Box 17"/>
          <p:cNvSpPr txBox="1">
            <a:spLocks noChangeArrowheads="1"/>
          </p:cNvSpPr>
          <p:nvPr/>
        </p:nvSpPr>
        <p:spPr bwMode="auto">
          <a:xfrm>
            <a:off x="27432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6"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7"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8"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49"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0"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1"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2"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3"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4"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5"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6"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7"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8"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59"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60"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65" name="Line 37"/>
          <p:cNvSpPr>
            <a:spLocks noChangeShapeType="1"/>
          </p:cNvSpPr>
          <p:nvPr/>
        </p:nvSpPr>
        <p:spPr bwMode="auto">
          <a:xfrm rot="1841959" flipH="1" flipV="1">
            <a:off x="3235325" y="4775200"/>
            <a:ext cx="2860675" cy="950913"/>
          </a:xfrm>
          <a:prstGeom prst="line">
            <a:avLst/>
          </a:prstGeom>
          <a:noFill/>
          <a:ln w="7620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66" name="Oval 38"/>
          <p:cNvSpPr>
            <a:spLocks noChangeArrowheads="1"/>
          </p:cNvSpPr>
          <p:nvPr/>
        </p:nvSpPr>
        <p:spPr bwMode="auto">
          <a:xfrm rot="188795">
            <a:off x="457200" y="1504950"/>
            <a:ext cx="8010525" cy="474345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9767" name="Text Box 39"/>
          <p:cNvSpPr txBox="1">
            <a:spLocks noChangeArrowheads="1"/>
          </p:cNvSpPr>
          <p:nvPr/>
        </p:nvSpPr>
        <p:spPr bwMode="auto">
          <a:xfrm>
            <a:off x="5618163" y="6269038"/>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15888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69765"/>
                                        </p:tgtEl>
                                        <p:attrNameLst>
                                          <p:attrName>style.visibility</p:attrName>
                                        </p:attrNameLst>
                                      </p:cBhvr>
                                      <p:to>
                                        <p:strVal val="visible"/>
                                      </p:to>
                                    </p:set>
                                    <p:animEffect transition="in" filter="wipe(left)">
                                      <p:cBhvr>
                                        <p:cTn id="7" dur="500"/>
                                        <p:tgtEl>
                                          <p:spTgt spid="969765"/>
                                        </p:tgtEl>
                                      </p:cBhvr>
                                    </p:animEffect>
                                  </p:childTnLst>
                                </p:cTn>
                              </p:par>
                            </p:childTnLst>
                          </p:cTn>
                        </p:par>
                        <p:par>
                          <p:cTn id="8" fill="hold" nodeType="afterGroup">
                            <p:stCondLst>
                              <p:cond delay="500"/>
                            </p:stCondLst>
                            <p:childTnLst>
                              <p:par>
                                <p:cTn id="9" presetID="1" presetClass="exit" presetSubtype="0" fill="hold" grpId="0" nodeType="afterEffect">
                                  <p:stCondLst>
                                    <p:cond delay="0"/>
                                  </p:stCondLst>
                                  <p:childTnLst>
                                    <p:set>
                                      <p:cBhvr>
                                        <p:cTn id="10" dur="1" fill="hold">
                                          <p:stCondLst>
                                            <p:cond delay="0"/>
                                          </p:stCondLst>
                                        </p:cTn>
                                        <p:tgtEl>
                                          <p:spTgt spid="969731"/>
                                        </p:tgtEl>
                                        <p:attrNameLst>
                                          <p:attrName>style.visibility</p:attrName>
                                        </p:attrNameLst>
                                      </p:cBhvr>
                                      <p:to>
                                        <p:strVal val="hidden"/>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9697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9731" grpId="0"/>
      <p:bldP spid="96976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3" name="Rectangle 3"/>
          <p:cNvSpPr>
            <a:spLocks noGrp="1" noChangeArrowheads="1"/>
          </p:cNvSpPr>
          <p:nvPr>
            <p:ph type="title"/>
          </p:nvPr>
        </p:nvSpPr>
        <p:spPr>
          <a:xfrm>
            <a:off x="457200" y="304800"/>
            <a:ext cx="8229600" cy="1143000"/>
          </a:xfrm>
          <a:effectLst>
            <a:outerShdw blurRad="63500" dist="35921" dir="2700000" algn="ctr" rotWithShape="0">
              <a:schemeClr val="tx2">
                <a:alpha val="74998"/>
              </a:schemeClr>
            </a:outerShdw>
          </a:effectLst>
        </p:spPr>
        <p:txBody>
          <a:bodyPr/>
          <a:lstStyle/>
          <a:p>
            <a:pPr eaLnBrk="1" hangingPunct="1">
              <a:defRPr/>
            </a:pPr>
            <a:r>
              <a:rPr lang="en-US">
                <a:ea typeface="ＭＳ Ｐゴシック" charset="0"/>
              </a:rPr>
              <a:t>Sins Worthy of Discipline</a:t>
            </a:r>
          </a:p>
        </p:txBody>
      </p:sp>
      <p:sp>
        <p:nvSpPr>
          <p:cNvPr id="1131524" name="Rectangle 4"/>
          <p:cNvSpPr>
            <a:spLocks noChangeArrowheads="1"/>
          </p:cNvSpPr>
          <p:nvPr/>
        </p:nvSpPr>
        <p:spPr bwMode="auto">
          <a:xfrm>
            <a:off x="-152400" y="0"/>
            <a:ext cx="9372600" cy="1219200"/>
          </a:xfrm>
          <a:prstGeom prst="rect">
            <a:avLst/>
          </a:prstGeom>
          <a:solidFill>
            <a:schemeClr val="tx1"/>
          </a:solidFill>
          <a:ln>
            <a:noFill/>
          </a:ln>
          <a:effectLst>
            <a:outerShdw blurRad="63500" dist="35921" dir="2700000" algn="ctr" rotWithShape="0">
              <a:schemeClr val="tx2">
                <a:alpha val="74998"/>
              </a:schemeClr>
            </a:outerShdw>
          </a:effectLst>
        </p:spPr>
        <p:txBody>
          <a:bodyPr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يجب أن يكون التأديب </a:t>
            </a: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08227" name="Picture 1" descr="pointing-fing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5" y="1196975"/>
            <a:ext cx="9159875" cy="566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Rectangle 4"/>
          <p:cNvSpPr>
            <a:spLocks noChangeArrowheads="1"/>
          </p:cNvSpPr>
          <p:nvPr/>
        </p:nvSpPr>
        <p:spPr bwMode="auto">
          <a:xfrm rot="20671425">
            <a:off x="1398588" y="5089525"/>
            <a:ext cx="9372600" cy="1219200"/>
          </a:xfrm>
          <a:prstGeom prst="rect">
            <a:avLst/>
          </a:prstGeom>
          <a:solidFill>
            <a:srgbClr val="FF0000"/>
          </a:solidFill>
          <a:ln>
            <a:noFill/>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حرمان!</a:t>
            </a:r>
            <a:endPar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61147728"/>
      </p:ext>
    </p:extLst>
  </p:cSld>
  <p:clrMapOvr>
    <a:masterClrMapping/>
  </p:clrMapOvr>
  <p:transition>
    <p:random/>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3" name="Rectangle 3"/>
          <p:cNvSpPr>
            <a:spLocks noGrp="1" noChangeArrowheads="1"/>
          </p:cNvSpPr>
          <p:nvPr>
            <p:ph type="title"/>
          </p:nvPr>
        </p:nvSpPr>
        <p:spPr>
          <a:xfrm>
            <a:off x="457200" y="304800"/>
            <a:ext cx="8229600" cy="1143000"/>
          </a:xfrm>
          <a:effectLst>
            <a:outerShdw blurRad="63500" dist="35921" dir="2700000" algn="ctr" rotWithShape="0">
              <a:schemeClr val="tx2">
                <a:alpha val="74998"/>
              </a:schemeClr>
            </a:outerShdw>
          </a:effectLst>
        </p:spPr>
        <p:txBody>
          <a:bodyPr/>
          <a:lstStyle/>
          <a:p>
            <a:pPr eaLnBrk="1" hangingPunct="1">
              <a:defRPr/>
            </a:pPr>
            <a:r>
              <a:rPr lang="en-US">
                <a:ea typeface="ＭＳ Ｐゴシック" charset="0"/>
              </a:rPr>
              <a:t>Sins Worthy of Discipline</a:t>
            </a:r>
          </a:p>
        </p:txBody>
      </p:sp>
      <p:sp>
        <p:nvSpPr>
          <p:cNvPr id="1131524" name="Rectangle 4"/>
          <p:cNvSpPr>
            <a:spLocks noChangeArrowheads="1"/>
          </p:cNvSpPr>
          <p:nvPr/>
        </p:nvSpPr>
        <p:spPr bwMode="auto">
          <a:xfrm>
            <a:off x="0" y="0"/>
            <a:ext cx="7451725" cy="1219200"/>
          </a:xfrm>
          <a:prstGeom prst="rect">
            <a:avLst/>
          </a:prstGeom>
          <a:solidFill>
            <a:schemeClr val="tx1"/>
          </a:solidFill>
          <a:ln>
            <a:noFill/>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كيفية التأديب</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31526" name="Text Box 6"/>
          <p:cNvSpPr txBox="1">
            <a:spLocks noChangeArrowheads="1"/>
          </p:cNvSpPr>
          <p:nvPr/>
        </p:nvSpPr>
        <p:spPr bwMode="auto">
          <a:xfrm>
            <a:off x="88900" y="1665288"/>
            <a:ext cx="74549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85750" indent="-2857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تدعوه مسيحياً</a:t>
            </a:r>
            <a:endParaRPr kumimoji="0" lang="en-US" altLang="ja-JP"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بشر هذا الشخص</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تدعه يشترك في مائدة الرب</a:t>
            </a:r>
            <a:endParaRPr kumimoji="0" lang="en-US" altLang="ja-JP"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أزل هذا الشخص من العضوية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أزل هذا الشخص من الأدوار الكنسية</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1131527" name="Text Box 7"/>
          <p:cNvSpPr txBox="1">
            <a:spLocks noChangeArrowheads="1"/>
          </p:cNvSpPr>
          <p:nvPr/>
        </p:nvSpPr>
        <p:spPr bwMode="auto">
          <a:xfrm>
            <a:off x="88900" y="4494213"/>
            <a:ext cx="7403721"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285750" indent="-2857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altLang="ja-JP"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سلمه للشيطان شخص في خطية جنسية (1 كو 5: 5)</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تأكل معه (1 كو 5: 11)</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امنعه من حضور الكنيسة؟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12"/>
          <p:cNvGrpSpPr>
            <a:grpSpLocks/>
          </p:cNvGrpSpPr>
          <p:nvPr/>
        </p:nvGrpSpPr>
        <p:grpSpPr bwMode="auto">
          <a:xfrm>
            <a:off x="7189788" y="3771900"/>
            <a:ext cx="1314450" cy="2682875"/>
            <a:chOff x="4529" y="881"/>
            <a:chExt cx="828" cy="1690"/>
          </a:xfrm>
        </p:grpSpPr>
        <p:sp>
          <p:nvSpPr>
            <p:cNvPr id="310282" name="AutoShape 13"/>
            <p:cNvSpPr>
              <a:spLocks/>
            </p:cNvSpPr>
            <p:nvPr/>
          </p:nvSpPr>
          <p:spPr bwMode="auto">
            <a:xfrm>
              <a:off x="4529" y="1008"/>
              <a:ext cx="432" cy="1488"/>
            </a:xfrm>
            <a:prstGeom prst="rightBrace">
              <a:avLst>
                <a:gd name="adj1" fmla="val 28704"/>
                <a:gd name="adj2" fmla="val 50000"/>
              </a:avLst>
            </a:pr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0283" name="Text Box 14"/>
            <p:cNvSpPr txBox="1">
              <a:spLocks noChangeArrowheads="1"/>
            </p:cNvSpPr>
            <p:nvPr/>
          </p:nvSpPr>
          <p:spPr bwMode="auto">
            <a:xfrm rot="-5400000">
              <a:off x="4326" y="1547"/>
              <a:ext cx="1690" cy="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أسوأ</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pic>
        <p:nvPicPr>
          <p:cNvPr id="310278" name="Picture 11" descr="excommunicationpuzzle.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7380288" y="0"/>
            <a:ext cx="1800225" cy="1662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11"/>
          <p:cNvGrpSpPr>
            <a:grpSpLocks/>
          </p:cNvGrpSpPr>
          <p:nvPr/>
        </p:nvGrpSpPr>
        <p:grpSpPr bwMode="auto">
          <a:xfrm>
            <a:off x="7189788" y="1409700"/>
            <a:ext cx="1303337" cy="2682875"/>
            <a:chOff x="4529" y="888"/>
            <a:chExt cx="821" cy="1690"/>
          </a:xfrm>
        </p:grpSpPr>
        <p:sp>
          <p:nvSpPr>
            <p:cNvPr id="310280" name="AutoShape 8"/>
            <p:cNvSpPr>
              <a:spLocks/>
            </p:cNvSpPr>
            <p:nvPr/>
          </p:nvSpPr>
          <p:spPr bwMode="auto">
            <a:xfrm>
              <a:off x="4529" y="1008"/>
              <a:ext cx="432" cy="1488"/>
            </a:xfrm>
            <a:prstGeom prst="rightBrace">
              <a:avLst>
                <a:gd name="adj1" fmla="val 28704"/>
                <a:gd name="adj2" fmla="val 50000"/>
              </a:avLst>
            </a:pr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0281" name="Text Box 10"/>
            <p:cNvSpPr txBox="1">
              <a:spLocks noChangeArrowheads="1"/>
            </p:cNvSpPr>
            <p:nvPr/>
          </p:nvSpPr>
          <p:spPr bwMode="auto">
            <a:xfrm rot="-5400000">
              <a:off x="4323" y="1554"/>
              <a:ext cx="1690" cy="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غير مؤمن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792269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31526">
                                            <p:txEl>
                                              <p:pRg st="0" end="0"/>
                                            </p:txEl>
                                          </p:spTgt>
                                        </p:tgtEl>
                                        <p:attrNameLst>
                                          <p:attrName>style.visibility</p:attrName>
                                        </p:attrNameLst>
                                      </p:cBhvr>
                                      <p:to>
                                        <p:strVal val="visible"/>
                                      </p:to>
                                    </p:set>
                                    <p:animEffect transition="in" filter="wipe(left)">
                                      <p:cBhvr>
                                        <p:cTn id="12" dur="500"/>
                                        <p:tgtEl>
                                          <p:spTgt spid="113152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31526">
                                            <p:txEl>
                                              <p:pRg st="1" end="1"/>
                                            </p:txEl>
                                          </p:spTgt>
                                        </p:tgtEl>
                                        <p:attrNameLst>
                                          <p:attrName>style.visibility</p:attrName>
                                        </p:attrNameLst>
                                      </p:cBhvr>
                                      <p:to>
                                        <p:strVal val="visible"/>
                                      </p:to>
                                    </p:set>
                                    <p:animEffect transition="in" filter="wipe(left)">
                                      <p:cBhvr>
                                        <p:cTn id="17" dur="500"/>
                                        <p:tgtEl>
                                          <p:spTgt spid="1131526">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31526">
                                            <p:txEl>
                                              <p:pRg st="2" end="2"/>
                                            </p:txEl>
                                          </p:spTgt>
                                        </p:tgtEl>
                                        <p:attrNameLst>
                                          <p:attrName>style.visibility</p:attrName>
                                        </p:attrNameLst>
                                      </p:cBhvr>
                                      <p:to>
                                        <p:strVal val="visible"/>
                                      </p:to>
                                    </p:set>
                                    <p:animEffect transition="in" filter="wipe(left)">
                                      <p:cBhvr>
                                        <p:cTn id="22" dur="500"/>
                                        <p:tgtEl>
                                          <p:spTgt spid="1131526">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131526">
                                            <p:txEl>
                                              <p:pRg st="3" end="3"/>
                                            </p:txEl>
                                          </p:spTgt>
                                        </p:tgtEl>
                                        <p:attrNameLst>
                                          <p:attrName>style.visibility</p:attrName>
                                        </p:attrNameLst>
                                      </p:cBhvr>
                                      <p:to>
                                        <p:strVal val="visible"/>
                                      </p:to>
                                    </p:set>
                                    <p:animEffect transition="in" filter="wipe(left)">
                                      <p:cBhvr>
                                        <p:cTn id="27" dur="500"/>
                                        <p:tgtEl>
                                          <p:spTgt spid="113152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131526">
                                            <p:txEl>
                                              <p:pRg st="4" end="4"/>
                                            </p:txEl>
                                          </p:spTgt>
                                        </p:tgtEl>
                                        <p:attrNameLst>
                                          <p:attrName>style.visibility</p:attrName>
                                        </p:attrNameLst>
                                      </p:cBhvr>
                                      <p:to>
                                        <p:strVal val="visible"/>
                                      </p:to>
                                    </p:set>
                                    <p:animEffect transition="in" filter="wipe(left)">
                                      <p:cBhvr>
                                        <p:cTn id="32" dur="500"/>
                                        <p:tgtEl>
                                          <p:spTgt spid="1131526">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131527">
                                            <p:txEl>
                                              <p:pRg st="0" end="0"/>
                                            </p:txEl>
                                          </p:spTgt>
                                        </p:tgtEl>
                                        <p:attrNameLst>
                                          <p:attrName>style.visibility</p:attrName>
                                        </p:attrNameLst>
                                      </p:cBhvr>
                                      <p:to>
                                        <p:strVal val="visible"/>
                                      </p:to>
                                    </p:set>
                                    <p:animEffect transition="in" filter="wipe(left)">
                                      <p:cBhvr>
                                        <p:cTn id="42" dur="500"/>
                                        <p:tgtEl>
                                          <p:spTgt spid="1131527">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131527">
                                            <p:txEl>
                                              <p:pRg st="1" end="1"/>
                                            </p:txEl>
                                          </p:spTgt>
                                        </p:tgtEl>
                                        <p:attrNameLst>
                                          <p:attrName>style.visibility</p:attrName>
                                        </p:attrNameLst>
                                      </p:cBhvr>
                                      <p:to>
                                        <p:strVal val="visible"/>
                                      </p:to>
                                    </p:set>
                                    <p:animEffect transition="in" filter="wipe(left)">
                                      <p:cBhvr>
                                        <p:cTn id="47" dur="500"/>
                                        <p:tgtEl>
                                          <p:spTgt spid="1131527">
                                            <p:txEl>
                                              <p:pRg st="1" end="1"/>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131527">
                                            <p:txEl>
                                              <p:pRg st="2" end="2"/>
                                            </p:txEl>
                                          </p:spTgt>
                                        </p:tgtEl>
                                        <p:attrNameLst>
                                          <p:attrName>style.visibility</p:attrName>
                                        </p:attrNameLst>
                                      </p:cBhvr>
                                      <p:to>
                                        <p:strVal val="visible"/>
                                      </p:to>
                                    </p:set>
                                    <p:animEffect transition="in" filter="wipe(left)">
                                      <p:cBhvr>
                                        <p:cTn id="52" dur="500"/>
                                        <p:tgtEl>
                                          <p:spTgt spid="11315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1526" grpId="0" build="p" autoUpdateAnimBg="0"/>
      <p:bldP spid="1131527" grpId="0"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idx="4294967295"/>
          </p:nvPr>
        </p:nvSpPr>
        <p:spPr>
          <a:xfrm>
            <a:off x="1066800" y="381000"/>
            <a:ext cx="3360738" cy="4848225"/>
          </a:xfrm>
        </p:spPr>
        <p:txBody>
          <a:bodyPr/>
          <a:lstStyle/>
          <a:p>
            <a:pPr algn="ctr" eaLnBrk="1" hangingPunct="1"/>
            <a:r>
              <a:rPr lang="en-US" b="1">
                <a:latin typeface="Arial" panose="020B0604020202020204" pitchFamily="34" charset="0"/>
                <a:ea typeface="ＭＳ Ｐゴシック" charset="0"/>
                <a:cs typeface="Arial" panose="020B0604020202020204" pitchFamily="34" charset="0"/>
              </a:rPr>
              <a:t>The Point of Verses 15-17</a:t>
            </a:r>
          </a:p>
        </p:txBody>
      </p:sp>
      <p:pic>
        <p:nvPicPr>
          <p:cNvPr id="274435" name="Picture 1" descr="reconciliatio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957388"/>
            <a:ext cx="5478463" cy="4900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6" name="Text Box 3"/>
          <p:cNvSpPr txBox="1">
            <a:spLocks noChangeArrowheads="1"/>
          </p:cNvSpPr>
          <p:nvPr/>
        </p:nvSpPr>
        <p:spPr bwMode="auto">
          <a:xfrm>
            <a:off x="4427538" y="163513"/>
            <a:ext cx="4500562"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حافظ على </a:t>
            </a:r>
          </a:p>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سرية الأمر </a:t>
            </a:r>
          </a:p>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قدر الإمكان </a:t>
            </a:r>
          </a:p>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(15-17)</a:t>
            </a:r>
            <a:r>
              <a:rPr kumimoji="0" lang="en-US" altLang="ja-JP"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4035286"/>
      </p:ext>
    </p:extLst>
  </p:cSld>
  <p:clrMapOvr>
    <a:masterClrMapping/>
  </p:clrMapOvr>
  <p:transition>
    <p:random/>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ChangeArrowheads="1"/>
          </p:cNvSpPr>
          <p:nvPr>
            <p:ph type="ctrTitle"/>
          </p:nvPr>
        </p:nvSpPr>
        <p:spPr>
          <a:xfrm>
            <a:off x="0" y="152400"/>
            <a:ext cx="8077200" cy="1828800"/>
          </a:xfrm>
        </p:spPr>
        <p:txBody>
          <a:bodyPr/>
          <a:lstStyle/>
          <a:p>
            <a:pPr eaLnBrk="1" hangingPunct="1"/>
            <a:r>
              <a:rPr lang="ar-JO" sz="4800" dirty="0">
                <a:ea typeface="ＭＳ Ｐゴシック" charset="0"/>
                <a:cs typeface="Arial" panose="020B0604020202020204" pitchFamily="34" charset="0"/>
              </a:rPr>
              <a:t>4 خطوات في </a:t>
            </a:r>
            <a:br>
              <a:rPr lang="ar-JO" sz="4800" dirty="0">
                <a:ea typeface="ＭＳ Ｐゴシック" charset="0"/>
                <a:cs typeface="Arial" panose="020B0604020202020204" pitchFamily="34" charset="0"/>
              </a:rPr>
            </a:br>
            <a:r>
              <a:rPr lang="ar-JO" sz="4800" dirty="0">
                <a:ea typeface="ＭＳ Ｐゴシック" charset="0"/>
                <a:cs typeface="Arial" panose="020B0604020202020204" pitchFamily="34" charset="0"/>
              </a:rPr>
              <a:t>عملية الإسترداد الإلهي</a:t>
            </a:r>
            <a:endParaRPr lang="en-US" sz="4800" dirty="0">
              <a:ea typeface="ＭＳ Ｐゴシック" charset="0"/>
              <a:cs typeface="Arial" panose="020B0604020202020204" pitchFamily="34" charset="0"/>
            </a:endParaRPr>
          </a:p>
        </p:txBody>
      </p:sp>
      <p:sp>
        <p:nvSpPr>
          <p:cNvPr id="280578" name="AutoShape 6"/>
          <p:cNvSpPr>
            <a:spLocks noChangeArrowheads="1"/>
          </p:cNvSpPr>
          <p:nvPr/>
        </p:nvSpPr>
        <p:spPr bwMode="auto">
          <a:xfrm rot="5400000" flipV="1">
            <a:off x="2057400" y="-685800"/>
            <a:ext cx="5410200" cy="8001000"/>
          </a:xfrm>
          <a:prstGeom prst="triangle">
            <a:avLst>
              <a:gd name="adj" fmla="val 50000"/>
            </a:avLst>
          </a:prstGeom>
          <a:solidFill>
            <a:srgbClr val="6601FF"/>
          </a:solidFill>
          <a:ln w="9525">
            <a:solidFill>
              <a:schemeClr val="tx1"/>
            </a:solidFill>
            <a:miter lim="800000"/>
            <a:headEnd/>
            <a:tailEnd/>
          </a:ln>
        </p:spPr>
        <p:txBody>
          <a:bodyPr vert="eaVert"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75208" name="Text Box 8"/>
          <p:cNvSpPr txBox="1">
            <a:spLocks noChangeArrowheads="1"/>
          </p:cNvSpPr>
          <p:nvPr/>
        </p:nvSpPr>
        <p:spPr bwMode="auto">
          <a:xfrm>
            <a:off x="1676400" y="2947988"/>
            <a:ext cx="444352" cy="646331"/>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a:t>
            </a:r>
            <a:endPar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75209" name="Text Box 9"/>
          <p:cNvSpPr txBox="1">
            <a:spLocks noChangeArrowheads="1"/>
          </p:cNvSpPr>
          <p:nvPr/>
        </p:nvSpPr>
        <p:spPr bwMode="auto">
          <a:xfrm>
            <a:off x="2751138" y="2414588"/>
            <a:ext cx="947695" cy="1723549"/>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a:t>
            </a:r>
            <a:endParaRPr kumimoji="0" lang="en-US" sz="10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75211" name="Text Box 11"/>
          <p:cNvSpPr txBox="1">
            <a:spLocks noChangeArrowheads="1"/>
          </p:cNvSpPr>
          <p:nvPr/>
        </p:nvSpPr>
        <p:spPr bwMode="auto">
          <a:xfrm>
            <a:off x="4321175" y="1782763"/>
            <a:ext cx="1545616" cy="3000821"/>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9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3</a:t>
            </a:r>
            <a:endParaRPr kumimoji="0" lang="en-US" sz="189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75212" name="Text Box 12"/>
          <p:cNvSpPr txBox="1">
            <a:spLocks noChangeArrowheads="1"/>
          </p:cNvSpPr>
          <p:nvPr/>
        </p:nvSpPr>
        <p:spPr bwMode="auto">
          <a:xfrm>
            <a:off x="6477000" y="898525"/>
            <a:ext cx="2380780" cy="4785926"/>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0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a:t>
            </a:r>
            <a:endParaRPr kumimoji="0" lang="en-US" sz="30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80583" name="Rectangle 13"/>
          <p:cNvSpPr>
            <a:spLocks noChangeArrowheads="1"/>
          </p:cNvSpPr>
          <p:nvPr/>
        </p:nvSpPr>
        <p:spPr bwMode="auto">
          <a:xfrm>
            <a:off x="0" y="5029200"/>
            <a:ext cx="80772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uLnTx/>
                <a:uFillTx/>
                <a:latin typeface="Arial" panose="020B0604020202020204" pitchFamily="34" charset="0"/>
                <a:ea typeface="ＭＳ Ｐゴシック" charset="0"/>
                <a:cs typeface="Arial" panose="020B0604020202020204" pitchFamily="34" charset="0"/>
              </a:rPr>
              <a:t>إعلان الأمر لعدد أكبر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uLnTx/>
                <a:uFillTx/>
                <a:latin typeface="Arial" panose="020B0604020202020204" pitchFamily="34" charset="0"/>
                <a:ea typeface="ＭＳ Ｐゴシック" charset="0"/>
                <a:cs typeface="Arial" panose="020B0604020202020204" pitchFamily="34" charset="0"/>
              </a:rPr>
              <a:t>من الناس في كل خطوة</a:t>
            </a:r>
            <a:endParaRPr kumimoji="0" lang="en-US" sz="4800" b="1" i="0" u="none" strike="noStrike" kern="1200" cap="none" spc="0" normalizeH="0" baseline="0" noProof="0" dirty="0">
              <a:ln>
                <a:noFill/>
              </a:ln>
              <a:solidFill>
                <a:srgbClr val="333399"/>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03066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75208">
                                            <p:txEl>
                                              <p:pRg st="0" end="0"/>
                                            </p:txEl>
                                          </p:spTgt>
                                        </p:tgtEl>
                                        <p:attrNameLst>
                                          <p:attrName>style.visibility</p:attrName>
                                        </p:attrNameLst>
                                      </p:cBhvr>
                                      <p:to>
                                        <p:strVal val="visible"/>
                                      </p:to>
                                    </p:set>
                                    <p:animEffect transition="in" filter="dissolve">
                                      <p:cBhvr>
                                        <p:cTn id="7" dur="2000"/>
                                        <p:tgtEl>
                                          <p:spTgt spid="1075208">
                                            <p:txEl>
                                              <p:pRg st="0" end="0"/>
                                            </p:txEl>
                                          </p:spTgt>
                                        </p:tgtEl>
                                      </p:cBhvr>
                                    </p:animEffect>
                                  </p:childTnLst>
                                </p:cTn>
                              </p:par>
                            </p:childTnLst>
                          </p:cTn>
                        </p:par>
                        <p:par>
                          <p:cTn id="8" fill="hold" nodeType="afterGroup">
                            <p:stCondLst>
                              <p:cond delay="2000"/>
                            </p:stCondLst>
                            <p:childTnLst>
                              <p:par>
                                <p:cTn id="9" presetID="9" presetClass="entr" presetSubtype="0" fill="hold" grpId="0" nodeType="afterEffect">
                                  <p:stCondLst>
                                    <p:cond delay="0"/>
                                  </p:stCondLst>
                                  <p:childTnLst>
                                    <p:set>
                                      <p:cBhvr>
                                        <p:cTn id="10" dur="1" fill="hold">
                                          <p:stCondLst>
                                            <p:cond delay="0"/>
                                          </p:stCondLst>
                                        </p:cTn>
                                        <p:tgtEl>
                                          <p:spTgt spid="1075209">
                                            <p:txEl>
                                              <p:pRg st="0" end="0"/>
                                            </p:txEl>
                                          </p:spTgt>
                                        </p:tgtEl>
                                        <p:attrNameLst>
                                          <p:attrName>style.visibility</p:attrName>
                                        </p:attrNameLst>
                                      </p:cBhvr>
                                      <p:to>
                                        <p:strVal val="visible"/>
                                      </p:to>
                                    </p:set>
                                    <p:animEffect transition="in" filter="dissolve">
                                      <p:cBhvr>
                                        <p:cTn id="11" dur="2000"/>
                                        <p:tgtEl>
                                          <p:spTgt spid="1075209">
                                            <p:txEl>
                                              <p:pRg st="0" end="0"/>
                                            </p:txEl>
                                          </p:spTgt>
                                        </p:tgtEl>
                                      </p:cBhvr>
                                    </p:animEffect>
                                  </p:childTnLst>
                                </p:cTn>
                              </p:par>
                            </p:childTnLst>
                          </p:cTn>
                        </p:par>
                        <p:par>
                          <p:cTn id="12" fill="hold" nodeType="afterGroup">
                            <p:stCondLst>
                              <p:cond delay="4000"/>
                            </p:stCondLst>
                            <p:childTnLst>
                              <p:par>
                                <p:cTn id="13" presetID="9" presetClass="entr" presetSubtype="0" fill="hold" grpId="0" nodeType="afterEffect">
                                  <p:stCondLst>
                                    <p:cond delay="0"/>
                                  </p:stCondLst>
                                  <p:childTnLst>
                                    <p:set>
                                      <p:cBhvr>
                                        <p:cTn id="14" dur="1" fill="hold">
                                          <p:stCondLst>
                                            <p:cond delay="0"/>
                                          </p:stCondLst>
                                        </p:cTn>
                                        <p:tgtEl>
                                          <p:spTgt spid="1075211">
                                            <p:txEl>
                                              <p:pRg st="0" end="0"/>
                                            </p:txEl>
                                          </p:spTgt>
                                        </p:tgtEl>
                                        <p:attrNameLst>
                                          <p:attrName>style.visibility</p:attrName>
                                        </p:attrNameLst>
                                      </p:cBhvr>
                                      <p:to>
                                        <p:strVal val="visible"/>
                                      </p:to>
                                    </p:set>
                                    <p:animEffect transition="in" filter="dissolve">
                                      <p:cBhvr>
                                        <p:cTn id="15" dur="2000"/>
                                        <p:tgtEl>
                                          <p:spTgt spid="1075211">
                                            <p:txEl>
                                              <p:pRg st="0" end="0"/>
                                            </p:txEl>
                                          </p:spTgt>
                                        </p:tgtEl>
                                      </p:cBhvr>
                                    </p:animEffect>
                                  </p:childTnLst>
                                </p:cTn>
                              </p:par>
                            </p:childTnLst>
                          </p:cTn>
                        </p:par>
                        <p:par>
                          <p:cTn id="16" fill="hold" nodeType="afterGroup">
                            <p:stCondLst>
                              <p:cond delay="6000"/>
                            </p:stCondLst>
                            <p:childTnLst>
                              <p:par>
                                <p:cTn id="17" presetID="9" presetClass="entr" presetSubtype="0" fill="hold" grpId="0" nodeType="afterEffect">
                                  <p:stCondLst>
                                    <p:cond delay="0"/>
                                  </p:stCondLst>
                                  <p:childTnLst>
                                    <p:set>
                                      <p:cBhvr>
                                        <p:cTn id="18" dur="1" fill="hold">
                                          <p:stCondLst>
                                            <p:cond delay="0"/>
                                          </p:stCondLst>
                                        </p:cTn>
                                        <p:tgtEl>
                                          <p:spTgt spid="1075212">
                                            <p:txEl>
                                              <p:pRg st="0" end="0"/>
                                            </p:txEl>
                                          </p:spTgt>
                                        </p:tgtEl>
                                        <p:attrNameLst>
                                          <p:attrName>style.visibility</p:attrName>
                                        </p:attrNameLst>
                                      </p:cBhvr>
                                      <p:to>
                                        <p:strVal val="visible"/>
                                      </p:to>
                                    </p:set>
                                    <p:animEffect transition="in" filter="dissolve">
                                      <p:cBhvr>
                                        <p:cTn id="19" dur="2000"/>
                                        <p:tgtEl>
                                          <p:spTgt spid="10752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08" grpId="0" build="p" autoUpdateAnimBg="0"/>
      <p:bldP spid="1075209" grpId="0" build="p" autoUpdateAnimBg="0"/>
      <p:bldP spid="1075211" grpId="0" build="p" autoUpdateAnimBg="0"/>
      <p:bldP spid="1075212" grpId="0" build="p"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conflicresolution.pn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343400"/>
            <a:ext cx="9144000" cy="2541588"/>
          </a:xfrm>
          <a:solidFill>
            <a:srgbClr val="000000"/>
          </a:solidFill>
          <a:effectLst>
            <a:outerShdw blurRad="63500" dist="35921" dir="2700000" algn="ctr" rotWithShape="0">
              <a:srgbClr val="000000">
                <a:alpha val="74998"/>
              </a:srgbClr>
            </a:outerShdw>
          </a:effectLst>
        </p:spPr>
        <p:txBody>
          <a:bodyPr/>
          <a:lstStyle/>
          <a:p>
            <a:pPr eaLnBrk="1" hangingPunct="1">
              <a:defRPr/>
            </a:pPr>
            <a:r>
              <a:rPr lang="ar-JO" sz="4000" dirty="0">
                <a:solidFill>
                  <a:schemeClr val="bg1"/>
                </a:solidFill>
                <a:ea typeface="ＭＳ Ｐゴシック" charset="0"/>
              </a:rPr>
              <a:t>سؤالنا الثاني تم الإجابة عليه</a:t>
            </a:r>
            <a:br>
              <a:rPr lang="ar-JO" sz="4000" dirty="0">
                <a:solidFill>
                  <a:schemeClr val="bg1"/>
                </a:solidFill>
                <a:ea typeface="ＭＳ Ｐゴシック" charset="0"/>
              </a:rPr>
            </a:br>
            <a:r>
              <a:rPr lang="ar-JO" sz="4000" dirty="0">
                <a:solidFill>
                  <a:schemeClr val="bg1"/>
                </a:solidFill>
                <a:ea typeface="ＭＳ Ｐゴシック" charset="0"/>
              </a:rPr>
              <a:t> في الأعداد 18-20:</a:t>
            </a:r>
            <a:br>
              <a:rPr lang="en-US" sz="4000" dirty="0">
                <a:solidFill>
                  <a:schemeClr val="bg1"/>
                </a:solidFill>
                <a:ea typeface="ＭＳ Ｐゴシック" charset="0"/>
              </a:rPr>
            </a:br>
            <a:r>
              <a:rPr lang="ar-JO" sz="4000" dirty="0">
                <a:solidFill>
                  <a:srgbClr val="FFFF00"/>
                </a:solidFill>
                <a:ea typeface="ＭＳ Ｐゴシック" charset="0"/>
              </a:rPr>
              <a:t>لماذا</a:t>
            </a:r>
            <a:r>
              <a:rPr lang="ar-JO" sz="4000" dirty="0">
                <a:solidFill>
                  <a:schemeClr val="bg1"/>
                </a:solidFill>
                <a:ea typeface="ＭＳ Ｐゴシック" charset="0"/>
              </a:rPr>
              <a:t> نسترد المؤمنين المخطئين </a:t>
            </a:r>
            <a:br>
              <a:rPr lang="ar-JO" sz="4000" dirty="0">
                <a:solidFill>
                  <a:schemeClr val="bg1"/>
                </a:solidFill>
                <a:ea typeface="ＭＳ Ｐゴシック" charset="0"/>
              </a:rPr>
            </a:br>
            <a:r>
              <a:rPr lang="ar-JO" sz="4000" dirty="0">
                <a:solidFill>
                  <a:schemeClr val="bg1"/>
                </a:solidFill>
                <a:ea typeface="ＭＳ Ｐゴシック" charset="0"/>
              </a:rPr>
              <a:t>بشكل مناسب؟</a:t>
            </a:r>
            <a:endParaRPr lang="en-US" sz="3600" dirty="0">
              <a:solidFill>
                <a:schemeClr val="bg1"/>
              </a:solidFill>
              <a:ea typeface="ＭＳ Ｐゴシック" charset="0"/>
            </a:endParaRPr>
          </a:p>
        </p:txBody>
      </p:sp>
    </p:spTree>
    <p:extLst>
      <p:ext uri="{BB962C8B-B14F-4D97-AF65-F5344CB8AC3E}">
        <p14:creationId xmlns:p14="http://schemas.microsoft.com/office/powerpoint/2010/main" val="39619012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unitycooperation1-300x219.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6" name="Rectangle 2"/>
          <p:cNvSpPr>
            <a:spLocks noGrp="1" noChangeArrowheads="1"/>
          </p:cNvSpPr>
          <p:nvPr>
            <p:ph type="title" idx="4294967295"/>
          </p:nvPr>
        </p:nvSpPr>
        <p:spPr>
          <a:xfrm>
            <a:off x="2484438" y="1196975"/>
            <a:ext cx="4770437" cy="1895475"/>
          </a:xfrm>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الفكرة في الأعداد</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18-20</a:t>
            </a:r>
            <a:endParaRPr lang="en-US" b="1" dirty="0">
              <a:latin typeface="Arial" panose="020B0604020202020204" pitchFamily="34" charset="0"/>
              <a:ea typeface="ＭＳ Ｐゴシック" charset="0"/>
              <a:cs typeface="Arial" panose="020B0604020202020204" pitchFamily="34" charset="0"/>
            </a:endParaRPr>
          </a:p>
        </p:txBody>
      </p:sp>
      <p:sp>
        <p:nvSpPr>
          <p:cNvPr id="1078275" name="Text Box 3"/>
          <p:cNvSpPr txBox="1">
            <a:spLocks noChangeArrowheads="1"/>
          </p:cNvSpPr>
          <p:nvPr/>
        </p:nvSpPr>
        <p:spPr bwMode="auto">
          <a:xfrm>
            <a:off x="1979613" y="3578225"/>
            <a:ext cx="583247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Arial" charset="0"/>
              <a:buNone/>
              <a:tabLst/>
              <a:defRPr/>
            </a:pP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كنيستنا توسع </a:t>
            </a:r>
          </a:p>
          <a:p>
            <a:pPr marL="0" marR="0" lvl="0" indent="0" algn="ctr" defTabSz="914400" rtl="0" eaLnBrk="0" fontAlgn="base" latinLnBrk="0" hangingPunct="0">
              <a:lnSpc>
                <a:spcPct val="100000"/>
              </a:lnSpc>
              <a:spcBef>
                <a:spcPct val="0"/>
              </a:spcBef>
              <a:spcAft>
                <a:spcPct val="0"/>
              </a:spcAft>
              <a:buClrTx/>
              <a:buSzTx/>
              <a:buFont typeface="Arial" charset="0"/>
              <a:buNone/>
              <a:tabLst/>
              <a:defRPr/>
            </a:pPr>
            <a:r>
              <a:rPr kumimoji="0" lang="ar-JO" sz="4800" b="1" i="0" u="sng" strike="noStrike" kern="1200" cap="none" spc="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سلطة</a:t>
            </a: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الله نفسه</a:t>
            </a:r>
            <a:endParaRPr kumimoji="0" lang="en-US"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769374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599"/>
                                          </p:stCondLst>
                                        </p:cTn>
                                        <p:tgtEl>
                                          <p:spTgt spid="1078275">
                                            <p:txEl>
                                              <p:pRg st="0" end="0"/>
                                            </p:txEl>
                                          </p:spTgt>
                                        </p:tgtEl>
                                        <p:attrNameLst>
                                          <p:attrName>style.visibility</p:attrName>
                                        </p:attrNameLst>
                                      </p:cBhvr>
                                      <p:to>
                                        <p:strVal val="visible"/>
                                      </p:to>
                                    </p:set>
                                  </p:childTnLst>
                                </p:cTn>
                              </p:par>
                            </p:childTnLst>
                          </p:cTn>
                        </p:par>
                        <p:par>
                          <p:cTn id="7" fill="hold">
                            <p:stCondLst>
                              <p:cond delay="600"/>
                            </p:stCondLst>
                            <p:childTnLst>
                              <p:par>
                                <p:cTn id="8" presetID="1" presetClass="entr" presetSubtype="0" fill="hold" grpId="0" nodeType="afterEffect">
                                  <p:stCondLst>
                                    <p:cond delay="0"/>
                                  </p:stCondLst>
                                  <p:childTnLst>
                                    <p:set>
                                      <p:cBhvr>
                                        <p:cTn id="9" dur="1" fill="hold">
                                          <p:stCondLst>
                                            <p:cond delay="599"/>
                                          </p:stCondLst>
                                        </p:cTn>
                                        <p:tgtEl>
                                          <p:spTgt spid="107827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275"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5" descr="relationships on 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2413" y="-26988"/>
            <a:ext cx="9396413" cy="7021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2371" name="Rectangle 3"/>
          <p:cNvSpPr>
            <a:spLocks noGrp="1" noChangeArrowheads="1"/>
          </p:cNvSpPr>
          <p:nvPr>
            <p:ph type="title" idx="4294967295"/>
          </p:nvPr>
        </p:nvSpPr>
        <p:spPr>
          <a:xfrm>
            <a:off x="0" y="228600"/>
            <a:ext cx="9144000" cy="1447800"/>
          </a:xfrm>
          <a:effectLst>
            <a:outerShdw blurRad="63500" dist="35921" dir="2700000" algn="ctr" rotWithShape="0">
              <a:schemeClr val="tx2">
                <a:alpha val="74998"/>
              </a:schemeClr>
            </a:outerShdw>
          </a:effectLst>
        </p:spPr>
        <p:txBody>
          <a:bodyPr/>
          <a:lstStyle/>
          <a:p>
            <a:pPr eaLnBrk="1" hangingPunct="1">
              <a:defRPr/>
            </a:pPr>
            <a:r>
              <a:rPr lang="ar-JO" sz="6600" dirty="0">
                <a:solidFill>
                  <a:srgbClr val="FFFFFF"/>
                </a:solidFill>
                <a:ea typeface="ＭＳ Ｐゴシック" charset="0"/>
              </a:rPr>
              <a:t>لماذا التأديب؟</a:t>
            </a:r>
            <a:br>
              <a:rPr lang="en-US" sz="6000" dirty="0">
                <a:solidFill>
                  <a:srgbClr val="FFFFFF"/>
                </a:solidFill>
                <a:ea typeface="ＭＳ Ｐゴシック" charset="0"/>
              </a:rPr>
            </a:br>
            <a:r>
              <a:rPr lang="ar-JO" sz="4000" dirty="0">
                <a:solidFill>
                  <a:srgbClr val="FFFFFF"/>
                </a:solidFill>
                <a:ea typeface="ＭＳ Ｐゴシック" charset="0"/>
              </a:rPr>
              <a:t>عندما نسعى لاسترداد شخص ما ....</a:t>
            </a:r>
            <a:endParaRPr lang="en-US" sz="4000" dirty="0">
              <a:solidFill>
                <a:srgbClr val="FFFFFF"/>
              </a:solidFill>
              <a:ea typeface="ＭＳ Ｐゴシック" charset="0"/>
            </a:endParaRPr>
          </a:p>
        </p:txBody>
      </p:sp>
      <p:sp>
        <p:nvSpPr>
          <p:cNvPr id="1082372" name="Text Box 4"/>
          <p:cNvSpPr txBox="1">
            <a:spLocks noChangeArrowheads="1"/>
          </p:cNvSpPr>
          <p:nvPr/>
        </p:nvSpPr>
        <p:spPr bwMode="auto">
          <a:xfrm>
            <a:off x="-152400" y="2438400"/>
            <a:ext cx="3733800" cy="3170099"/>
          </a:xfrm>
          <a:prstGeom prst="rect">
            <a:avLst/>
          </a:prstGeom>
          <a:noFill/>
          <a:ln>
            <a:noFill/>
          </a:ln>
          <a:effec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نتصرف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مكان</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الآب</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18-19</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4388281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82372">
                                            <p:txEl>
                                              <p:pRg st="0" end="0"/>
                                            </p:txEl>
                                          </p:spTgt>
                                        </p:tgtEl>
                                        <p:attrNameLst>
                                          <p:attrName>style.visibility</p:attrName>
                                        </p:attrNameLst>
                                      </p:cBhvr>
                                      <p:to>
                                        <p:strVal val="visible"/>
                                      </p:to>
                                    </p:set>
                                    <p:anim calcmode="lin" valueType="num">
                                      <p:cBhvr additive="base">
                                        <p:cTn id="7" dur="500" fill="hold"/>
                                        <p:tgtEl>
                                          <p:spTgt spid="108237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823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82372">
                                            <p:txEl>
                                              <p:pRg st="1" end="1"/>
                                            </p:txEl>
                                          </p:spTgt>
                                        </p:tgtEl>
                                        <p:attrNameLst>
                                          <p:attrName>style.visibility</p:attrName>
                                        </p:attrNameLst>
                                      </p:cBhvr>
                                      <p:to>
                                        <p:strVal val="visible"/>
                                      </p:to>
                                    </p:set>
                                    <p:anim calcmode="lin" valueType="num">
                                      <p:cBhvr additive="base">
                                        <p:cTn id="13" dur="500" fill="hold"/>
                                        <p:tgtEl>
                                          <p:spTgt spid="108237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8237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2372"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B648944E-988B-D744-93E6-587CE91540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01E7D359-E627-4EF2-AA3D-242DC19432CE}"/>
              </a:ext>
            </a:extLst>
          </p:cNvPr>
          <p:cNvSpPr/>
          <p:nvPr/>
        </p:nvSpPr>
        <p:spPr>
          <a:xfrm>
            <a:off x="-21188" y="457200"/>
            <a:ext cx="9144001" cy="2759730"/>
          </a:xfrm>
          <a:prstGeom prst="rect">
            <a:avLst/>
          </a:prstGeom>
        </p:spPr>
        <p:txBody>
          <a:bodyPr wrap="square">
            <a:spAutoFit/>
          </a:bodyPr>
          <a:lstStyle/>
          <a:p>
            <a:pPr lvl="0" algn="ctr" defTabSz="457177" eaLnBrk="1" fontAlgn="auto" hangingPunct="1">
              <a:spcBef>
                <a:spcPts val="0"/>
              </a:spcBef>
              <a:spcAft>
                <a:spcPts val="0"/>
              </a:spcAft>
              <a:defRPr/>
            </a:pPr>
            <a:r>
              <a:rPr lang="ar-JO" sz="4000" b="1" baseline="30000" dirty="0">
                <a:solidFill>
                  <a:prstClr val="white"/>
                </a:solidFill>
                <a:effectLst>
                  <a:glow rad="127000">
                    <a:prstClr val="black"/>
                  </a:glow>
                  <a:outerShdw blurRad="50800" dist="38100" dir="5400000" algn="t" rotWithShape="0">
                    <a:prstClr val="black">
                      <a:alpha val="40000"/>
                    </a:prstClr>
                  </a:outerShdw>
                </a:effectLst>
                <a:latin typeface="Arial" panose="020B0604020202020204" pitchFamily="34" charset="0"/>
                <a:ea typeface="+mn-ea"/>
                <a:cs typeface="Arial" panose="020B0604020202020204" pitchFamily="34" charset="0"/>
              </a:rPr>
              <a:t>" ١٣ ولما جاء يسوع إلى نواحي قيصريّة فيليبّس سأل تلاميذه قائلاً: «من يقول الناس إني أنا ابن الإنسان؟». </a:t>
            </a:r>
            <a:endParaRPr lang="en-US" sz="4000" b="1" baseline="30000" dirty="0">
              <a:solidFill>
                <a:prstClr val="white"/>
              </a:solidFill>
              <a:effectLst>
                <a:glow rad="127000">
                  <a:prstClr val="black"/>
                </a:glow>
                <a:outerShdw blurRad="50800" dist="38100" dir="5400000" algn="t" rotWithShape="0">
                  <a:prstClr val="black">
                    <a:alpha val="40000"/>
                  </a:prstClr>
                </a:outerShdw>
              </a:effectLst>
              <a:latin typeface="Arial" panose="020B0604020202020204" pitchFamily="34" charset="0"/>
              <a:ea typeface="+mn-ea"/>
              <a:cs typeface="Arial" panose="020B0604020202020204" pitchFamily="34" charset="0"/>
            </a:endParaRPr>
          </a:p>
          <a:p>
            <a:pPr lvl="0" algn="ctr" defTabSz="457177" eaLnBrk="1" fontAlgn="auto" hangingPunct="1">
              <a:spcBef>
                <a:spcPts val="0"/>
              </a:spcBef>
              <a:spcAft>
                <a:spcPts val="0"/>
              </a:spcAft>
              <a:defRPr/>
            </a:pPr>
            <a:r>
              <a:rPr lang="ar-JO" sz="4000" b="1" baseline="30000" dirty="0">
                <a:solidFill>
                  <a:prstClr val="white"/>
                </a:solidFill>
                <a:effectLst>
                  <a:glow rad="127000">
                    <a:prstClr val="black"/>
                  </a:glow>
                  <a:outerShdw blurRad="50800" dist="38100" dir="5400000" algn="t" rotWithShape="0">
                    <a:prstClr val="black">
                      <a:alpha val="40000"/>
                    </a:prstClr>
                  </a:outerShdw>
                </a:effectLst>
                <a:latin typeface="Arial" panose="020B0604020202020204" pitchFamily="34" charset="0"/>
                <a:ea typeface="+mn-ea"/>
                <a:cs typeface="Arial" panose="020B0604020202020204" pitchFamily="34" charset="0"/>
              </a:rPr>
              <a:t>١٤ فقالوا: «قومٌ: يوحنّا المعمدان، وَآخرون: إيليّا، وَآخرون: إرميا أو واحد من الأنبياء».</a:t>
            </a:r>
            <a:endParaRPr lang="en-US" sz="4000" b="1" baseline="30000" dirty="0">
              <a:solidFill>
                <a:prstClr val="white"/>
              </a:solidFill>
              <a:effectLst>
                <a:glow rad="127000">
                  <a:prstClr val="black"/>
                </a:glow>
                <a:outerShdw blurRad="50800" dist="38100" dir="5400000" algn="t" rotWithShape="0">
                  <a:prstClr val="black">
                    <a:alpha val="40000"/>
                  </a:prstClr>
                </a:outerShdw>
              </a:effectLst>
              <a:latin typeface="Arial" panose="020B0604020202020204" pitchFamily="34" charset="0"/>
              <a:ea typeface="+mn-ea"/>
              <a:cs typeface="Arial" panose="020B0604020202020204" pitchFamily="34" charset="0"/>
            </a:endParaRPr>
          </a:p>
          <a:p>
            <a:pPr lvl="0" algn="ctr" defTabSz="457177" eaLnBrk="1" fontAlgn="auto" hangingPunct="1">
              <a:spcBef>
                <a:spcPts val="0"/>
              </a:spcBef>
              <a:spcAft>
                <a:spcPts val="0"/>
              </a:spcAft>
              <a:defRPr/>
            </a:pPr>
            <a:r>
              <a:rPr lang="ar-JO" sz="4000" b="1" baseline="30000" dirty="0">
                <a:solidFill>
                  <a:prstClr val="white"/>
                </a:solidFill>
                <a:effectLst>
                  <a:glow rad="127000">
                    <a:prstClr val="black"/>
                  </a:glow>
                  <a:outerShdw blurRad="50800" dist="38100" dir="5400000" algn="t" rotWithShape="0">
                    <a:prstClr val="black">
                      <a:alpha val="40000"/>
                    </a:prstClr>
                  </a:outerShdw>
                </a:effectLst>
                <a:latin typeface="Arial" panose="020B0604020202020204" pitchFamily="34" charset="0"/>
                <a:ea typeface="+mn-ea"/>
                <a:cs typeface="Arial" panose="020B0604020202020204" pitchFamily="34" charset="0"/>
              </a:rPr>
              <a:t> ١٥ قال لهم: «وَأنتمْ، من تقولون إني أنا؟». </a:t>
            </a:r>
            <a:endParaRPr lang="en-US" sz="4000" b="1" baseline="30000" dirty="0">
              <a:solidFill>
                <a:prstClr val="white"/>
              </a:solidFill>
              <a:effectLst>
                <a:glow rad="127000">
                  <a:prstClr val="black"/>
                </a:glow>
                <a:outerShdw blurRad="50800" dist="38100" dir="5400000" algn="t" rotWithShape="0">
                  <a:prstClr val="black">
                    <a:alpha val="40000"/>
                  </a:prstClr>
                </a:outerShdw>
              </a:effectLst>
              <a:latin typeface="Arial" panose="020B0604020202020204" pitchFamily="34" charset="0"/>
              <a:ea typeface="+mn-ea"/>
              <a:cs typeface="Arial" panose="020B0604020202020204" pitchFamily="34" charset="0"/>
            </a:endParaRPr>
          </a:p>
          <a:p>
            <a:pPr lvl="0" algn="ctr" defTabSz="457177" eaLnBrk="1" fontAlgn="auto" hangingPunct="1">
              <a:spcBef>
                <a:spcPts val="0"/>
              </a:spcBef>
              <a:spcAft>
                <a:spcPts val="0"/>
              </a:spcAft>
              <a:defRPr/>
            </a:pPr>
            <a:r>
              <a:rPr lang="ar-JO" sz="4000" b="1" baseline="30000" dirty="0">
                <a:solidFill>
                  <a:prstClr val="white"/>
                </a:solidFill>
                <a:effectLst>
                  <a:glow rad="127000">
                    <a:prstClr val="black"/>
                  </a:glow>
                  <a:outerShdw blurRad="50800" dist="38100" dir="5400000" algn="t" rotWithShape="0">
                    <a:prstClr val="black">
                      <a:alpha val="40000"/>
                    </a:prstClr>
                  </a:outerShdw>
                </a:effectLst>
                <a:latin typeface="Arial" panose="020B0604020202020204" pitchFamily="34" charset="0"/>
                <a:ea typeface="+mn-ea"/>
                <a:cs typeface="Arial" panose="020B0604020202020204" pitchFamily="34" charset="0"/>
              </a:rPr>
              <a:t>١٦ فأجاب سمعان بطرس وقال: «أنت هو المسيح ابن الله الحيِّ!». </a:t>
            </a:r>
            <a:endParaRPr kumimoji="0" lang="en-US" sz="4000" b="1"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endParaRPr>
          </a:p>
        </p:txBody>
      </p:sp>
      <p:sp>
        <p:nvSpPr>
          <p:cNvPr id="2" name="Rectangle 1">
            <a:extLst>
              <a:ext uri="{FF2B5EF4-FFF2-40B4-BE49-F238E27FC236}">
                <a16:creationId xmlns:a16="http://schemas.microsoft.com/office/drawing/2014/main" id="{8F74BDDF-D366-474A-A7B9-69938BB27CB0}"/>
              </a:ext>
            </a:extLst>
          </p:cNvPr>
          <p:cNvSpPr/>
          <p:nvPr/>
        </p:nvSpPr>
        <p:spPr>
          <a:xfrm>
            <a:off x="-1" y="6200745"/>
            <a:ext cx="9122813" cy="523220"/>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متى 16: 13- 20</a:t>
            </a:r>
            <a:endParaRPr kumimoji="0" lang="en-SG" sz="2800" b="1"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08191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22562" name="Rectangle 3"/>
          <p:cNvSpPr>
            <a:spLocks noChangeArrowheads="1"/>
          </p:cNvSpPr>
          <p:nvPr/>
        </p:nvSpPr>
        <p:spPr bwMode="auto">
          <a:xfrm>
            <a:off x="0" y="1524000"/>
            <a:ext cx="4648200" cy="495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2563" name="Rectangle 2"/>
          <p:cNvSpPr>
            <a:spLocks noGrp="1" noChangeArrowheads="1"/>
          </p:cNvSpPr>
          <p:nvPr>
            <p:ph type="title"/>
          </p:nvPr>
        </p:nvSpPr>
        <p:spPr/>
        <p:txBody>
          <a:bodyPr/>
          <a:lstStyle/>
          <a:p>
            <a:pPr eaLnBrk="1" hangingPunct="1"/>
            <a:r>
              <a:rPr lang="en-US" dirty="0">
                <a:ea typeface="ＭＳ Ｐゴシック" charset="0"/>
              </a:rPr>
              <a:t>A Better Translation…</a:t>
            </a:r>
          </a:p>
        </p:txBody>
      </p:sp>
      <p:sp>
        <p:nvSpPr>
          <p:cNvPr id="1053700" name="Rectangle 4"/>
          <p:cNvSpPr>
            <a:spLocks noChangeArrowheads="1"/>
          </p:cNvSpPr>
          <p:nvPr/>
        </p:nvSpPr>
        <p:spPr bwMode="auto">
          <a:xfrm>
            <a:off x="0" y="168276"/>
            <a:ext cx="9144000" cy="746124"/>
          </a:xfrm>
          <a:prstGeom prst="rect">
            <a:avLst/>
          </a:prstGeom>
          <a:solidFill>
            <a:schemeClr val="accent2"/>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الترجمة الأمريكية الجديدة المنقحة هي ترجمة أفضل .</a:t>
            </a: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53701" name="Rectangle 5"/>
          <p:cNvSpPr>
            <a:spLocks noChangeArrowheads="1"/>
          </p:cNvSpPr>
          <p:nvPr/>
        </p:nvSpPr>
        <p:spPr bwMode="auto">
          <a:xfrm>
            <a:off x="4800600" y="1409700"/>
            <a:ext cx="42672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الترجمة الأمريكية الجديدة المنقحة </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أَقُولُ لَكُمْ، كُلَّ مَا تَرْبِطُونَهُ عَلَى الأرْضِ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سَوفَ يَكُونُ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مَربُوطاً فِي السَّمَاءِ. َوكُلَّ مَا تَحُلُّونَهُ عَلَى الأَرْضِ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سَوفَ يَكُونُ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قَدْ حٌلَّ فِي السَّمَاءِ."</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9760A860-4B7A-0EFA-4936-E10DE9EC4471}"/>
              </a:ext>
            </a:extLst>
          </p:cNvPr>
          <p:cNvSpPr txBox="1"/>
          <p:nvPr/>
        </p:nvSpPr>
        <p:spPr>
          <a:xfrm>
            <a:off x="307876" y="1951256"/>
            <a:ext cx="4032448" cy="3046988"/>
          </a:xfrm>
          <a:prstGeom prst="rect">
            <a:avLst/>
          </a:prstGeom>
          <a:noFill/>
        </p:spPr>
        <p:txBody>
          <a:bodyPr wrap="square">
            <a:spAutoFit/>
          </a:body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ترجمة كتاب الحياة "فَالْحَقَّ أَقُولُ لَكُمْ: إِنَّ كُلَّ مَا تَرْبِطُونَهُ عَلَى الأَرْضِ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يَكُونُ</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قَدْ رُبِطَ فِي السَّمَاءِ، وَمَا تَحُلُّونَهُ عَلَى الأَرْضِ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يَكُونُ</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قَدْ حُلَّ فِي السَّمَاءِ." </a:t>
            </a:r>
            <a:endParaRPr kumimoji="0" lang="en-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7030558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370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37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3700" grpId="0" animBg="1"/>
      <p:bldP spid="1053701"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4610" name="Picture 2" descr="matt 18.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 y="0"/>
            <a:ext cx="4840288" cy="645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1" name="Rectangle 2"/>
          <p:cNvSpPr>
            <a:spLocks noGrp="1" noChangeArrowheads="1"/>
          </p:cNvSpPr>
          <p:nvPr>
            <p:ph type="title"/>
          </p:nvPr>
        </p:nvSpPr>
        <p:spPr>
          <a:xfrm>
            <a:off x="4427538" y="274638"/>
            <a:ext cx="4681537" cy="1066800"/>
          </a:xfrm>
        </p:spPr>
        <p:txBody>
          <a:bodyPr/>
          <a:lstStyle/>
          <a:p>
            <a:pPr eaLnBrk="1" hangingPunct="1"/>
            <a:r>
              <a:rPr lang="ar-SA" dirty="0">
                <a:solidFill>
                  <a:srgbClr val="FFFFFF"/>
                </a:solidFill>
              </a:rPr>
              <a:t>متى ١٨ : ١٩</a:t>
            </a:r>
          </a:p>
        </p:txBody>
      </p:sp>
      <p:sp>
        <p:nvSpPr>
          <p:cNvPr id="324612" name="Rectangle 2"/>
          <p:cNvSpPr txBox="1">
            <a:spLocks noChangeArrowheads="1"/>
          </p:cNvSpPr>
          <p:nvPr/>
        </p:nvSpPr>
        <p:spPr bwMode="auto">
          <a:xfrm>
            <a:off x="4824413" y="1341438"/>
            <a:ext cx="3946525" cy="475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وَأَقُولُ لَكُمْ أَيْضاً: إِنِ اتَّفَقَ اثْنَانِ مِنْكُمْ عَلَى الأَرْضِ فِي أَيِّ شَيْءٍ يَطْلُبَانِهِ فَإِنَّهُ يَكُونُ لَهُمَا مِنْ قِبَلِ أَبِي الَّذِي فِي السَّمَاوَاتِ </a:t>
            </a:r>
          </a:p>
        </p:txBody>
      </p:sp>
    </p:spTree>
    <p:extLst>
      <p:ext uri="{BB962C8B-B14F-4D97-AF65-F5344CB8AC3E}">
        <p14:creationId xmlns:p14="http://schemas.microsoft.com/office/powerpoint/2010/main" val="4048358761"/>
      </p:ext>
    </p:extLst>
  </p:cSld>
  <p:clrMapOvr>
    <a:masterClrMapping/>
  </p:clrMapOvr>
  <p:transition>
    <p:random/>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Rectangle 2"/>
          <p:cNvSpPr>
            <a:spLocks noGrp="1" noChangeArrowheads="1"/>
          </p:cNvSpPr>
          <p:nvPr>
            <p:ph type="ctrTitle"/>
          </p:nvPr>
        </p:nvSpPr>
        <p:spPr>
          <a:xfrm>
            <a:off x="2895600" y="762000"/>
            <a:ext cx="5562600" cy="2286000"/>
          </a:xfrm>
          <a:effectLst>
            <a:outerShdw blurRad="63500" algn="ctr" rotWithShape="0">
              <a:schemeClr val="tx2">
                <a:alpha val="75000"/>
              </a:schemeClr>
            </a:outerShdw>
          </a:effectLst>
        </p:spPr>
        <p:txBody>
          <a:bodyPr/>
          <a:lstStyle/>
          <a:p>
            <a:pPr eaLnBrk="1" hangingPunct="1">
              <a:defRPr/>
            </a:pPr>
            <a:r>
              <a:rPr lang="ar-JO" sz="5400" b="1" dirty="0">
                <a:solidFill>
                  <a:srgbClr val="FFFFFF"/>
                </a:solidFill>
                <a:latin typeface="Arial" panose="020B0604020202020204" pitchFamily="34" charset="0"/>
                <a:cs typeface="Arial" panose="020B0604020202020204" pitchFamily="34" charset="0"/>
              </a:rPr>
              <a:t>المزامير ٨٢: ١، ٦</a:t>
            </a:r>
            <a:br>
              <a:rPr lang="ar-JO" sz="5400" b="1" dirty="0">
                <a:solidFill>
                  <a:srgbClr val="FFFFFF"/>
                </a:solidFill>
                <a:latin typeface="Arial" panose="020B0604020202020204" pitchFamily="34" charset="0"/>
                <a:cs typeface="Arial" panose="020B0604020202020204" pitchFamily="34" charset="0"/>
              </a:rPr>
            </a:br>
            <a:r>
              <a:rPr lang="ar-JO" sz="5400" b="1" dirty="0">
                <a:solidFill>
                  <a:srgbClr val="FFFFFF"/>
                </a:solidFill>
                <a:latin typeface="Arial" panose="020B0604020202020204" pitchFamily="34" charset="0"/>
                <a:cs typeface="Arial" panose="020B0604020202020204" pitchFamily="34" charset="0"/>
              </a:rPr>
              <a:t> (إلى حكام إسرائيل / آلهة) 
</a:t>
            </a:r>
            <a:endParaRPr lang="en-US" sz="5400" b="1" dirty="0">
              <a:solidFill>
                <a:srgbClr val="FFFFFF"/>
              </a:solidFill>
              <a:latin typeface="Arial" panose="020B0604020202020204" pitchFamily="34" charset="0"/>
              <a:cs typeface="Arial" panose="020B0604020202020204" pitchFamily="34" charset="0"/>
            </a:endParaRPr>
          </a:p>
        </p:txBody>
      </p:sp>
      <p:sp>
        <p:nvSpPr>
          <p:cNvPr id="328707" name="Rectangle 3"/>
          <p:cNvSpPr>
            <a:spLocks noGrp="1" noChangeArrowheads="1"/>
          </p:cNvSpPr>
          <p:nvPr>
            <p:ph type="subTitle" idx="1"/>
          </p:nvPr>
        </p:nvSpPr>
        <p:spPr>
          <a:xfrm>
            <a:off x="1908175" y="3644900"/>
            <a:ext cx="5184775" cy="2971800"/>
          </a:xfrm>
          <a:effectLst/>
        </p:spPr>
        <p:txBody>
          <a:bodyPr/>
          <a:lstStyle/>
          <a:p>
            <a:pPr algn="r" eaLnBrk="1" hangingPunct="1">
              <a:buFont typeface="Wingdings" charset="2"/>
              <a:buNone/>
              <a:defRPr/>
            </a:pPr>
            <a:r>
              <a:rPr lang="ar-SA" dirty="0" err="1">
                <a:cs typeface="Arial" panose="020B0604020202020204" pitchFamily="34" charset="0"/>
              </a:rPr>
              <a:t>أ</a:t>
            </a:r>
            <a:r>
              <a:rPr lang="ar-JO" u="none" strike="noStrike" dirty="0">
                <a:effectLst/>
                <a:cs typeface="Arial" panose="020B0604020202020204" pitchFamily="34" charset="0"/>
              </a:rPr>
              <a:t>نَا قُلْتُ: إِنَّكُمْ آلِهَةٌ وَبَنُو ٱلْعَلِيِّ كُلُّكُمْ. </a:t>
            </a:r>
            <a:r>
              <a:rPr lang="ar-JO" u="none" strike="noStrike" baseline="30000" dirty="0">
                <a:effectLst/>
                <a:cs typeface="Arial" panose="020B0604020202020204" pitchFamily="34" charset="0"/>
              </a:rPr>
              <a:t>٧ </a:t>
            </a:r>
            <a:r>
              <a:rPr lang="ar-JO" u="none" strike="noStrike" dirty="0">
                <a:effectLst/>
                <a:cs typeface="Arial" panose="020B0604020202020204" pitchFamily="34" charset="0"/>
              </a:rPr>
              <a:t>لَكِنْ مِثْلَ ٱلنَّاسِ تَمُوتُونَ وَكَأَحَدِ ٱلرُّؤَسَاءِ تَسْقُطُونَ»</a:t>
            </a:r>
            <a:endParaRPr lang="en-US" sz="4800" dirty="0">
              <a:effectLst>
                <a:glow rad="228600">
                  <a:schemeClr val="accent3">
                    <a:lumMod val="20000"/>
                    <a:lumOff val="80000"/>
                  </a:schemeClr>
                </a:glow>
              </a:effectLst>
              <a:cs typeface="Arial" panose="020B0604020202020204" pitchFamily="34" charset="0"/>
            </a:endParaRPr>
          </a:p>
        </p:txBody>
      </p:sp>
    </p:spTree>
    <p:extLst>
      <p:ext uri="{BB962C8B-B14F-4D97-AF65-F5344CB8AC3E}">
        <p14:creationId xmlns:p14="http://schemas.microsoft.com/office/powerpoint/2010/main" val="3228915577"/>
      </p:ext>
    </p:extLst>
  </p:cSld>
  <p:clrMapOvr>
    <a:masterClrMapping/>
  </p:clrMapOvr>
  <p:transition>
    <p:random/>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5" descr="relationships on 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2413" y="-26988"/>
            <a:ext cx="9396413" cy="7021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2371" name="Rectangle 3"/>
          <p:cNvSpPr>
            <a:spLocks noGrp="1" noChangeArrowheads="1"/>
          </p:cNvSpPr>
          <p:nvPr>
            <p:ph type="title" idx="4294967295"/>
          </p:nvPr>
        </p:nvSpPr>
        <p:spPr>
          <a:xfrm>
            <a:off x="0" y="228600"/>
            <a:ext cx="9144000" cy="1447800"/>
          </a:xfrm>
          <a:effectLst>
            <a:outerShdw blurRad="63500" dist="35921" dir="2700000" algn="ctr" rotWithShape="0">
              <a:schemeClr val="tx2">
                <a:alpha val="74998"/>
              </a:schemeClr>
            </a:outerShdw>
          </a:effectLst>
        </p:spPr>
        <p:txBody>
          <a:bodyPr/>
          <a:lstStyle/>
          <a:p>
            <a:pPr eaLnBrk="1" hangingPunct="1">
              <a:defRPr/>
            </a:pPr>
            <a:r>
              <a:rPr lang="ar-JO" sz="6600" dirty="0">
                <a:solidFill>
                  <a:srgbClr val="FFFFFF"/>
                </a:solidFill>
                <a:ea typeface="ＭＳ Ｐゴシック" charset="0"/>
              </a:rPr>
              <a:t>لماذا التأديب؟</a:t>
            </a:r>
            <a:br>
              <a:rPr lang="en-US" sz="6000" dirty="0">
                <a:solidFill>
                  <a:srgbClr val="FFFFFF"/>
                </a:solidFill>
                <a:ea typeface="ＭＳ Ｐゴシック" charset="0"/>
              </a:rPr>
            </a:br>
            <a:r>
              <a:rPr lang="ar-JO" sz="4000" dirty="0">
                <a:solidFill>
                  <a:srgbClr val="FFFFFF"/>
                </a:solidFill>
                <a:ea typeface="ＭＳ Ｐゴシック" charset="0"/>
              </a:rPr>
              <a:t>عندما نسعى لاسترداد شخص ما ....</a:t>
            </a:r>
            <a:endParaRPr lang="en-US" sz="4000" dirty="0">
              <a:solidFill>
                <a:srgbClr val="FFFFFF"/>
              </a:solidFill>
              <a:ea typeface="ＭＳ Ｐゴシック" charset="0"/>
            </a:endParaRPr>
          </a:p>
        </p:txBody>
      </p:sp>
      <p:sp>
        <p:nvSpPr>
          <p:cNvPr id="1082372" name="Text Box 4"/>
          <p:cNvSpPr txBox="1">
            <a:spLocks noChangeArrowheads="1"/>
          </p:cNvSpPr>
          <p:nvPr/>
        </p:nvSpPr>
        <p:spPr bwMode="auto">
          <a:xfrm>
            <a:off x="-152400" y="2438400"/>
            <a:ext cx="3733800" cy="3170099"/>
          </a:xfrm>
          <a:prstGeom prst="rect">
            <a:avLst/>
          </a:prstGeom>
          <a:noFill/>
          <a:ln>
            <a:noFill/>
          </a:ln>
          <a:effec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نتصرف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مكان</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الآب</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18-19</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1082373" name="Text Box 5"/>
          <p:cNvSpPr txBox="1">
            <a:spLocks noChangeArrowheads="1"/>
          </p:cNvSpPr>
          <p:nvPr/>
        </p:nvSpPr>
        <p:spPr bwMode="auto">
          <a:xfrm>
            <a:off x="3924300" y="2498725"/>
            <a:ext cx="5075238" cy="3170099"/>
          </a:xfrm>
          <a:prstGeom prst="rect">
            <a:avLst/>
          </a:prstGeom>
          <a:noFill/>
          <a:ln>
            <a:noFill/>
          </a:ln>
          <a:effec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نتصرف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 حضور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وسلطة </a:t>
            </a:r>
            <a:r>
              <a:rPr kumimoji="0" lang="ar-JO" sz="40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المسيح</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20</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0170117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82372">
                                            <p:txEl>
                                              <p:pRg st="0" end="0"/>
                                            </p:txEl>
                                          </p:spTgt>
                                        </p:tgtEl>
                                        <p:attrNameLst>
                                          <p:attrName>style.visibility</p:attrName>
                                        </p:attrNameLst>
                                      </p:cBhvr>
                                      <p:to>
                                        <p:strVal val="visible"/>
                                      </p:to>
                                    </p:set>
                                    <p:anim calcmode="lin" valueType="num">
                                      <p:cBhvr additive="base">
                                        <p:cTn id="7" dur="500" fill="hold"/>
                                        <p:tgtEl>
                                          <p:spTgt spid="108237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823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82372">
                                            <p:txEl>
                                              <p:pRg st="1" end="1"/>
                                            </p:txEl>
                                          </p:spTgt>
                                        </p:tgtEl>
                                        <p:attrNameLst>
                                          <p:attrName>style.visibility</p:attrName>
                                        </p:attrNameLst>
                                      </p:cBhvr>
                                      <p:to>
                                        <p:strVal val="visible"/>
                                      </p:to>
                                    </p:set>
                                    <p:anim calcmode="lin" valueType="num">
                                      <p:cBhvr additive="base">
                                        <p:cTn id="13" dur="500" fill="hold"/>
                                        <p:tgtEl>
                                          <p:spTgt spid="108237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8237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82373">
                                            <p:txEl>
                                              <p:pRg st="0" end="0"/>
                                            </p:txEl>
                                          </p:spTgt>
                                        </p:tgtEl>
                                        <p:attrNameLst>
                                          <p:attrName>style.visibility</p:attrName>
                                        </p:attrNameLst>
                                      </p:cBhvr>
                                      <p:to>
                                        <p:strVal val="visible"/>
                                      </p:to>
                                    </p:set>
                                    <p:anim calcmode="lin" valueType="num">
                                      <p:cBhvr additive="base">
                                        <p:cTn id="19" dur="500" fill="hold"/>
                                        <p:tgtEl>
                                          <p:spTgt spid="1082373">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823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82373">
                                            <p:txEl>
                                              <p:pRg st="1" end="1"/>
                                            </p:txEl>
                                          </p:spTgt>
                                        </p:tgtEl>
                                        <p:attrNameLst>
                                          <p:attrName>style.visibility</p:attrName>
                                        </p:attrNameLst>
                                      </p:cBhvr>
                                      <p:to>
                                        <p:strVal val="visible"/>
                                      </p:to>
                                    </p:set>
                                    <p:anim calcmode="lin" valueType="num">
                                      <p:cBhvr additive="base">
                                        <p:cTn id="25" dur="500" fill="hold"/>
                                        <p:tgtEl>
                                          <p:spTgt spid="1082373">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823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082373">
                                            <p:txEl>
                                              <p:pRg st="2" end="2"/>
                                            </p:txEl>
                                          </p:spTgt>
                                        </p:tgtEl>
                                        <p:attrNameLst>
                                          <p:attrName>style.visibility</p:attrName>
                                        </p:attrNameLst>
                                      </p:cBhvr>
                                      <p:to>
                                        <p:strVal val="visible"/>
                                      </p:to>
                                    </p:set>
                                    <p:anim calcmode="lin" valueType="num">
                                      <p:cBhvr additive="base">
                                        <p:cTn id="31" dur="500" fill="hold"/>
                                        <p:tgtEl>
                                          <p:spTgt spid="1082373">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8237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2372" grpId="0" build="p" autoUpdateAnimBg="0"/>
      <p:bldP spid="1082373" grpId="0" build="p"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9730" name="Picture 1" descr="matt 18.2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28900"/>
            <a:ext cx="5056188" cy="422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9731" name="Rectangle 2"/>
          <p:cNvSpPr>
            <a:spLocks noGrp="1" noChangeArrowheads="1"/>
          </p:cNvSpPr>
          <p:nvPr>
            <p:ph type="title"/>
          </p:nvPr>
        </p:nvSpPr>
        <p:spPr>
          <a:xfrm>
            <a:off x="971600" y="116632"/>
            <a:ext cx="6912768" cy="1065213"/>
          </a:xfrm>
        </p:spPr>
        <p:txBody>
          <a:bodyPr/>
          <a:lstStyle/>
          <a:p>
            <a:pPr eaLnBrk="1" hangingPunct="1"/>
            <a:r>
              <a:rPr lang="ar-SA" sz="5400" dirty="0">
                <a:solidFill>
                  <a:srgbClr val="FFFFFF"/>
                </a:solidFill>
              </a:rPr>
              <a:t>متى ١٨ : ٢٠</a:t>
            </a:r>
          </a:p>
        </p:txBody>
      </p:sp>
      <p:sp>
        <p:nvSpPr>
          <p:cNvPr id="329732" name="Rectangle 2"/>
          <p:cNvSpPr txBox="1">
            <a:spLocks noChangeArrowheads="1"/>
          </p:cNvSpPr>
          <p:nvPr/>
        </p:nvSpPr>
        <p:spPr bwMode="auto">
          <a:xfrm>
            <a:off x="5292725" y="1412875"/>
            <a:ext cx="3600450" cy="475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حَيْثُمَا اجْتَمَعَ اثْنَانِ أَوْ ثَلاَثَةٌ بِاسْمِي فَهُنَاكَ أَكُونُ فِي وَسَطِهِمْ». </a:t>
            </a:r>
          </a:p>
        </p:txBody>
      </p:sp>
    </p:spTree>
    <p:extLst>
      <p:ext uri="{BB962C8B-B14F-4D97-AF65-F5344CB8AC3E}">
        <p14:creationId xmlns:p14="http://schemas.microsoft.com/office/powerpoint/2010/main" val="35621343"/>
      </p:ext>
    </p:extLst>
  </p:cSld>
  <p:clrMapOvr>
    <a:masterClrMapping/>
  </p:clrMapOvr>
  <p:transition>
    <p:random/>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4194" name="Picture 2" descr="mending_your_broken_he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357563"/>
            <a:ext cx="5238750" cy="350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SunsetCouple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37342" y="350838"/>
            <a:ext cx="4843171" cy="3222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8338" name="Rectangle 2"/>
          <p:cNvSpPr>
            <a:spLocks noGrp="1" noChangeArrowheads="1"/>
          </p:cNvSpPr>
          <p:nvPr>
            <p:ph type="title" idx="4294967295"/>
          </p:nvPr>
        </p:nvSpPr>
        <p:spPr>
          <a:xfrm>
            <a:off x="4788025" y="3573016"/>
            <a:ext cx="4355976" cy="3284984"/>
          </a:xfrm>
          <a:solidFill>
            <a:srgbClr val="000514"/>
          </a:solidFill>
          <a:effectLst>
            <a:outerShdw blurRad="63500" dist="35921" dir="2700000" algn="ctr" rotWithShape="0">
              <a:srgbClr val="000000">
                <a:alpha val="74998"/>
              </a:srgbClr>
            </a:outerShdw>
          </a:effectLst>
        </p:spPr>
        <p:txBody>
          <a:bodyPr/>
          <a:lstStyle/>
          <a:p>
            <a:pPr eaLnBrk="1" hangingPunct="1">
              <a:defRPr/>
            </a:pPr>
            <a:r>
              <a:rPr lang="ar-JO" sz="4000" dirty="0">
                <a:solidFill>
                  <a:srgbClr val="FFFF00"/>
                </a:solidFill>
                <a:ea typeface="ＭＳ Ｐゴシック" charset="0"/>
              </a:rPr>
              <a:t>لماذا</a:t>
            </a:r>
            <a:r>
              <a:rPr lang="ar-JO" sz="4000" dirty="0">
                <a:solidFill>
                  <a:schemeClr val="bg1"/>
                </a:solidFill>
                <a:ea typeface="ＭＳ Ｐゴシック" charset="0"/>
              </a:rPr>
              <a:t> نسترد المؤمنين المخطئين </a:t>
            </a:r>
            <a:br>
              <a:rPr lang="ar-JO" sz="4000" dirty="0">
                <a:solidFill>
                  <a:schemeClr val="bg1"/>
                </a:solidFill>
                <a:ea typeface="ＭＳ Ｐゴシック" charset="0"/>
              </a:rPr>
            </a:br>
            <a:r>
              <a:rPr lang="ar-JO" sz="4000" dirty="0">
                <a:solidFill>
                  <a:schemeClr val="bg1"/>
                </a:solidFill>
                <a:ea typeface="ＭＳ Ｐゴシック" charset="0"/>
              </a:rPr>
              <a:t>بشكل مناسب؟</a:t>
            </a:r>
            <a:endParaRPr lang="en-US" sz="3600" dirty="0">
              <a:solidFill>
                <a:schemeClr val="tx1"/>
              </a:solidFill>
              <a:ea typeface="ＭＳ Ｐゴシック" charset="0"/>
            </a:endParaRPr>
          </a:p>
        </p:txBody>
      </p:sp>
      <p:pic>
        <p:nvPicPr>
          <p:cNvPr id="5" name="Picture 4" descr="fighting coupl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332656"/>
            <a:ext cx="4427984"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ight Arrow 5"/>
          <p:cNvSpPr>
            <a:spLocks noChangeArrowheads="1"/>
          </p:cNvSpPr>
          <p:nvPr/>
        </p:nvSpPr>
        <p:spPr bwMode="auto">
          <a:xfrm>
            <a:off x="3995738" y="1196975"/>
            <a:ext cx="863600" cy="1871663"/>
          </a:xfrm>
          <a:prstGeom prst="rightArrow">
            <a:avLst>
              <a:gd name="adj1" fmla="val 50000"/>
              <a:gd name="adj2" fmla="val 50000"/>
            </a:avLst>
          </a:prstGeom>
          <a:solidFill>
            <a:srgbClr val="FF0000"/>
          </a:solidFill>
          <a:ln w="5715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30907449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1" descr="forgiv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500" y="0"/>
            <a:ext cx="10396538"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8690" name="Rectangle 2"/>
          <p:cNvSpPr>
            <a:spLocks noGrp="1" noChangeArrowheads="1"/>
          </p:cNvSpPr>
          <p:nvPr>
            <p:ph type="ctrTitle"/>
          </p:nvPr>
        </p:nvSpPr>
        <p:spPr>
          <a:xfrm>
            <a:off x="323850" y="11113"/>
            <a:ext cx="6781800" cy="1090612"/>
          </a:xfrm>
        </p:spPr>
        <p:txBody>
          <a:bodyPr/>
          <a:lstStyle/>
          <a:p>
            <a:pPr algn="l" eaLnBrk="1" hangingPunct="1">
              <a:defRPr/>
            </a:pPr>
            <a:r>
              <a:rPr lang="ar-SA" sz="6000" dirty="0">
                <a:solidFill>
                  <a:srgbClr val="FFFFFF"/>
                </a:solidFill>
                <a:effectLst>
                  <a:glow rad="292100">
                    <a:srgbClr val="000000">
                      <a:alpha val="90000"/>
                    </a:srgbClr>
                  </a:glow>
                </a:effectLst>
                <a:ea typeface="ＭＳ Ｐゴシック" charset="0"/>
                <a:cs typeface="Arial" panose="020B0604020202020204" pitchFamily="34" charset="0"/>
              </a:rPr>
              <a:t>الفكرة الرئيسية:</a:t>
            </a:r>
            <a:endParaRPr lang="en-US" dirty="0">
              <a:solidFill>
                <a:srgbClr val="FFFFFF"/>
              </a:solidFill>
              <a:effectLst>
                <a:glow rad="292100">
                  <a:srgbClr val="000000">
                    <a:alpha val="90000"/>
                  </a:srgbClr>
                </a:glow>
              </a:effectLst>
              <a:ea typeface="ＭＳ Ｐゴシック" charset="0"/>
              <a:cs typeface="Arial" panose="020B0604020202020204" pitchFamily="34" charset="0"/>
            </a:endParaRPr>
          </a:p>
        </p:txBody>
      </p:sp>
      <p:sp>
        <p:nvSpPr>
          <p:cNvPr id="1138691" name="Rectangle 3"/>
          <p:cNvSpPr>
            <a:spLocks noGrp="1" noChangeArrowheads="1"/>
          </p:cNvSpPr>
          <p:nvPr>
            <p:ph type="subTitle" idx="1"/>
          </p:nvPr>
        </p:nvSpPr>
        <p:spPr>
          <a:xfrm>
            <a:off x="228600" y="3049588"/>
            <a:ext cx="6781800" cy="3198812"/>
          </a:xfrm>
        </p:spPr>
        <p:txBody>
          <a:bodyPr/>
          <a:lstStyle/>
          <a:p>
            <a:pPr eaLnBrk="1" hangingPunct="1">
              <a:defRPr/>
            </a:pPr>
            <a:r>
              <a:rPr lang="ar-SA" sz="4800" dirty="0">
                <a:solidFill>
                  <a:srgbClr val="FFFFFF"/>
                </a:solidFill>
                <a:effectLst>
                  <a:glow rad="292100">
                    <a:srgbClr val="000000">
                      <a:alpha val="90000"/>
                    </a:srgbClr>
                  </a:glow>
                </a:effectLst>
                <a:cs typeface="Arial" panose="020B0604020202020204" pitchFamily="34" charset="0"/>
              </a:rPr>
              <a:t>يجب أن </a:t>
            </a:r>
            <a:r>
              <a:rPr lang="ar-SA" sz="4800" dirty="0">
                <a:solidFill>
                  <a:srgbClr val="FFFF00"/>
                </a:solidFill>
                <a:effectLst>
                  <a:glow rad="292100">
                    <a:srgbClr val="000000">
                      <a:alpha val="90000"/>
                    </a:srgbClr>
                  </a:glow>
                </a:effectLst>
                <a:cs typeface="Arial" panose="020B0604020202020204" pitchFamily="34" charset="0"/>
              </a:rPr>
              <a:t>نستعيد</a:t>
            </a:r>
            <a:r>
              <a:rPr lang="ar-JO" sz="4800" dirty="0">
                <a:solidFill>
                  <a:srgbClr val="FFFF00"/>
                </a:solidFill>
                <a:effectLst>
                  <a:glow rad="292100">
                    <a:srgbClr val="000000">
                      <a:alpha val="90000"/>
                    </a:srgbClr>
                  </a:glow>
                </a:effectLst>
                <a:cs typeface="Arial" panose="020B0604020202020204" pitchFamily="34" charset="0"/>
              </a:rPr>
              <a:t> بشكل صحيح</a:t>
            </a:r>
            <a:r>
              <a:rPr lang="ar-SA" sz="4800" dirty="0">
                <a:solidFill>
                  <a:srgbClr val="FFFFFF"/>
                </a:solidFill>
                <a:effectLst>
                  <a:glow rad="292100">
                    <a:srgbClr val="000000">
                      <a:alpha val="90000"/>
                    </a:srgbClr>
                  </a:glow>
                </a:effectLst>
                <a:cs typeface="Arial" panose="020B0604020202020204" pitchFamily="34" charset="0"/>
              </a:rPr>
              <a:t> الأعضاء </a:t>
            </a:r>
            <a:r>
              <a:rPr lang="ar-JO" sz="4800" dirty="0">
                <a:solidFill>
                  <a:srgbClr val="FFFFFF"/>
                </a:solidFill>
                <a:effectLst>
                  <a:glow rad="292100">
                    <a:srgbClr val="000000">
                      <a:alpha val="90000"/>
                    </a:srgbClr>
                  </a:glow>
                </a:effectLst>
                <a:cs typeface="Arial" panose="020B0604020202020204" pitchFamily="34" charset="0"/>
              </a:rPr>
              <a:t>الذين يخطئون</a:t>
            </a:r>
            <a:r>
              <a:rPr lang="ar-SA" sz="4800" dirty="0">
                <a:solidFill>
                  <a:srgbClr val="FFFFFF"/>
                </a:solidFill>
                <a:effectLst>
                  <a:glow rad="292100">
                    <a:srgbClr val="000000">
                      <a:alpha val="90000"/>
                    </a:srgbClr>
                  </a:glow>
                </a:effectLst>
                <a:cs typeface="Arial" panose="020B0604020202020204" pitchFamily="34" charset="0"/>
              </a:rPr>
              <a:t> لأننا نتصرف </a:t>
            </a:r>
            <a:r>
              <a:rPr lang="ar-SA" sz="4800" dirty="0">
                <a:solidFill>
                  <a:srgbClr val="FFFF00"/>
                </a:solidFill>
                <a:effectLst>
                  <a:glow rad="292100">
                    <a:srgbClr val="000000">
                      <a:alpha val="90000"/>
                    </a:srgbClr>
                  </a:glow>
                </a:effectLst>
                <a:cs typeface="Arial" panose="020B0604020202020204" pitchFamily="34" charset="0"/>
              </a:rPr>
              <a:t>نيابة</a:t>
            </a:r>
            <a:r>
              <a:rPr lang="ar-SA" sz="4800" dirty="0">
                <a:solidFill>
                  <a:srgbClr val="FFFFFF"/>
                </a:solidFill>
                <a:effectLst>
                  <a:glow rad="292100">
                    <a:srgbClr val="000000">
                      <a:alpha val="90000"/>
                    </a:srgbClr>
                  </a:glow>
                </a:effectLst>
                <a:cs typeface="Arial" panose="020B0604020202020204" pitchFamily="34" charset="0"/>
              </a:rPr>
              <a:t> عن الله</a:t>
            </a:r>
            <a:endParaRPr lang="en-US" sz="4800" dirty="0">
              <a:solidFill>
                <a:srgbClr val="FFFF00"/>
              </a:solidFill>
              <a:effectLst>
                <a:glow rad="292100">
                  <a:srgbClr val="000000">
                    <a:alpha val="90000"/>
                  </a:srgbClr>
                </a:glow>
              </a:effectLst>
              <a:cs typeface="Arial" panose="020B0604020202020204" pitchFamily="34" charset="0"/>
            </a:endParaRPr>
          </a:p>
        </p:txBody>
      </p:sp>
    </p:spTree>
    <p:extLst>
      <p:ext uri="{BB962C8B-B14F-4D97-AF65-F5344CB8AC3E}">
        <p14:creationId xmlns:p14="http://schemas.microsoft.com/office/powerpoint/2010/main" val="1316607925"/>
      </p:ext>
    </p:extLst>
  </p:cSld>
  <p:clrMapOvr>
    <a:masterClrMapping/>
  </p:clrMapOvr>
  <p:transition>
    <p:random/>
  </p:transition>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170634F-FDB2-9ABD-6D8B-D84FC46874ED}"/>
            </a:ext>
          </a:extLst>
        </p:cNvPr>
        <p:cNvGrpSpPr/>
        <p:nvPr/>
      </p:nvGrpSpPr>
      <p:grpSpPr>
        <a:xfrm>
          <a:off x="0" y="0"/>
          <a:ext cx="0" cy="0"/>
          <a:chOff x="0" y="0"/>
          <a:chExt cx="0" cy="0"/>
        </a:xfrm>
      </p:grpSpPr>
      <p:pic>
        <p:nvPicPr>
          <p:cNvPr id="262146" name="Picture 2" descr="roman column">
            <a:extLst>
              <a:ext uri="{FF2B5EF4-FFF2-40B4-BE49-F238E27FC236}">
                <a16:creationId xmlns:a16="http://schemas.microsoft.com/office/drawing/2014/main" id="{1E4C61AF-2E2F-676E-45B1-1ED3E3089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2147" name="Picture 3" descr="roman column">
            <a:extLst>
              <a:ext uri="{FF2B5EF4-FFF2-40B4-BE49-F238E27FC236}">
                <a16:creationId xmlns:a16="http://schemas.microsoft.com/office/drawing/2014/main" id="{0ACB131C-01BF-BD1F-0C7D-E3343D6BCDC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a:extLst>
              <a:ext uri="{FF2B5EF4-FFF2-40B4-BE49-F238E27FC236}">
                <a16:creationId xmlns:a16="http://schemas.microsoft.com/office/drawing/2014/main" id="{B8B68B07-0307-E3C1-7DA4-5DEA54FE442F}"/>
              </a:ext>
            </a:extLst>
          </p:cNvPr>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ar-SA" dirty="0">
                <a:effectLst>
                  <a:outerShdw blurRad="38100" dist="38100" dir="2700000" algn="tl">
                    <a:srgbClr val="FFFFFF"/>
                  </a:outerShdw>
                </a:effectLst>
                <a:ea typeface="ＭＳ Ｐゴシック" charset="0"/>
              </a:rPr>
              <a:t>متى</a:t>
            </a:r>
            <a:r>
              <a:rPr lang="mr-IN" altLang="ja-JP" dirty="0">
                <a:effectLst>
                  <a:outerShdw blurRad="38100" dist="38100" dir="2700000" algn="tl">
                    <a:srgbClr val="FFFFFF"/>
                  </a:outerShdw>
                </a:effectLst>
                <a:ea typeface="ＭＳ Ｐゴシック" charset="0"/>
              </a:rPr>
              <a:t>'</a:t>
            </a:r>
            <a:r>
              <a:rPr lang="en-US" dirty="0">
                <a:effectLst>
                  <a:outerShdw blurRad="38100" dist="38100" dir="2700000" algn="tl">
                    <a:srgbClr val="FFFFFF"/>
                  </a:outerShdw>
                </a:effectLst>
                <a:ea typeface="ＭＳ Ｐゴシック" charset="0"/>
              </a:rPr>
              <a:t>s Relational Pillars</a:t>
            </a:r>
            <a:endParaRPr lang="en-US" dirty="0">
              <a:ea typeface="ＭＳ Ｐゴシック" charset="0"/>
            </a:endParaRPr>
          </a:p>
        </p:txBody>
      </p:sp>
      <p:sp>
        <p:nvSpPr>
          <p:cNvPr id="262149" name="Rectangle 5">
            <a:extLst>
              <a:ext uri="{FF2B5EF4-FFF2-40B4-BE49-F238E27FC236}">
                <a16:creationId xmlns:a16="http://schemas.microsoft.com/office/drawing/2014/main" id="{7F0ABD24-7BF9-0B52-0815-7519235DD927}"/>
              </a:ext>
            </a:extLst>
          </p:cNvPr>
          <p:cNvSpPr>
            <a:spLocks noChangeArrowheads="1"/>
          </p:cNvSpPr>
          <p:nvPr/>
        </p:nvSpPr>
        <p:spPr bwMode="auto">
          <a:xfrm>
            <a:off x="3429000" y="1981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 23- 24</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0" name="Rectangle 6">
            <a:extLst>
              <a:ext uri="{FF2B5EF4-FFF2-40B4-BE49-F238E27FC236}">
                <a16:creationId xmlns:a16="http://schemas.microsoft.com/office/drawing/2014/main" id="{44AD4FDB-402A-5732-EDE2-91D7AE93624C}"/>
              </a:ext>
            </a:extLst>
          </p:cNvPr>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المُساء إليه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1" name="Rectangle 7">
            <a:extLst>
              <a:ext uri="{FF2B5EF4-FFF2-40B4-BE49-F238E27FC236}">
                <a16:creationId xmlns:a16="http://schemas.microsoft.com/office/drawing/2014/main" id="{AF861A4A-EF9D-8020-5402-57F0F1D42CC2}"/>
              </a:ext>
            </a:extLst>
          </p:cNvPr>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خطية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2" name="Rectangle 8">
            <a:extLst>
              <a:ext uri="{FF2B5EF4-FFF2-40B4-BE49-F238E27FC236}">
                <a16:creationId xmlns:a16="http://schemas.microsoft.com/office/drawing/2014/main" id="{533B976C-044C-ADF5-3F5D-04814E113B45}"/>
              </a:ext>
            </a:extLst>
          </p:cNvPr>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مذنب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1" name="Rectangle 9">
            <a:extLst>
              <a:ext uri="{FF2B5EF4-FFF2-40B4-BE49-F238E27FC236}">
                <a16:creationId xmlns:a16="http://schemas.microsoft.com/office/drawing/2014/main" id="{5B82C530-9076-704A-95A7-C72F51EE46EF}"/>
              </a:ext>
            </a:extLst>
          </p:cNvPr>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2154" name="Rectangle 10">
            <a:extLst>
              <a:ext uri="{FF2B5EF4-FFF2-40B4-BE49-F238E27FC236}">
                <a16:creationId xmlns:a16="http://schemas.microsoft.com/office/drawing/2014/main" id="{CA6D5B0F-0BE9-6AFB-602F-E4D7A0F461B1}"/>
              </a:ext>
            </a:extLst>
          </p:cNvPr>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3" name="Rectangle 11">
            <a:extLst>
              <a:ext uri="{FF2B5EF4-FFF2-40B4-BE49-F238E27FC236}">
                <a16:creationId xmlns:a16="http://schemas.microsoft.com/office/drawing/2014/main" id="{5934F6BA-4756-1B4F-6532-48CC631E769F}"/>
              </a:ext>
            </a:extLst>
          </p:cNvPr>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4" name="Rectangle 12">
            <a:extLst>
              <a:ext uri="{FF2B5EF4-FFF2-40B4-BE49-F238E27FC236}">
                <a16:creationId xmlns:a16="http://schemas.microsoft.com/office/drawing/2014/main" id="{880B131F-21E3-E304-156E-09C232F0957D}"/>
              </a:ext>
            </a:extLst>
          </p:cNvPr>
          <p:cNvSpPr>
            <a:spLocks noChangeArrowheads="1"/>
          </p:cNvSpPr>
          <p:nvPr/>
        </p:nvSpPr>
        <p:spPr bwMode="auto">
          <a:xfrm>
            <a:off x="0" y="2019300"/>
            <a:ext cx="2839616"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15- 17</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5406" name="Rectangle 14">
            <a:extLst>
              <a:ext uri="{FF2B5EF4-FFF2-40B4-BE49-F238E27FC236}">
                <a16:creationId xmlns:a16="http://schemas.microsoft.com/office/drawing/2014/main" id="{CE7F2E34-173D-83D7-2DBA-F92EA2BB26DF}"/>
              </a:ext>
            </a:extLst>
          </p:cNvPr>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عمودا متى للعلاقات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62158" name="Picture 13" descr="roman column 3">
            <a:extLst>
              <a:ext uri="{FF2B5EF4-FFF2-40B4-BE49-F238E27FC236}">
                <a16:creationId xmlns:a16="http://schemas.microsoft.com/office/drawing/2014/main" id="{EACCA1A0-B3CC-BEE5-D435-FA759345CD90}"/>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1">
            <a:extLst>
              <a:ext uri="{FF2B5EF4-FFF2-40B4-BE49-F238E27FC236}">
                <a16:creationId xmlns:a16="http://schemas.microsoft.com/office/drawing/2014/main" id="{CF41581E-00E0-7A1A-E985-49837D431E73}"/>
              </a:ext>
            </a:extLst>
          </p:cNvPr>
          <p:cNvSpPr>
            <a:spLocks noChangeArrowheads="1"/>
          </p:cNvSpPr>
          <p:nvPr/>
        </p:nvSpPr>
        <p:spPr bwMode="auto">
          <a:xfrm>
            <a:off x="6523038" y="5154057"/>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المُبادر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E894ABEB-FB11-17BC-068D-AAE19045722F}"/>
              </a:ext>
            </a:extLst>
          </p:cNvPr>
          <p:cNvSpPr txBox="1"/>
          <p:nvPr/>
        </p:nvSpPr>
        <p:spPr>
          <a:xfrm>
            <a:off x="3480260" y="5283505"/>
            <a:ext cx="1158875" cy="769441"/>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a:t>
            </a:r>
            <a:endParaRPr kumimoji="0" lang="en-US" sz="4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5" name="TextBox 4">
            <a:extLst>
              <a:ext uri="{FF2B5EF4-FFF2-40B4-BE49-F238E27FC236}">
                <a16:creationId xmlns:a16="http://schemas.microsoft.com/office/drawing/2014/main" id="{6D50C075-696C-8836-56A9-81F1CE47FF9C}"/>
              </a:ext>
            </a:extLst>
          </p:cNvPr>
          <p:cNvSpPr txBox="1"/>
          <p:nvPr/>
        </p:nvSpPr>
        <p:spPr>
          <a:xfrm>
            <a:off x="840370" y="5375216"/>
            <a:ext cx="1158875" cy="769441"/>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a:t>
            </a:r>
            <a:endParaRPr kumimoji="0" lang="en-US" sz="4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57815019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5404">
                                            <p:txEl>
                                              <p:pRg st="0" end="0"/>
                                            </p:txEl>
                                          </p:spTgt>
                                        </p:tgtEl>
                                        <p:attrNameLst>
                                          <p:attrName>style.visibility</p:attrName>
                                        </p:attrNameLst>
                                      </p:cBhvr>
                                      <p:to>
                                        <p:strVal val="visible"/>
                                      </p:to>
                                    </p:set>
                                    <p:animEffect transition="in" filter="fade">
                                      <p:cBhvr>
                                        <p:cTn id="7" dur="500"/>
                                        <p:tgtEl>
                                          <p:spTgt spid="955404">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5401">
                                            <p:txEl>
                                              <p:pRg st="0" end="0"/>
                                            </p:txEl>
                                          </p:spTgt>
                                        </p:tgtEl>
                                        <p:attrNameLst>
                                          <p:attrName>style.visibility</p:attrName>
                                        </p:attrNameLst>
                                      </p:cBhvr>
                                      <p:to>
                                        <p:strVal val="visible"/>
                                      </p:to>
                                    </p:set>
                                    <p:animEffect transition="in" filter="fade">
                                      <p:cBhvr>
                                        <p:cTn id="11" dur="500"/>
                                        <p:tgtEl>
                                          <p:spTgt spid="955401">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55403">
                                            <p:txEl>
                                              <p:pRg st="0" end="0"/>
                                            </p:txEl>
                                          </p:spTgt>
                                        </p:tgtEl>
                                        <p:attrNameLst>
                                          <p:attrName>style.visibility</p:attrName>
                                        </p:attrNameLst>
                                      </p:cBhvr>
                                      <p:to>
                                        <p:strVal val="visible"/>
                                      </p:to>
                                    </p:set>
                                    <p:animEffect transition="in" filter="fade">
                                      <p:cBhvr>
                                        <p:cTn id="15" dur="500"/>
                                        <p:tgtEl>
                                          <p:spTgt spid="95540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
                                            <p:txEl>
                                              <p:pRg st="0" end="0"/>
                                            </p:txEl>
                                          </p:spTgt>
                                        </p:tgtEl>
                                        <p:attrNameLst>
                                          <p:attrName>style.visibility</p:attrName>
                                        </p:attrNameLst>
                                      </p:cBhvr>
                                      <p:to>
                                        <p:strVal val="visible"/>
                                      </p:to>
                                    </p:set>
                                    <p:animEffect transition="in" filter="fade">
                                      <p:cBhvr>
                                        <p:cTn id="19"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5401" grpId="0" build="p" autoUpdateAnimBg="0"/>
      <p:bldP spid="955403" grpId="0" build="p" autoUpdateAnimBg="0"/>
      <p:bldP spid="955404" grpId="0" build="p" autoUpdateAnimBg="0"/>
      <p:bldP spid="2" grpId="0" build="p"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650" name="Rectangle 2"/>
          <p:cNvSpPr>
            <a:spLocks noGrp="1" noChangeArrowheads="1"/>
          </p:cNvSpPr>
          <p:nvPr>
            <p:ph type="title" idx="4294967295"/>
          </p:nvPr>
        </p:nvSpPr>
        <p:spPr>
          <a:xfrm>
            <a:off x="0" y="0"/>
            <a:ext cx="9144000" cy="762000"/>
          </a:xfrm>
          <a:solidFill>
            <a:srgbClr val="333399"/>
          </a:solidFill>
          <a:effectLst>
            <a:outerShdw blurRad="63500" dist="35921" dir="2700000" algn="ctr" rotWithShape="0">
              <a:srgbClr val="000000">
                <a:alpha val="74998"/>
              </a:srgbClr>
            </a:outerShdw>
          </a:effectLst>
        </p:spPr>
        <p:txBody>
          <a:bodyPr/>
          <a:lstStyle/>
          <a:p>
            <a:pPr eaLnBrk="1" hangingPunct="1">
              <a:defRPr/>
            </a:pPr>
            <a:r>
              <a:rPr lang="ar-SA" dirty="0">
                <a:solidFill>
                  <a:schemeClr val="bg1"/>
                </a:solidFill>
                <a:ea typeface="ＭＳ Ｐゴシック" charset="0"/>
              </a:rPr>
              <a:t>المبدأ العام</a:t>
            </a:r>
            <a:endParaRPr lang="en-US" dirty="0">
              <a:ea typeface="ＭＳ Ｐゴシック" charset="0"/>
            </a:endParaRPr>
          </a:p>
        </p:txBody>
      </p:sp>
      <p:sp>
        <p:nvSpPr>
          <p:cNvPr id="155652" name="Rectangle 4"/>
          <p:cNvSpPr>
            <a:spLocks noChangeArrowheads="1"/>
          </p:cNvSpPr>
          <p:nvPr/>
        </p:nvSpPr>
        <p:spPr bwMode="auto">
          <a:xfrm>
            <a:off x="0" y="990600"/>
            <a:ext cx="9144000" cy="1981200"/>
          </a:xfrm>
          <a:prstGeom prst="rect">
            <a:avLst/>
          </a:prstGeom>
          <a:noFill/>
          <a:ln>
            <a:noFill/>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رومية ١٢ : ١٨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كَانَ مُمْكِناً فَحَسَبَ طَاقَتِكُمْ سَالِمُوا جَمِيعَ النَّاسِ. </a:t>
            </a:r>
          </a:p>
        </p:txBody>
      </p:sp>
    </p:spTree>
    <p:extLst>
      <p:ext uri="{BB962C8B-B14F-4D97-AF65-F5344CB8AC3E}">
        <p14:creationId xmlns:p14="http://schemas.microsoft.com/office/powerpoint/2010/main" val="2488295300"/>
      </p:ext>
    </p:extLst>
  </p:cSld>
  <p:clrMapOvr>
    <a:masterClrMapping/>
  </p:clrMapOvr>
  <p:transition>
    <p:random/>
  </p:transition>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4674" name="Picture 2"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4675" name="Picture 3"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5396"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a:effectLst>
                  <a:outerShdw blurRad="38100" dist="38100" dir="2700000" algn="tl">
                    <a:srgbClr val="FFFFFF"/>
                  </a:outerShdw>
                </a:effectLst>
                <a:ea typeface="ＭＳ Ｐゴシック" charset="0"/>
              </a:rPr>
              <a:t>Matthew</a:t>
            </a:r>
            <a:r>
              <a:rPr lang="mr-IN" altLang="ja-JP">
                <a:effectLst>
                  <a:outerShdw blurRad="38100" dist="38100" dir="2700000" algn="tl">
                    <a:srgbClr val="FFFFFF"/>
                  </a:outerShdw>
                </a:effectLst>
                <a:ea typeface="ＭＳ Ｐゴシック" charset="0"/>
              </a:rPr>
              <a:t>'</a:t>
            </a:r>
            <a:r>
              <a:rPr lang="en-US">
                <a:effectLst>
                  <a:outerShdw blurRad="38100" dist="38100" dir="2700000" algn="tl">
                    <a:srgbClr val="FFFFFF"/>
                  </a:outerShdw>
                </a:effectLst>
                <a:ea typeface="ＭＳ Ｐゴシック" charset="0"/>
              </a:rPr>
              <a:t>s Relational Pillars</a:t>
            </a:r>
            <a:endParaRPr lang="en-US">
              <a:ea typeface="ＭＳ Ｐゴシック" charset="0"/>
            </a:endParaRPr>
          </a:p>
        </p:txBody>
      </p:sp>
      <p:sp>
        <p:nvSpPr>
          <p:cNvPr id="284677"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5: 23-24</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78" name="Rectangle 6"/>
          <p:cNvSpPr>
            <a:spLocks noChangeArrowheads="1"/>
          </p:cNvSpPr>
          <p:nvPr/>
        </p:nvSpPr>
        <p:spPr bwMode="auto">
          <a:xfrm>
            <a:off x="0" y="3124200"/>
            <a:ext cx="25146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أنت</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79" name="Rectangle 7"/>
          <p:cNvSpPr>
            <a:spLocks noChangeArrowheads="1"/>
          </p:cNvSpPr>
          <p:nvPr/>
        </p:nvSpPr>
        <p:spPr bwMode="auto">
          <a:xfrm>
            <a:off x="0" y="4132263"/>
            <a:ext cx="25146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الموضوع</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80"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مخطئ</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1"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مخطَئ إليك</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82"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عام</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3"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خطية</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4"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18: 15-17</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6"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أعمدة متى العلاقاتية</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pic>
        <p:nvPicPr>
          <p:cNvPr id="284686" name="Picture 13" descr="roman column 3"/>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Rectangle 15"/>
          <p:cNvSpPr>
            <a:spLocks noChangeArrowheads="1"/>
          </p:cNvSpPr>
          <p:nvPr/>
        </p:nvSpPr>
        <p:spPr bwMode="auto">
          <a:xfrm>
            <a:off x="0" y="5199063"/>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المبادر</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a:spLocks noChangeArrowheads="1"/>
          </p:cNvSpPr>
          <p:nvPr/>
        </p:nvSpPr>
        <p:spPr bwMode="auto">
          <a:xfrm>
            <a:off x="2975212" y="5351463"/>
            <a:ext cx="293426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5"/>
          <p:cNvSpPr>
            <a:spLocks noChangeArrowheads="1"/>
          </p:cNvSpPr>
          <p:nvPr/>
        </p:nvSpPr>
        <p:spPr bwMode="auto">
          <a:xfrm>
            <a:off x="6332560" y="5351463"/>
            <a:ext cx="2811439"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أنت</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18">
            <a:extLst>
              <a:ext uri="{FF2B5EF4-FFF2-40B4-BE49-F238E27FC236}">
                <a16:creationId xmlns:a16="http://schemas.microsoft.com/office/drawing/2014/main" id="{AE676B6A-822C-EC78-C1FB-B4C87BA17D4E}"/>
              </a:ext>
            </a:extLst>
          </p:cNvPr>
          <p:cNvSpPr>
            <a:spLocks noChangeArrowheads="1"/>
          </p:cNvSpPr>
          <p:nvPr/>
        </p:nvSpPr>
        <p:spPr bwMode="auto">
          <a:xfrm>
            <a:off x="0" y="2133600"/>
            <a:ext cx="9144000" cy="762000"/>
          </a:xfrm>
          <a:prstGeom prst="rect">
            <a:avLst/>
          </a:prstGeom>
          <a:solidFill>
            <a:srgbClr val="333399"/>
          </a:solidFill>
          <a:ln>
            <a:noFill/>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المبدأ العام: رومية ١٢: ١٨</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029280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0"/>
                                        <p:tgtEl>
                                          <p:spTgt spid="2"/>
                                        </p:tgtEl>
                                      </p:cBhvr>
                                    </p:animEffect>
                                    <p:anim calcmode="lin" valueType="num">
                                      <p:cBhvr>
                                        <p:cTn id="8" dur="3000" fill="hold"/>
                                        <p:tgtEl>
                                          <p:spTgt spid="2"/>
                                        </p:tgtEl>
                                        <p:attrNameLst>
                                          <p:attrName>ppt_x</p:attrName>
                                        </p:attrNameLst>
                                      </p:cBhvr>
                                      <p:tavLst>
                                        <p:tav tm="0">
                                          <p:val>
                                            <p:strVal val="#ppt_x"/>
                                          </p:val>
                                        </p:tav>
                                        <p:tav tm="100000">
                                          <p:val>
                                            <p:strVal val="#ppt_x"/>
                                          </p:val>
                                        </p:tav>
                                      </p:tavLst>
                                    </p:anim>
                                    <p:anim calcmode="lin" valueType="num">
                                      <p:cBhvr>
                                        <p:cTn id="9" dur="2700" decel="100000" fill="hold"/>
                                        <p:tgtEl>
                                          <p:spTgt spid="2"/>
                                        </p:tgtEl>
                                        <p:attrNameLst>
                                          <p:attrName>ppt_y</p:attrName>
                                        </p:attrNameLst>
                                      </p:cBhvr>
                                      <p:tavLst>
                                        <p:tav tm="0">
                                          <p:val>
                                            <p:strVal val="#ppt_y+1"/>
                                          </p:val>
                                        </p:tav>
                                        <p:tav tm="100000">
                                          <p:val>
                                            <p:strVal val="#ppt_y-.03"/>
                                          </p:val>
                                        </p:tav>
                                      </p:tavLst>
                                    </p:anim>
                                    <p:anim calcmode="lin" valueType="num">
                                      <p:cBhvr>
                                        <p:cTn id="10" dur="300" accel="100000" fill="hold">
                                          <p:stCondLst>
                                            <p:cond delay="27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D758E11C-C688-4846-83EF-C4F0394317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183E4AD3-A1CF-419E-BF14-49C3738442B3}"/>
              </a:ext>
            </a:extLst>
          </p:cNvPr>
          <p:cNvSpPr/>
          <p:nvPr/>
        </p:nvSpPr>
        <p:spPr>
          <a:xfrm>
            <a:off x="-110838" y="457200"/>
            <a:ext cx="9144001" cy="3170099"/>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١٧ فأجاب يسوع وقال له: «طوبى لك يا سمعان بن يونا، إن لحمًا ودمًا لم يعلن لك، لكن أبي الذي في السّموات.</a:t>
            </a:r>
          </a:p>
          <a:p>
            <a:pPr marL="0" marR="0" lvl="0" indent="0" algn="ctr" defTabSz="457177"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 ١٨ وأنا أقول لك أيضًا: أنت بطرس، وعلى هذه الصخرة أبني كنيستي، وأبواب الجحيم لن تقوى عليها. </a:t>
            </a:r>
          </a:p>
          <a:p>
            <a:pPr marL="0" marR="0" lvl="0" indent="0" algn="ctr" defTabSz="457177"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١٩ وأعطيك مفاتيح ملكوت السّموات، فكل ما تربطه على الأرض يكون مربوطًا في السّموات. وكل ما تحله على الأرض يكون محلولاً في السّمواتِ».</a:t>
            </a:r>
          </a:p>
          <a:p>
            <a:pPr marL="0" marR="0" lvl="0" indent="0" algn="ctr" defTabSz="457177"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 ٢٠ حينئذ أوصى تلاميذه أن لا يقولوا لأحد إنه يسوع المسيح.</a:t>
            </a:r>
            <a:endParaRPr kumimoji="0" lang="en-SG" sz="4000" b="1"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2CCF84DA-33D0-B645-9800-BCE1C5661EFF}"/>
              </a:ext>
            </a:extLst>
          </p:cNvPr>
          <p:cNvSpPr/>
          <p:nvPr/>
        </p:nvSpPr>
        <p:spPr>
          <a:xfrm>
            <a:off x="-1" y="6200745"/>
            <a:ext cx="9122813" cy="523220"/>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lang="ar-JO" sz="2800" b="1" dirty="0">
                <a:solidFill>
                  <a:prstClr val="white"/>
                </a:solidFill>
                <a:effectLst>
                  <a:glow rad="127000">
                    <a:prstClr val="black"/>
                  </a:glow>
                  <a:outerShdw blurRad="50800" dist="38100" dir="5400000" algn="t" rotWithShape="0">
                    <a:prstClr val="black">
                      <a:alpha val="40000"/>
                    </a:prstClr>
                  </a:outerShdw>
                </a:effectLst>
                <a:latin typeface="Arial" panose="020B0604020202020204" pitchFamily="34" charset="0"/>
                <a:ea typeface="+mn-ea"/>
                <a:cs typeface="Arial" panose="020B0604020202020204" pitchFamily="34" charset="0"/>
              </a:rPr>
              <a:t>متى 16: 13-20</a:t>
            </a:r>
            <a:endParaRPr kumimoji="0" lang="en-SG" sz="2800" b="1"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3823372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2"/>
          <p:cNvSpPr>
            <a:spLocks noGrp="1" noChangeArrowheads="1"/>
          </p:cNvSpPr>
          <p:nvPr>
            <p:ph type="title" idx="4294967295"/>
          </p:nvPr>
        </p:nvSpPr>
        <p:spPr/>
        <p:txBody>
          <a:bodyPr/>
          <a:lstStyle/>
          <a:p>
            <a:r>
              <a:rPr lang="en-US">
                <a:ea typeface="ＭＳ Ｐゴシック" charset="0"/>
              </a:rPr>
              <a:t>Make us one 3/3</a:t>
            </a:r>
          </a:p>
        </p:txBody>
      </p:sp>
      <p:pic>
        <p:nvPicPr>
          <p:cNvPr id="338946" name="Picture 3" descr="Sunrise &amp; Sunset 068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8" name="Text Box 4"/>
          <p:cNvSpPr txBox="1">
            <a:spLocks noChangeArrowheads="1"/>
          </p:cNvSpPr>
          <p:nvPr/>
        </p:nvSpPr>
        <p:spPr bwMode="auto">
          <a:xfrm>
            <a:off x="24583" y="620688"/>
            <a:ext cx="9119417" cy="5262979"/>
          </a:xfrm>
          <a:prstGeom prst="rect">
            <a:avLst/>
          </a:prstGeom>
          <a:noFill/>
          <a:ln>
            <a:noFill/>
          </a:ln>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اجعلنا واحداً يا رب،
أجعلنا واحداً،
أيها الروح القدس، اجعلنا واحداً.
دع حُبك يتدفق
لذلك سيعرف العالم
نحن واحد فيك.
</a:t>
            </a:r>
            <a:endParaRPr kumimoji="0" lang="en-US"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0800190"/>
      </p:ext>
    </p:extLst>
  </p:cSld>
  <p:clrMapOvr>
    <a:masterClrMapping/>
  </p:clrMapOvr>
  <p:transition>
    <p:fade thruBlk="1"/>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2" name="Rectangle 2"/>
          <p:cNvSpPr>
            <a:spLocks noGrp="1" noChangeArrowheads="1"/>
          </p:cNvSpPr>
          <p:nvPr>
            <p:ph type="title"/>
          </p:nvPr>
        </p:nvSpPr>
        <p:spPr>
          <a:xfrm>
            <a:off x="0" y="304800"/>
            <a:ext cx="9144000" cy="1143000"/>
          </a:xfrm>
          <a:effectLst>
            <a:outerShdw blurRad="63500" dist="155023" dir="12899521" algn="ctr" rotWithShape="0">
              <a:srgbClr val="07070B">
                <a:alpha val="74998"/>
              </a:srgbClr>
            </a:outerShdw>
          </a:effectLst>
        </p:spPr>
        <p:txBody>
          <a:bodyPr/>
          <a:lstStyle/>
          <a:p>
            <a:pPr eaLnBrk="1" hangingPunct="1">
              <a:defRPr/>
            </a:pPr>
            <a:r>
              <a:rPr kumimoji="0" lang="ar-SA" dirty="0">
                <a:latin typeface="Arial" panose="020B0604020202020204" pitchFamily="34" charset="0"/>
                <a:ea typeface="ＭＳ Ｐゴシック" charset="0"/>
                <a:cs typeface="Arial" panose="020B0604020202020204" pitchFamily="34" charset="0"/>
              </a:rPr>
              <a:t>ماذا يقول الله لك؟</a:t>
            </a:r>
            <a:endParaRPr kumimoji="0"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7683"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7684"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خاطئ</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67685"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86"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عضو</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87"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88"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89"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0"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1"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2" name="Text Box 12"/>
          <p:cNvSpPr txBox="1">
            <a:spLocks noChangeArrowheads="1"/>
          </p:cNvSpPr>
          <p:nvPr/>
        </p:nvSpPr>
        <p:spPr bwMode="auto">
          <a:xfrm>
            <a:off x="19050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3"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4"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5"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6"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7" name="Text Box 17"/>
          <p:cNvSpPr txBox="1">
            <a:spLocks noChangeArrowheads="1"/>
          </p:cNvSpPr>
          <p:nvPr/>
        </p:nvSpPr>
        <p:spPr bwMode="auto">
          <a:xfrm>
            <a:off x="27432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8"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699"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0"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1"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2"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3"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4"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5"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6"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7"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8"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09"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0"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1"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2"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a:t>
            </a:r>
            <a:endParaRPr kumimoji="0" lang="en-US" sz="2400" b="1" i="0" u="none" strike="noStrike" kern="1200" cap="none" spc="0" normalizeH="0" baseline="0" noProof="0" dirty="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3"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4"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8" name="Oval 38"/>
          <p:cNvSpPr>
            <a:spLocks noChangeArrowheads="1"/>
          </p:cNvSpPr>
          <p:nvPr/>
        </p:nvSpPr>
        <p:spPr bwMode="auto">
          <a:xfrm rot="1717289">
            <a:off x="1752600" y="32766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19" name="Oval 39"/>
          <p:cNvSpPr>
            <a:spLocks noChangeArrowheads="1"/>
          </p:cNvSpPr>
          <p:nvPr/>
        </p:nvSpPr>
        <p:spPr bwMode="auto">
          <a:xfrm rot="1717289">
            <a:off x="1878013" y="2746375"/>
            <a:ext cx="2286000" cy="13716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20" name="Line 40"/>
          <p:cNvSpPr>
            <a:spLocks noChangeShapeType="1"/>
          </p:cNvSpPr>
          <p:nvPr/>
        </p:nvSpPr>
        <p:spPr bwMode="auto">
          <a:xfrm rot="1841959" flipH="1" flipV="1">
            <a:off x="2971800" y="32004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967721" name="Oval 41"/>
          <p:cNvSpPr>
            <a:spLocks noChangeArrowheads="1"/>
          </p:cNvSpPr>
          <p:nvPr/>
        </p:nvSpPr>
        <p:spPr bwMode="auto">
          <a:xfrm rot="188795">
            <a:off x="457200" y="1504950"/>
            <a:ext cx="8010525" cy="474345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 Box 39">
            <a:extLst>
              <a:ext uri="{FF2B5EF4-FFF2-40B4-BE49-F238E27FC236}">
                <a16:creationId xmlns:a16="http://schemas.microsoft.com/office/drawing/2014/main" id="{9FDC4406-DBB4-D31C-796F-B4B6D2CA3145}"/>
              </a:ext>
            </a:extLst>
          </p:cNvPr>
          <p:cNvSpPr txBox="1">
            <a:spLocks noChangeArrowheads="1"/>
          </p:cNvSpPr>
          <p:nvPr/>
        </p:nvSpPr>
        <p:spPr bwMode="auto">
          <a:xfrm>
            <a:off x="3878263" y="2916238"/>
            <a:ext cx="4808537" cy="584775"/>
          </a:xfrm>
          <a:prstGeom prst="rect">
            <a:avLst/>
          </a:prstGeom>
          <a:solidFill>
            <a:srgbClr val="FF0000"/>
          </a:solidFill>
          <a:ln>
            <a:noFill/>
          </a:ln>
          <a:effectLst>
            <a:outerShdw blurRad="63500" dist="71842"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 حياتك الخاصة</a:t>
            </a:r>
            <a:endParaRPr kumimoji="0" lang="en-US" sz="2400" b="1" i="0" u="none" strike="noStrike" kern="1200" cap="none" spc="0" normalizeH="0" baseline="0" noProof="0" dirty="0">
              <a:ln>
                <a:noFill/>
              </a:ln>
              <a:solidFill>
                <a:srgbClr val="BBE0E3"/>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Text Box 40">
            <a:extLst>
              <a:ext uri="{FF2B5EF4-FFF2-40B4-BE49-F238E27FC236}">
                <a16:creationId xmlns:a16="http://schemas.microsoft.com/office/drawing/2014/main" id="{F3E5FFA8-F5CD-C090-5AD5-4D615E2F95AC}"/>
              </a:ext>
            </a:extLst>
          </p:cNvPr>
          <p:cNvSpPr txBox="1">
            <a:spLocks noChangeArrowheads="1"/>
          </p:cNvSpPr>
          <p:nvPr/>
        </p:nvSpPr>
        <p:spPr bwMode="auto">
          <a:xfrm>
            <a:off x="3878263" y="4364038"/>
            <a:ext cx="4808537" cy="584775"/>
          </a:xfrm>
          <a:prstGeom prst="rect">
            <a:avLst/>
          </a:prstGeom>
          <a:solidFill>
            <a:srgbClr val="FF0000"/>
          </a:solidFill>
          <a:ln>
            <a:noFill/>
          </a:ln>
          <a:effectLst>
            <a:outerShdw blurRad="63500" dist="71842"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a:t>
            </a: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مساعدة الآخرين</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 Box 6">
            <a:extLst>
              <a:ext uri="{FF2B5EF4-FFF2-40B4-BE49-F238E27FC236}">
                <a16:creationId xmlns:a16="http://schemas.microsoft.com/office/drawing/2014/main" id="{DE5085A2-6398-1BF2-520A-434E579F3396}"/>
              </a:ext>
            </a:extLst>
          </p:cNvPr>
          <p:cNvSpPr txBox="1">
            <a:spLocks noChangeArrowheads="1"/>
          </p:cNvSpPr>
          <p:nvPr/>
        </p:nvSpPr>
        <p:spPr bwMode="auto">
          <a:xfrm>
            <a:off x="3878263" y="1468438"/>
            <a:ext cx="4808537" cy="584775"/>
          </a:xfrm>
          <a:prstGeom prst="rect">
            <a:avLst/>
          </a:prstGeom>
          <a:solidFill>
            <a:srgbClr val="FF0000"/>
          </a:solidFill>
          <a:ln>
            <a:noFill/>
          </a:ln>
          <a:effectLst>
            <a:outerShdw blurRad="63500" dist="71842"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جسد الكنيسة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83243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متى</a:t>
            </a:r>
            <a:r>
              <a:rPr lang="en-US" sz="8800" dirty="0">
                <a:solidFill>
                  <a:schemeClr val="bg1"/>
                </a:solidFill>
                <a:ea typeface="Osaka" charset="0"/>
                <a:cs typeface="Arial" panose="020B0604020202020204" pitchFamily="34" charset="0"/>
              </a:rPr>
              <a:t> </a:t>
            </a:r>
            <a:r>
              <a:rPr lang="ar-JO" sz="8800" dirty="0">
                <a:solidFill>
                  <a:schemeClr val="bg1"/>
                </a:solidFill>
                <a:ea typeface="Osaka" charset="0"/>
                <a:cs typeface="Arial" panose="020B0604020202020204" pitchFamily="34" charset="0"/>
              </a:rPr>
              <a:t>19</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77621388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a:extLst>
              <a:ext uri="{FF2B5EF4-FFF2-40B4-BE49-F238E27FC236}">
                <a16:creationId xmlns:a16="http://schemas.microsoft.com/office/drawing/2014/main" id="{4CE280B3-81F5-4C3E-AFC1-912400BFF84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ض. تعليمات بخصوص الحياة الأبدية</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a:noFill/>
          </a:ln>
        </p:spPr>
        <p:txBody>
          <a:bodyPr vert="horz" wrap="square" lIns="91440" tIns="45720" rIns="91440" bIns="45720" numCol="1" anchor="ctr" anchorCtr="0" compatLnSpc="1">
            <a:prstTxWarp prst="textNoShape">
              <a:avLst/>
            </a:prstTxWarp>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n-ea"/>
                <a:cs typeface="Arial" panose="020B0604020202020204" pitchFamily="34" charset="0"/>
              </a:rPr>
              <a:t>134</a:t>
            </a:r>
            <a:endParaRPr kumimoji="0" lang="de-DE" sz="2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n-ea"/>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a:ln>
                  <a:noFill/>
                </a:ln>
                <a:solidFill>
                  <a:srgbClr val="FFFFFF"/>
                </a:solidFill>
                <a:effectLst>
                  <a:glow rad="228600">
                    <a:srgbClr val="000000"/>
                  </a:glow>
                </a:effectLst>
                <a:uLnTx/>
                <a:uFillTx/>
                <a:latin typeface="Arial" panose="020B0604020202020204" pitchFamily="34" charset="0"/>
                <a:ea typeface="+mn-ea"/>
                <a:cs typeface="Arial" panose="020B0604020202020204" pitchFamily="34" charset="0"/>
              </a:rPr>
              <a:t>متى 19: </a:t>
            </a:r>
            <a:r>
              <a:rPr kumimoji="0" lang="en-US" sz="2800" b="1" i="0" u="none" strike="noStrike" kern="0" cap="none" spc="0" normalizeH="0" baseline="0" noProof="0">
                <a:ln>
                  <a:noFill/>
                </a:ln>
                <a:solidFill>
                  <a:srgbClr val="FFFFFF"/>
                </a:solidFill>
                <a:effectLst>
                  <a:glow rad="228600">
                    <a:srgbClr val="000000"/>
                  </a:glow>
                </a:effectLst>
                <a:uLnTx/>
                <a:uFillTx/>
                <a:latin typeface="Arial" panose="020B0604020202020204" pitchFamily="34" charset="0"/>
                <a:ea typeface="+mn-ea"/>
                <a:cs typeface="Arial" panose="020B0604020202020204" pitchFamily="34" charset="0"/>
              </a:rPr>
              <a:t>16 :20-16</a:t>
            </a:r>
            <a:r>
              <a:rPr kumimoji="0" lang="ar-JO" sz="2800" b="1" i="0" u="none" strike="noStrike" kern="0" cap="none" spc="0" normalizeH="0" baseline="0" noProof="0">
                <a:ln>
                  <a:noFill/>
                </a:ln>
                <a:solidFill>
                  <a:srgbClr val="FFFFFF"/>
                </a:solidFill>
                <a:effectLst>
                  <a:glow rad="228600">
                    <a:srgbClr val="000000"/>
                  </a:glow>
                </a:effectLst>
                <a:uLnTx/>
                <a:uFillTx/>
                <a:latin typeface="Arial" panose="020B0604020202020204" pitchFamily="34" charset="0"/>
                <a:ea typeface="+mn-ea"/>
                <a:cs typeface="Arial" panose="020B0604020202020204" pitchFamily="34" charset="0"/>
              </a:rPr>
              <a:t>، مرقس </a:t>
            </a:r>
            <a:r>
              <a:rPr kumimoji="0" lang="en-US" sz="2800" b="1" i="0" u="none" strike="noStrike" kern="0" cap="none" spc="0" normalizeH="0" baseline="0" noProof="0">
                <a:ln>
                  <a:noFill/>
                </a:ln>
                <a:solidFill>
                  <a:srgbClr val="FFFFFF"/>
                </a:solidFill>
                <a:effectLst>
                  <a:glow rad="228600">
                    <a:srgbClr val="000000"/>
                  </a:glow>
                </a:effectLst>
                <a:uLnTx/>
                <a:uFillTx/>
                <a:latin typeface="Arial" panose="020B0604020202020204" pitchFamily="34" charset="0"/>
                <a:ea typeface="+mn-ea"/>
                <a:cs typeface="Arial" panose="020B0604020202020204" pitchFamily="34" charset="0"/>
              </a:rPr>
              <a:t>31-17 :10</a:t>
            </a:r>
            <a:r>
              <a:rPr kumimoji="0" lang="ar-JO" sz="2800" b="1" i="0" u="none" strike="noStrike" kern="0" cap="none" spc="0" normalizeH="0" baseline="0" noProof="0">
                <a:ln>
                  <a:noFill/>
                </a:ln>
                <a:solidFill>
                  <a:srgbClr val="FFFFFF"/>
                </a:solidFill>
                <a:effectLst>
                  <a:glow rad="228600">
                    <a:srgbClr val="000000"/>
                  </a:glow>
                </a:effectLst>
                <a:uLnTx/>
                <a:uFillTx/>
                <a:latin typeface="Arial" panose="020B0604020202020204" pitchFamily="34" charset="0"/>
                <a:ea typeface="+mn-ea"/>
                <a:cs typeface="Arial" panose="020B0604020202020204" pitchFamily="34" charset="0"/>
              </a:rPr>
              <a:t>، لوقا 18: </a:t>
            </a:r>
            <a:r>
              <a:rPr kumimoji="0" lang="en-US" sz="2800" b="1" i="0" u="none" strike="noStrike" kern="0" cap="none" spc="0" normalizeH="0" baseline="0" noProof="0">
                <a:ln>
                  <a:noFill/>
                </a:ln>
                <a:solidFill>
                  <a:srgbClr val="FFFFFF"/>
                </a:solidFill>
                <a:effectLst>
                  <a:glow rad="228600">
                    <a:srgbClr val="000000"/>
                  </a:glow>
                </a:effectLst>
                <a:uLnTx/>
                <a:uFillTx/>
                <a:latin typeface="Arial" panose="020B0604020202020204" pitchFamily="34" charset="0"/>
                <a:ea typeface="+mn-ea"/>
                <a:cs typeface="Arial" panose="020B0604020202020204" pitchFamily="34" charset="0"/>
              </a:rPr>
              <a:t>30-18</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يظهر المسيح استحالة دخول الملكوت من خلال الغنى ليدحض الإيمان الفريسي أن الغنى المادي يشير إلى الرضا الإلهي والحياة الأبدية</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967921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0897"/>
          <a:stretch/>
        </p:blipFill>
        <p:spPr bwMode="auto">
          <a:xfrm>
            <a:off x="0" y="0"/>
            <a:ext cx="9145116" cy="6111652"/>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79512" y="4130061"/>
            <a:ext cx="7685658" cy="144640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شاب غني</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يسأل يسوع</a:t>
            </a:r>
            <a:endParaRPr kumimoji="0" lang="en-US" sz="32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pic>
        <p:nvPicPr>
          <p:cNvPr id="3075" name="Picture 2" descr="FB_00_Prodigal Son_1024.jpg                                    008FF0F0Drive A                        7C26844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179512" y="5498213"/>
            <a:ext cx="8945290" cy="523075"/>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rPr>
              <a:t>متى 19: 16-30، مرقس 10: 17-31، لوقا 18: 18-30</a:t>
            </a:r>
            <a:endParaRPr kumimoji="0" lang="en-US" sz="2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pic>
        <p:nvPicPr>
          <p:cNvPr id="2" name="Picture 1">
            <a:extLst>
              <a:ext uri="{FF2B5EF4-FFF2-40B4-BE49-F238E27FC236}">
                <a16:creationId xmlns:a16="http://schemas.microsoft.com/office/drawing/2014/main" id="{03AF2DAB-388C-6E15-A859-2D5B190D0AD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1520" y="188640"/>
            <a:ext cx="2030171" cy="1047037"/>
          </a:xfrm>
          <a:prstGeom prst="rect">
            <a:avLst/>
          </a:prstGeom>
        </p:spPr>
      </p:pic>
    </p:spTree>
    <p:extLst>
      <p:ext uri="{BB962C8B-B14F-4D97-AF65-F5344CB8AC3E}">
        <p14:creationId xmlns:p14="http://schemas.microsoft.com/office/powerpoint/2010/main" val="388462138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83867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767902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6474957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349778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05687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4AB0288C-F2E7-44CB-93A9-DDC7B5E3F5A3}"/>
  <p:tag name="GENSWF_ADVANCE_TIME" val="33.749"/>
</p:tagLst>
</file>

<file path=ppt/tags/tag10.xml><?xml version="1.0" encoding="utf-8"?>
<p:tagLst xmlns:a="http://schemas.openxmlformats.org/drawingml/2006/main" xmlns:r="http://schemas.openxmlformats.org/officeDocument/2006/relationships" xmlns:p="http://schemas.openxmlformats.org/presentationml/2006/main">
  <p:tag name="ISPRING_SLIDE_ID_2" val="{641EF115-A747-4350-A84C-43F52E3D80E4}"/>
  <p:tag name="GENSWF_ADVANCE_TIME" val="113.904"/>
  <p:tag name="TIMING" val="|17.41|8.872|44.266"/>
  <p:tag name="ISPRING_CUSTOM_TIMING_USED" val="1"/>
</p:tagLst>
</file>

<file path=ppt/tags/tag1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2E23BB3E-BF8D-4DF9-A672-78D2755592D0}"/>
  <p:tag name="GENSWF_ADVANCE_TIME" val="106.616"/>
  <p:tag name="TIMING" val="|20.494"/>
</p:tagLst>
</file>

<file path=ppt/tags/tag12.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7AD1C500-74A4-44E7-BE44-A26804403E81}"/>
  <p:tag name="GENSWF_ADVANCE_TIME" val="247.830"/>
  <p:tag name="TIMING" val="|23.738|97.543|122.491"/>
</p:tagLst>
</file>

<file path=ppt/tags/tag13.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CBC6E8CE-EED3-4F95-8AD0-FF375C764E3B}"/>
  <p:tag name="GENSWF_ADVANCE_TIME" val="157.485"/>
  <p:tag name="TIMING" val="|51.689|75.971"/>
</p:tagLst>
</file>

<file path=ppt/tags/tag14.xml><?xml version="1.0" encoding="utf-8"?>
<p:tagLst xmlns:a="http://schemas.openxmlformats.org/drawingml/2006/main" xmlns:r="http://schemas.openxmlformats.org/officeDocument/2006/relationships" xmlns:p="http://schemas.openxmlformats.org/presentationml/2006/main">
  <p:tag name="ISPRING_SLIDE_ID_2" val="{B599556D-D3C9-4F60-BB5B-7A14D737AF94}"/>
  <p:tag name="GENSWF_ADVANCE_TIME" val="105.900"/>
  <p:tag name="TIMING" val="|4.989|9.235|26.531|41.034|12.03"/>
  <p:tag name="ISPRING_CUSTOM_TIMING_USED" val="1"/>
</p:tagLst>
</file>

<file path=ppt/tags/tag15.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6D975802-3280-413B-ADAC-6766F8024EEB}"/>
  <p:tag name="GENSWF_ADVANCE_TIME" val="162.912"/>
  <p:tag name="TIMING" val="|4.807|57.22|18.486"/>
</p:tagLst>
</file>

<file path=ppt/tags/tag2.xml><?xml version="1.0" encoding="utf-8"?>
<p:tagLst xmlns:a="http://schemas.openxmlformats.org/drawingml/2006/main" xmlns:r="http://schemas.openxmlformats.org/officeDocument/2006/relationships" xmlns:p="http://schemas.openxmlformats.org/presentationml/2006/main">
  <p:tag name="ISPRING_SLIDE_ID_2" val="{B4E99645-9B09-44FB-AE31-7FDAFA206963}"/>
  <p:tag name="GENSWF_ADVANCE_TIME" val="181.345"/>
  <p:tag name="TIMING" val="|78.001|26.238|63.564"/>
  <p:tag name="ISPRING_CUSTOM_TIMING_USED" val="1"/>
</p:tagLst>
</file>

<file path=ppt/tags/tag3.xml><?xml version="1.0" encoding="utf-8"?>
<p:tagLst xmlns:a="http://schemas.openxmlformats.org/drawingml/2006/main" xmlns:r="http://schemas.openxmlformats.org/officeDocument/2006/relationships" xmlns:p="http://schemas.openxmlformats.org/presentationml/2006/main">
  <p:tag name="ISPRING_SLIDE_ID_2" val="{1B4F0339-DC5A-4F46-8DB2-73C7AEDE95A8}"/>
  <p:tag name="GENSWF_ADVANCE_TIME" val="361.878"/>
  <p:tag name="TIMING" val="|107.012|16.364|127.532|75.089"/>
  <p:tag name="ISPRING_CUSTOM_TIMING_USED" val="1"/>
</p:tagLst>
</file>

<file path=ppt/tags/tag4.xml><?xml version="1.0" encoding="utf-8"?>
<p:tagLst xmlns:a="http://schemas.openxmlformats.org/drawingml/2006/main" xmlns:r="http://schemas.openxmlformats.org/officeDocument/2006/relationships" xmlns:p="http://schemas.openxmlformats.org/presentationml/2006/main">
  <p:tag name="ISPRING_SLIDE_ID_2" val="{955A785E-60D7-4D6F-8159-AD19DED16564}"/>
  <p:tag name="GENSWF_ADVANCE_TIME" val="46.749"/>
  <p:tag name="ISPRING_CUSTOM_TIMING_USED" val="1"/>
</p:tagLst>
</file>

<file path=ppt/tags/tag5.xml><?xml version="1.0" encoding="utf-8"?>
<p:tagLst xmlns:a="http://schemas.openxmlformats.org/drawingml/2006/main" xmlns:r="http://schemas.openxmlformats.org/officeDocument/2006/relationships" xmlns:p="http://schemas.openxmlformats.org/presentationml/2006/main">
  <p:tag name="ISPRING_SLIDE_ID_2" val="{77A8D370-713B-4925-A70B-F61422501E55}"/>
  <p:tag name="GENSWF_ADVANCE_TIME" val="76.138"/>
  <p:tag name="ISPRING_CUSTOM_TIMING_USED" val="1"/>
</p:tagLst>
</file>

<file path=ppt/tags/tag6.xml><?xml version="1.0" encoding="utf-8"?>
<p:tagLst xmlns:a="http://schemas.openxmlformats.org/drawingml/2006/main" xmlns:r="http://schemas.openxmlformats.org/officeDocument/2006/relationships" xmlns:p="http://schemas.openxmlformats.org/presentationml/2006/main">
  <p:tag name="ISPRING_SLIDE_ID_2" val="{4799FAF7-8360-497C-A2F4-9F97823E9DF7}"/>
  <p:tag name="GENSWF_ADVANCE_TIME" val="56.908"/>
  <p:tag name="ISPRING_CUSTOM_TIMING_USED" val="1"/>
</p:tagLst>
</file>

<file path=ppt/tags/tag7.xml><?xml version="1.0" encoding="utf-8"?>
<p:tagLst xmlns:a="http://schemas.openxmlformats.org/drawingml/2006/main" xmlns:r="http://schemas.openxmlformats.org/officeDocument/2006/relationships" xmlns:p="http://schemas.openxmlformats.org/presentationml/2006/main">
  <p:tag name="ISPRING_SLIDE_ID_2" val="{73D68E11-0715-402F-8BF1-661C6E1D0DBB}"/>
  <p:tag name="GENSWF_ADVANCE_TIME" val="223.127"/>
  <p:tag name="TIMING" val="|38.318|22.462|6.32"/>
  <p:tag name="ISPRING_CUSTOM_TIMING_USED" val="1"/>
</p:tagLst>
</file>

<file path=ppt/tags/tag8.xml><?xml version="1.0" encoding="utf-8"?>
<p:tagLst xmlns:a="http://schemas.openxmlformats.org/drawingml/2006/main" xmlns:r="http://schemas.openxmlformats.org/officeDocument/2006/relationships" xmlns:p="http://schemas.openxmlformats.org/presentationml/2006/main">
  <p:tag name="ISPRING_SLIDE_ID_2" val="{A0C18EBC-B5A2-48EC-A9A3-3C51CC7047C1}"/>
  <p:tag name="GENSWF_ADVANCE_TIME" val="120.335"/>
  <p:tag name="TIMING" val="|11.729|55.738"/>
  <p:tag name="ISPRING_CUSTOM_TIMING_USED" val="1"/>
</p:tagLst>
</file>

<file path=ppt/tags/tag9.xml><?xml version="1.0" encoding="utf-8"?>
<p:tagLst xmlns:a="http://schemas.openxmlformats.org/drawingml/2006/main" xmlns:r="http://schemas.openxmlformats.org/officeDocument/2006/relationships" xmlns:p="http://schemas.openxmlformats.org/presentationml/2006/main">
  <p:tag name="ISPRING_SLIDE_ID_2" val="{C4C45FD7-3CAF-4B82-A14D-954E19F1CBE4}"/>
  <p:tag name="GENSWF_ADVANCE_TIME" val="234.173"/>
  <p:tag name="TIMING" val="|69.376|27.874|23.493|100.969|8.677"/>
  <p:tag name="ISPRING_CUSTOM_TIMING_USED" val="1"/>
</p:tagLst>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Northern Lights">
  <a:themeElements>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fontScheme name="Northern Lights">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3.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5.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4"/>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1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2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5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Justice">
  <a:themeElements>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fontScheme name="Justice">
      <a:majorFont>
        <a:latin typeface="Copperplate Gothic Light"/>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Justice 1">
        <a:dk1>
          <a:srgbClr val="000000"/>
        </a:dk1>
        <a:lt1>
          <a:srgbClr val="959380"/>
        </a:lt1>
        <a:dk2>
          <a:srgbClr val="000000"/>
        </a:dk2>
        <a:lt2>
          <a:srgbClr val="808080"/>
        </a:lt2>
        <a:accent1>
          <a:srgbClr val="BBE0E3"/>
        </a:accent1>
        <a:accent2>
          <a:srgbClr val="333399"/>
        </a:accent2>
        <a:accent3>
          <a:srgbClr val="C8C8C0"/>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Justice 2">
        <a:dk1>
          <a:srgbClr val="000000"/>
        </a:dk1>
        <a:lt1>
          <a:srgbClr val="959380"/>
        </a:lt1>
        <a:dk2>
          <a:srgbClr val="000000"/>
        </a:dk2>
        <a:lt2>
          <a:srgbClr val="969696"/>
        </a:lt2>
        <a:accent1>
          <a:srgbClr val="FBDF53"/>
        </a:accent1>
        <a:accent2>
          <a:srgbClr val="FF9966"/>
        </a:accent2>
        <a:accent3>
          <a:srgbClr val="C8C8C0"/>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Justice 4">
        <a:dk1>
          <a:srgbClr val="000000"/>
        </a:dk1>
        <a:lt1>
          <a:srgbClr val="959380"/>
        </a:lt1>
        <a:dk2>
          <a:srgbClr val="000000"/>
        </a:dk2>
        <a:lt2>
          <a:srgbClr val="333333"/>
        </a:lt2>
        <a:accent1>
          <a:srgbClr val="8C7B70"/>
        </a:accent1>
        <a:accent2>
          <a:srgbClr val="8F5F2F"/>
        </a:accent2>
        <a:accent3>
          <a:srgbClr val="C8C8C0"/>
        </a:accent3>
        <a:accent4>
          <a:srgbClr val="000000"/>
        </a:accent4>
        <a:accent5>
          <a:srgbClr val="C5BFBB"/>
        </a:accent5>
        <a:accent6>
          <a:srgbClr val="81552A"/>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_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0.xml><?xml version="1.0" encoding="utf-8"?>
<a:theme xmlns:a="http://schemas.openxmlformats.org/drawingml/2006/main" name="17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8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73.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4.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9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6.xml><?xml version="1.0" encoding="utf-8"?>
<a:theme xmlns:a="http://schemas.openxmlformats.org/drawingml/2006/main" name="5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Rick's HD:Applications:Microsoft Office 2004:Templates:Presentations:Designs:Textured</Template>
  <TotalTime>28414</TotalTime>
  <Words>23959</Words>
  <Application>Microsoft Macintosh PowerPoint</Application>
  <PresentationFormat>On-screen Show (4:3)</PresentationFormat>
  <Paragraphs>2535</Paragraphs>
  <Slides>419</Slides>
  <Notes>314</Notes>
  <HiddenSlides>0</HiddenSlides>
  <MMClips>0</MMClips>
  <ScaleCrop>false</ScaleCrop>
  <HeadingPairs>
    <vt:vector size="6" baseType="variant">
      <vt:variant>
        <vt:lpstr>Fonts Used</vt:lpstr>
      </vt:variant>
      <vt:variant>
        <vt:i4>29</vt:i4>
      </vt:variant>
      <vt:variant>
        <vt:lpstr>Theme</vt:lpstr>
      </vt:variant>
      <vt:variant>
        <vt:i4>76</vt:i4>
      </vt:variant>
      <vt:variant>
        <vt:lpstr>Slide Titles</vt:lpstr>
      </vt:variant>
      <vt:variant>
        <vt:i4>419</vt:i4>
      </vt:variant>
    </vt:vector>
  </HeadingPairs>
  <TitlesOfParts>
    <vt:vector size="524" baseType="lpstr">
      <vt:lpstr>Albertus Extra Bold</vt:lpstr>
      <vt:lpstr>BONES</vt:lpstr>
      <vt:lpstr>MS PGothic</vt:lpstr>
      <vt:lpstr>MS PGothic</vt:lpstr>
      <vt:lpstr>Osaka</vt:lpstr>
      <vt:lpstr>system-ui</vt:lpstr>
      <vt:lpstr>Times</vt:lpstr>
      <vt:lpstr>Accordance</vt:lpstr>
      <vt:lpstr>Arial</vt:lpstr>
      <vt:lpstr>Arial Black</vt:lpstr>
      <vt:lpstr>Arial Narrow</vt:lpstr>
      <vt:lpstr>Calibri</vt:lpstr>
      <vt:lpstr>Calibri Light</vt:lpstr>
      <vt:lpstr>Cambria Math</vt:lpstr>
      <vt:lpstr>Chalkduster</vt:lpstr>
      <vt:lpstr>Comic Sans MS</vt:lpstr>
      <vt:lpstr>Copperplate Gothic Light</vt:lpstr>
      <vt:lpstr>Helvetica</vt:lpstr>
      <vt:lpstr>Helvetica Neue</vt:lpstr>
      <vt:lpstr>Impact</vt:lpstr>
      <vt:lpstr>Lucida Bright</vt:lpstr>
      <vt:lpstr>Lucida Grande</vt:lpstr>
      <vt:lpstr>Monotype Sorts</vt:lpstr>
      <vt:lpstr>Tahoma</vt:lpstr>
      <vt:lpstr>Times New Roman</vt:lpstr>
      <vt:lpstr>Traditional Arabic</vt:lpstr>
      <vt:lpstr>Trebuchet MS</vt:lpstr>
      <vt:lpstr>Verdana</vt:lpstr>
      <vt:lpstr>Wingdings</vt:lpstr>
      <vt:lpstr>Default Design</vt:lpstr>
      <vt:lpstr>Blank Presentation</vt:lpstr>
      <vt:lpstr>3_Blank Presentation</vt:lpstr>
      <vt:lpstr>4_Blank Presentation</vt:lpstr>
      <vt:lpstr>3_Orbit</vt:lpstr>
      <vt:lpstr>46_Blank Presentation</vt:lpstr>
      <vt:lpstr>8_Office Theme</vt:lpstr>
      <vt:lpstr>49_Blank Presentation</vt:lpstr>
      <vt:lpstr>1_Office Theme</vt:lpstr>
      <vt:lpstr>2_Office Theme</vt:lpstr>
      <vt:lpstr>Northern Lights</vt:lpstr>
      <vt:lpstr>7_Blank Presentation</vt:lpstr>
      <vt:lpstr>9_Default Design</vt:lpstr>
      <vt:lpstr>16_Default Design</vt:lpstr>
      <vt:lpstr>8_Blank Presentation</vt:lpstr>
      <vt:lpstr>11_Office Theme</vt:lpstr>
      <vt:lpstr>5_Office Theme</vt:lpstr>
      <vt:lpstr>3_Office Theme</vt:lpstr>
      <vt:lpstr>4_Office Theme</vt:lpstr>
      <vt:lpstr>51_Blank Presentation</vt:lpstr>
      <vt:lpstr>1_Default Design</vt:lpstr>
      <vt:lpstr>7_Office Theme</vt:lpstr>
      <vt:lpstr>8_Default Design</vt:lpstr>
      <vt:lpstr>13_Default Design</vt:lpstr>
      <vt:lpstr>7_Default Design</vt:lpstr>
      <vt:lpstr>9_Office Theme</vt:lpstr>
      <vt:lpstr>6_Office Theme</vt:lpstr>
      <vt:lpstr>52_Blank Presentation</vt:lpstr>
      <vt:lpstr>10_Office Theme</vt:lpstr>
      <vt:lpstr>3_Mountain</vt:lpstr>
      <vt:lpstr>31_Default Design</vt:lpstr>
      <vt:lpstr>3_Default Design</vt:lpstr>
      <vt:lpstr>1_Ribbons</vt:lpstr>
      <vt:lpstr>12_Office Theme</vt:lpstr>
      <vt:lpstr>18_Default Design</vt:lpstr>
      <vt:lpstr>Soaring</vt:lpstr>
      <vt:lpstr>1_Glare</vt:lpstr>
      <vt:lpstr>1_Slit</vt:lpstr>
      <vt:lpstr>4_Default Design</vt:lpstr>
      <vt:lpstr>50_Blank Presentation</vt:lpstr>
      <vt:lpstr>25_Default Design</vt:lpstr>
      <vt:lpstr>1_Crumple</vt:lpstr>
      <vt:lpstr>9_Blank Presentation</vt:lpstr>
      <vt:lpstr>2_Default Design</vt:lpstr>
      <vt:lpstr>5_Default Design</vt:lpstr>
      <vt:lpstr>6_Default Design</vt:lpstr>
      <vt:lpstr>13_Office Theme</vt:lpstr>
      <vt:lpstr>14_Office Theme</vt:lpstr>
      <vt:lpstr>15_Office Theme</vt:lpstr>
      <vt:lpstr>5_Blank Presentation</vt:lpstr>
      <vt:lpstr>2_Mountain</vt:lpstr>
      <vt:lpstr>10_Blank Presentation</vt:lpstr>
      <vt:lpstr>1_Schmooze</vt:lpstr>
      <vt:lpstr>5_Orbit</vt:lpstr>
      <vt:lpstr>1_Beam</vt:lpstr>
      <vt:lpstr>4_Pulse</vt:lpstr>
      <vt:lpstr>11_Default Design</vt:lpstr>
      <vt:lpstr>1_Skyline</vt:lpstr>
      <vt:lpstr>1_Kimono</vt:lpstr>
      <vt:lpstr>12_Default Design</vt:lpstr>
      <vt:lpstr>5_Pulse</vt:lpstr>
      <vt:lpstr>3_Schmooze</vt:lpstr>
      <vt:lpstr>2_Expedition</vt:lpstr>
      <vt:lpstr>1_Alchemy</vt:lpstr>
      <vt:lpstr>2_Blends</vt:lpstr>
      <vt:lpstr>4_Schmooze</vt:lpstr>
      <vt:lpstr>1_Justice</vt:lpstr>
      <vt:lpstr>1_Network</vt:lpstr>
      <vt:lpstr>10_Default Design</vt:lpstr>
      <vt:lpstr>17_Office Theme</vt:lpstr>
      <vt:lpstr>11_Blank Presentation</vt:lpstr>
      <vt:lpstr>18_Office Theme</vt:lpstr>
      <vt:lpstr>16_Office Theme</vt:lpstr>
      <vt:lpstr>53_Blank Presentation</vt:lpstr>
      <vt:lpstr>19_Office Theme</vt:lpstr>
      <vt:lpstr>5_Mountain</vt:lpstr>
      <vt:lpstr>متى ١٥-٢٨ </vt:lpstr>
      <vt:lpstr>لماذا تخدم يسوع؟</vt:lpstr>
      <vt:lpstr>أسماء مدهشة</vt:lpstr>
      <vt:lpstr>أسماء مدهشة</vt:lpstr>
      <vt:lpstr>أسماء مدهشة</vt:lpstr>
      <vt:lpstr>Slides on  متى 15 </vt:lpstr>
      <vt:lpstr>Slides on  متى 16 </vt:lpstr>
      <vt:lpstr>PowerPoint Presentation</vt:lpstr>
      <vt:lpstr>PowerPoint Presentation</vt:lpstr>
      <vt:lpstr>16: 13- 20: 34 </vt:lpstr>
      <vt:lpstr>Slides on  متى 17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Second Coming</vt:lpstr>
      <vt:lpstr>التوقعات: إيليا، المسيح، المملكة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متى 18 </vt:lpstr>
      <vt:lpstr>كيفية استرداد العلاقات</vt:lpstr>
      <vt:lpstr>1. (15-17) الطريقة التي ينبغي على الكنيسة أن تعيد بها بشكل صحيح خاطئ مسيحي تكون بالحفاظ على خصوصية الأمر قدر الإمكان.</vt:lpstr>
      <vt:lpstr>2. (18-20) السبب في استطاعة الكنيسة استعادة أو  الاستمرار في السعي لاستعادة المؤمنين الضالين هو أنها تستمد سلطانها من الله نفسه.</vt:lpstr>
      <vt:lpstr>فكرة تفسيرية: السبب لذي يوجب على الكنيسة استعادة مسيحي خاطئ بشكل صحيح هو أنها تمدّ سلطان الله.</vt:lpstr>
      <vt:lpstr>الطرق المتقاطعة (1981- 83)</vt:lpstr>
      <vt:lpstr>الصين، 1981</vt:lpstr>
      <vt:lpstr>خدمة الطرق المتقاطعة</vt:lpstr>
      <vt:lpstr>إنها الحرب</vt:lpstr>
      <vt:lpstr>Relational Pillars</vt:lpstr>
      <vt:lpstr>الغرام، 1982</vt:lpstr>
      <vt:lpstr>سوزان كاي جريفيث</vt:lpstr>
      <vt:lpstr>متى's Relational Pillars</vt:lpstr>
      <vt:lpstr>متى 5: 23- 24</vt:lpstr>
      <vt:lpstr>متى 5: 23- 24</vt:lpstr>
      <vt:lpstr>عشاء الرّب</vt:lpstr>
      <vt:lpstr>متى's Relational Pillars</vt:lpstr>
      <vt:lpstr>كيف  نسترد بطريقة صحيحة  المؤمنين الذين يقترفون خطية ؟  </vt:lpstr>
      <vt:lpstr>علاقات أخرى</vt:lpstr>
      <vt:lpstr>Black</vt:lpstr>
      <vt:lpstr>متى 18</vt:lpstr>
      <vt:lpstr>متى 18: 15-20</vt:lpstr>
      <vt:lpstr>The Point of Verses 15-17</vt:lpstr>
      <vt:lpstr>هَدّفُنا:</vt:lpstr>
      <vt:lpstr>Restore People in Sin</vt:lpstr>
      <vt:lpstr>4 خطوات في  عملية الاسترداد الإلهي</vt:lpstr>
      <vt:lpstr>الخطوة 1 في الإسترداد تحدث إلى الشخص بنفسك</vt:lpstr>
      <vt:lpstr>متى's Relational Pillars</vt:lpstr>
      <vt:lpstr>متى's Relational Pillars</vt:lpstr>
      <vt:lpstr>الذهاب شخصياً</vt:lpstr>
      <vt:lpstr>1996</vt:lpstr>
      <vt:lpstr>إخوة...</vt:lpstr>
      <vt:lpstr>لماذا لا نواجه الاخرين؟</vt:lpstr>
      <vt:lpstr>الخطوة 1 في الإسترداد تحدث إلى الشخص بنفسك</vt:lpstr>
      <vt:lpstr>الخطوة 2 في الإسترداد  خذ 1-2 آخرين معك</vt:lpstr>
      <vt:lpstr>أسئلة حول الخطوة الثانية</vt:lpstr>
      <vt:lpstr>تثنية ١٩ : ١٥</vt:lpstr>
      <vt:lpstr>الخطوة 3 في الإسترداد  اعرض الخطية على الكنيسة بالكامل</vt:lpstr>
      <vt:lpstr>لماذا تخبر الكنيسة كلها؟</vt:lpstr>
      <vt:lpstr>الخطوة 4 في الإسترداد عامل الشخص كأنه غير مؤمن</vt:lpstr>
      <vt:lpstr>Sins Worthy of Discipline</vt:lpstr>
      <vt:lpstr>Sins Worthy of Discipline</vt:lpstr>
      <vt:lpstr>The Point of Verses 15-17</vt:lpstr>
      <vt:lpstr>4 خطوات في  عملية الإسترداد الإلهي</vt:lpstr>
      <vt:lpstr>سؤالنا الثاني تم الإجابة عليه  في الأعداد 18-20: لماذا نسترد المؤمنين المخطئين  بشكل مناسب؟</vt:lpstr>
      <vt:lpstr>الفكرة في الأعداد 18-20</vt:lpstr>
      <vt:lpstr>لماذا التأديب؟ عندما نسعى لاسترداد شخص ما ....</vt:lpstr>
      <vt:lpstr>A Better Translation…</vt:lpstr>
      <vt:lpstr>متى ١٨ : ١٩</vt:lpstr>
      <vt:lpstr>المزامير ٨٢: ١، ٦  (إلى حكام إسرائيل / آلهة) 
</vt:lpstr>
      <vt:lpstr>لماذا التأديب؟ عندما نسعى لاسترداد شخص ما ....</vt:lpstr>
      <vt:lpstr>متى ١٨ : ٢٠</vt:lpstr>
      <vt:lpstr>لماذا نسترد المؤمنين المخطئين  بشكل مناسب؟</vt:lpstr>
      <vt:lpstr>الفكرة الرئيسية:</vt:lpstr>
      <vt:lpstr>متى's Relational Pillars</vt:lpstr>
      <vt:lpstr>المبدأ العام</vt:lpstr>
      <vt:lpstr>Matthew's Relational Pillars</vt:lpstr>
      <vt:lpstr>Make us one 3/3</vt:lpstr>
      <vt:lpstr>ماذا يقول الله لك؟</vt:lpstr>
      <vt:lpstr>Slides on  متى 19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مملكة سياسية حرفية</vt:lpstr>
      <vt:lpstr>Slides on  متى 20 </vt:lpstr>
      <vt:lpstr>Slides on  متى 21 </vt:lpstr>
      <vt:lpstr>الإصحاحات ٢١-٢٧</vt:lpstr>
      <vt:lpstr>أورشليم خلال خدمة يسوع</vt:lpstr>
      <vt:lpstr>PowerPoint Presentation</vt:lpstr>
      <vt:lpstr>PowerPoint Presentation</vt:lpstr>
      <vt:lpstr>أَرْسَلَ اثْنَيْنِ مِنْ تَلاَمِيذِهِ ٢ وَقَالَ لَهُمَا:  «اذْهَبَا إِلَى الْقَرْيَةِ الَّتِي أَمَامَكُمَا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الروح القدس يغادر ويرجع</vt:lpstr>
      <vt:lpstr>الروح القدس يغادر ويرجع</vt:lpstr>
      <vt:lpstr>الروح القدس يغادر ويرجع</vt:lpstr>
      <vt:lpstr>الروح القدس يغادر ويرجع</vt:lpstr>
      <vt:lpstr>الروح القدس يغادر ويرجع</vt:lpstr>
      <vt:lpstr>الروح القدس يغادر ويرجع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Palm Sunday</vt:lpstr>
      <vt:lpstr>Palm Sunday</vt:lpstr>
      <vt:lpstr>أشجار النخيل للعبور</vt:lpstr>
      <vt:lpstr>انتصار الدخول</vt:lpstr>
      <vt:lpstr>انتصار الدخول</vt:lpstr>
      <vt:lpstr>الدخول الإنتصاريّ</vt:lpstr>
      <vt:lpstr>الشعانين إلى الصليب</vt:lpstr>
      <vt:lpstr> ما هو الأمر الجيد بخصوص الجمعة العظيمة؟</vt:lpstr>
      <vt:lpstr> كيف يكون موت المسيح أفضل من أي ذبيحة؟</vt:lpstr>
      <vt:lpstr>Slides on  متى 22 </vt:lpstr>
      <vt:lpstr>أسبوع الآلام</vt:lpstr>
      <vt:lpstr>دينار فضي</vt:lpstr>
      <vt:lpstr>ما هو الأكثر أهمية؟</vt:lpstr>
      <vt:lpstr>الأمر الأكثر أهمية هو أن تستمتع بحياتك – هذا هو كل ما يهم  - أودري هيبورن -</vt:lpstr>
      <vt:lpstr>"Happiness is most important"</vt:lpstr>
      <vt:lpstr>ما هو الأكثر أهمية؟</vt:lpstr>
      <vt:lpstr>رؤيتنا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متى 23 </vt:lpstr>
      <vt:lpstr>Slides on  متى 24 </vt:lpstr>
      <vt:lpstr>التلاميذ : يا له من هيكل مذهل (24: 1)</vt:lpstr>
      <vt:lpstr>PowerPoint Presentation</vt:lpstr>
      <vt:lpstr>محتويات الدينونة</vt:lpstr>
      <vt:lpstr>عظة جبل الزيتون (متى 24-25)</vt:lpstr>
      <vt:lpstr>Dispensational Views on متى 24</vt:lpstr>
      <vt:lpstr>Dispensational Views on متى 24</vt:lpstr>
      <vt:lpstr>Dispensational Views on متى 24</vt:lpstr>
      <vt:lpstr>Dispensational Views on متى 24</vt:lpstr>
      <vt:lpstr>متى ٢٤ : ١٤</vt:lpstr>
      <vt:lpstr>متى 24: 15</vt:lpstr>
      <vt:lpstr>Slides on  متى 25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الظُّلْمَةِ الْخَارِجِيَّةِ</vt:lpstr>
      <vt:lpstr>الحكم المستقبليُّ للملوك الخدَّام</vt:lpstr>
      <vt:lpstr>PowerPoint Presentation</vt:lpstr>
      <vt:lpstr>PowerPoint Presentation</vt:lpstr>
      <vt:lpstr>PowerPoint Presentation</vt:lpstr>
      <vt:lpstr>PowerPoint Presentation</vt:lpstr>
      <vt:lpstr>PowerPoint Presentation</vt:lpstr>
      <vt:lpstr>PowerPoint Presentation</vt:lpstr>
      <vt:lpstr>دينونة الأمم (الخراف والجداء)</vt:lpstr>
      <vt:lpstr>أليس الخراف والجداء متشابهين؟</vt:lpstr>
      <vt:lpstr>دينونة الأمم</vt:lpstr>
      <vt:lpstr>دينونة الأمم الحية</vt:lpstr>
      <vt:lpstr>دينونة الأمم الحية</vt:lpstr>
      <vt:lpstr>ملخص خطاب جبل الزيتون</vt:lpstr>
      <vt:lpstr>الإصحاحات ٢١-٢٧</vt:lpstr>
      <vt:lpstr>Slides on  متى 26 </vt:lpstr>
      <vt:lpstr>مكسور ومنسكب</vt:lpstr>
      <vt:lpstr>PowerPoint Presentation</vt:lpstr>
      <vt:lpstr>PowerPoint Presentation</vt:lpstr>
      <vt:lpstr>في يوم من الأيام كانت امرأة قروية عادية مدفوعة بالحب لربها</vt:lpstr>
      <vt:lpstr>سكب بتهور من جوهر قيم ، متجاهلاً الإزدراء</vt:lpstr>
      <vt:lpstr>وبمجرد أن تم كسرها وانسكابها ، ملأ العطر كل الغرفة. </vt:lpstr>
      <vt:lpstr>كسجين خرج من أغلاله كروح تحررت من القبر</vt:lpstr>
      <vt:lpstr>محطمة ومترددة ، فقط من أجل حبك يا يسوع</vt:lpstr>
      <vt:lpstr>أغلى كنز في الحياة سدد عليك</vt:lpstr>
      <vt:lpstr>كسرت وخرجت وانسكبت عند قدميك</vt:lpstr>
      <vt:lpstr>في التخلي الحلو ، اسمحوا لي أن أتسرب من أجلك</vt:lpstr>
      <vt:lpstr>يا رب ، لقد كنت كنز الله الثمين ، ومحبوبًا له وابنه الكامل</vt:lpstr>
      <vt:lpstr>أُرسِلَتْ هنا لتظهر لي محبة الآب ، فقط من أجل المحبة التي تمت</vt:lpstr>
      <vt:lpstr>وعلى الرغم من أنك كنت كاملاً ومقدسًا ، فقد تخلت عن نفسك طواعية </vt:lpstr>
      <vt:lpstr>أنت لم تدخر أي نفقات في عفوتي استهلكت وضيعت من أجلي</vt:lpstr>
      <vt:lpstr>مكسورة وتحدثت فقط من أجل محبتي ، يا يسوع</vt:lpstr>
      <vt:lpstr>أغلى كنز الله أغدق علي</vt:lpstr>
      <vt:lpstr>كسرت وانسكبت على قدمي. </vt:lpstr>
      <vt:lpstr>في هجر جميل ، يا رب ، لقد تم إراحتك واستهلكت من أجلي</vt:lpstr>
      <vt:lpstr>في التخلي الحلو ، اسمحوا لي أن ينسكب من أجل اليك</vt:lpstr>
      <vt:lpstr>الصور مقدمة من Big Book Media © جميع الحقوق محفوظة</vt:lpstr>
      <vt:lpstr>الكلمة في صور</vt:lpstr>
      <vt:lpstr>هل كانت مريم المجدليَّة  هي المرأة  حاملة قارورة الطيب؟</vt:lpstr>
      <vt:lpstr>يوحنا ١٢ حدث</vt:lpstr>
      <vt:lpstr>لم يكن هذا مثل لوقا ٧: ٣٦-٥٠ مع يسوع والمرأة الخاطئة</vt:lpstr>
      <vt:lpstr>مسح يسوع</vt:lpstr>
      <vt:lpstr>مسحتي يسوع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الصور مقدمة من Big Book Media © All Rights Reserved.</vt:lpstr>
      <vt:lpstr>الكلمة في صور</vt:lpstr>
      <vt:lpstr>Slides on  متى 27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حجاب الهيكل</vt:lpstr>
      <vt:lpstr>شق حجاب الهيكل (27: 51)</vt:lpstr>
      <vt:lpstr>لماذا تخدم يسوع؟</vt:lpstr>
      <vt:lpstr>الفكرة الرئيسية لـمتى</vt:lpstr>
      <vt:lpstr>أسماء مدهشة</vt:lpstr>
      <vt:lpstr>أسماء مدهشة</vt:lpstr>
      <vt:lpstr>أسماء مدهشة</vt:lpstr>
      <vt:lpstr>Slides on  متى 28 </vt:lpstr>
      <vt:lpstr>اصحاحات ٢١-٢٧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عطلة نهاية أسبوع نبوية</vt:lpstr>
      <vt:lpstr>حراس مرتشون (28: 12)</vt:lpstr>
      <vt:lpstr>متى ٢٨ : ١٨-٢٠</vt:lpstr>
      <vt:lpstr>المأمورية العظمى</vt:lpstr>
      <vt:lpstr>المأمورية العظمى</vt:lpstr>
      <vt:lpstr>لماذا تخدم يسوع؟</vt:lpstr>
      <vt:lpstr>الفكرة الرئيسية لـمتى</vt:lpstr>
      <vt:lpstr>أسماء مدهشة</vt:lpstr>
      <vt:lpstr>أسماء مدهشة</vt:lpstr>
      <vt:lpstr>أسماء مدهشة</vt:lpstr>
      <vt:lpstr>الفكرة الرئيسية لـمتى</vt:lpstr>
      <vt:lpstr>أسماء مدهشة</vt:lpstr>
      <vt:lpstr>الفكرة الرئيسية لـمتى</vt:lpstr>
      <vt:lpstr>هل تثق بالملك الآن؟</vt:lpstr>
      <vt:lpstr>Black</vt:lpstr>
      <vt:lpstr>وعظ العهد الجديد • BibleStudyDownloads.org</vt:lpstr>
      <vt:lpstr>متى</vt:lpstr>
      <vt:lpstr>بما أن المسيح ملك  فالمؤمنون سوف يحكمون معه</vt:lpstr>
      <vt:lpstr>المؤمنون سيحكمون الأرض (رؤ 5: 10)</vt:lpstr>
      <vt:lpstr>رسم بياني حسب رؤيا 20: 4-6</vt:lpstr>
      <vt:lpstr> بما أن يسوع تمم كل المتطلبات  ليكون ملك إسرائيل  فسوف نملك معه</vt:lpstr>
      <vt:lpstr>هل تثق بالملك الآن؟</vt:lpstr>
      <vt:lpstr>هل تقف؟</vt:lpstr>
      <vt:lpstr>يسوع خروف وأسد معاً</vt:lpstr>
      <vt:lpstr>أثق بموتك لأجلي</vt:lpstr>
      <vt:lpstr>هل أنت مستعد لتحكم؟</vt:lpstr>
      <vt:lpstr>كن أميناً الآن </vt:lpstr>
      <vt:lpstr>Black</vt:lpstr>
      <vt:lpstr>مسح العهد الجديد •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Matthew</dc:title>
  <dc:creator>Rick Griffith</dc:creator>
  <cp:lastModifiedBy>Rick Griffith</cp:lastModifiedBy>
  <cp:revision>585</cp:revision>
  <cp:lastPrinted>2025-11-16T20:12:57Z</cp:lastPrinted>
  <dcterms:created xsi:type="dcterms:W3CDTF">2006-01-16T02:46:51Z</dcterms:created>
  <dcterms:modified xsi:type="dcterms:W3CDTF">2026-06-16T17:24:58Z</dcterms:modified>
</cp:coreProperties>
</file>