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9.xml" ContentType="application/vnd.openxmlformats-officedocument.theme+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3.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6.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7.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38.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39.xml" ContentType="application/vnd.openxmlformats-officedocument.theme+xml"/>
  <Override PartName="/ppt/slideLayouts/slideLayout439.xml" ContentType="application/vnd.openxmlformats-officedocument.presentationml.slideLayout+xml"/>
  <Override PartName="/ppt/theme/theme40.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4.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5.xml" ContentType="application/vnd.openxmlformats-officedocument.theme+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49.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0.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1.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2.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3.xml" ContentType="application/vnd.openxmlformats-officedocument.theme+xml"/>
  <Override PartName="/ppt/slideLayouts/slideLayout574.xml" ContentType="application/vnd.openxmlformats-officedocument.presentationml.slideLayout+xml"/>
  <Override PartName="/ppt/theme/theme54.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5.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6.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7.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58.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9.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60.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61.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2.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3.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4.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5.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6.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67.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theme/theme68.xml" ContentType="application/vnd.openxmlformats-officedocument.theme+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theme/themeOverride6.xml" ContentType="application/vnd.openxmlformats-officedocument.themeOverride+xml"/>
  <Override PartName="/ppt/notesSlides/notesSlide243.xml" ContentType="application/vnd.openxmlformats-officedocument.presentationml.notesSlide+xml"/>
  <Override PartName="/ppt/theme/themeOverride7.xml" ContentType="application/vnd.openxmlformats-officedocument.themeOverride+xml"/>
  <Override PartName="/ppt/notesSlides/notesSlide244.xml" ContentType="application/vnd.openxmlformats-officedocument.presentationml.notesSlide+xml"/>
  <Override PartName="/ppt/theme/themeOverride8.xml" ContentType="application/vnd.openxmlformats-officedocument.themeOverride+xml"/>
  <Override PartName="/ppt/notesSlides/notesSlide245.xml" ContentType="application/vnd.openxmlformats-officedocument.presentationml.notesSlide+xml"/>
  <Override PartName="/ppt/theme/themeOverride9.xml" ContentType="application/vnd.openxmlformats-officedocument.themeOverride+xml"/>
  <Override PartName="/ppt/notesSlides/notesSlide246.xml" ContentType="application/vnd.openxmlformats-officedocument.presentationml.notesSlide+xml"/>
  <Override PartName="/ppt/theme/themeOverride10.xml" ContentType="application/vnd.openxmlformats-officedocument.themeOverr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theme/themeOverride11.xml" ContentType="application/vnd.openxmlformats-officedocument.themeOverride+xml"/>
  <Override PartName="/ppt/notesSlides/notesSlide270.xml" ContentType="application/vnd.openxmlformats-officedocument.presentationml.notesSlide+xml"/>
  <Override PartName="/ppt/theme/themeOverride12.xml" ContentType="application/vnd.openxmlformats-officedocument.themeOverride+xml"/>
  <Override PartName="/ppt/notesSlides/notesSlide271.xml" ContentType="application/vnd.openxmlformats-officedocument.presentationml.notesSlide+xml"/>
  <Override PartName="/ppt/theme/themeOverride13.xml" ContentType="application/vnd.openxmlformats-officedocument.themeOverride+xml"/>
  <Override PartName="/ppt/notesSlides/notesSlide272.xml" ContentType="application/vnd.openxmlformats-officedocument.presentationml.notesSlide+xml"/>
  <Override PartName="/ppt/theme/themeOverride14.xml" ContentType="application/vnd.openxmlformats-officedocument.themeOverride+xml"/>
  <Override PartName="/ppt/notesSlides/notesSlide273.xml" ContentType="application/vnd.openxmlformats-officedocument.presentationml.notesSlide+xml"/>
  <Override PartName="/ppt/theme/themeOverride15.xml" ContentType="application/vnd.openxmlformats-officedocument.themeOverride+xml"/>
  <Override PartName="/ppt/notesSlides/notesSlide274.xml" ContentType="application/vnd.openxmlformats-officedocument.presentationml.notesSlide+xml"/>
  <Override PartName="/ppt/theme/themeOverride16.xml" ContentType="application/vnd.openxmlformats-officedocument.themeOverride+xml"/>
  <Override PartName="/ppt/notesSlides/notesSlide275.xml" ContentType="application/vnd.openxmlformats-officedocument.presentationml.notesSlide+xml"/>
  <Override PartName="/ppt/theme/themeOverride17.xml" ContentType="application/vnd.openxmlformats-officedocument.themeOverride+xml"/>
  <Override PartName="/ppt/notesSlides/notesSlide276.xml" ContentType="application/vnd.openxmlformats-officedocument.presentationml.notesSlide+xml"/>
  <Override PartName="/ppt/theme/themeOverride18.xml" ContentType="application/vnd.openxmlformats-officedocument.themeOverr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0" r:id="rId2"/>
    <p:sldMasterId id="2147485546" r:id="rId3"/>
    <p:sldMasterId id="2147485997" r:id="rId4"/>
    <p:sldMasterId id="2147487825" r:id="rId5"/>
    <p:sldMasterId id="2147487863" r:id="rId6"/>
    <p:sldMasterId id="2147487877" r:id="rId7"/>
    <p:sldMasterId id="2147487957" r:id="rId8"/>
    <p:sldMasterId id="2147487971" r:id="rId9"/>
    <p:sldMasterId id="2147487983" r:id="rId10"/>
    <p:sldMasterId id="2147488012" r:id="rId11"/>
    <p:sldMasterId id="2147488024" r:id="rId12"/>
    <p:sldMasterId id="2147488077" r:id="rId13"/>
    <p:sldMasterId id="2147488160" r:id="rId14"/>
    <p:sldMasterId id="2147488200" r:id="rId15"/>
    <p:sldMasterId id="2147488489" r:id="rId16"/>
    <p:sldMasterId id="2147488513" r:id="rId17"/>
    <p:sldMasterId id="2147488525" r:id="rId18"/>
    <p:sldMasterId id="2147488537" r:id="rId19"/>
    <p:sldMasterId id="2147488586" r:id="rId20"/>
    <p:sldMasterId id="2147488600" r:id="rId21"/>
    <p:sldMasterId id="2147488613" r:id="rId22"/>
    <p:sldMasterId id="2147488625" r:id="rId23"/>
    <p:sldMasterId id="2147488637" r:id="rId24"/>
    <p:sldMasterId id="2147488649" r:id="rId25"/>
    <p:sldMasterId id="2147488662" r:id="rId26"/>
    <p:sldMasterId id="2147488674" r:id="rId27"/>
    <p:sldMasterId id="2147488686" r:id="rId28"/>
    <p:sldMasterId id="2147488700" r:id="rId29"/>
    <p:sldMasterId id="2147488712" r:id="rId30"/>
    <p:sldMasterId id="2147488714" r:id="rId31"/>
    <p:sldMasterId id="2147488738" r:id="rId32"/>
    <p:sldMasterId id="2147488751" r:id="rId33"/>
    <p:sldMasterId id="2147488788" r:id="rId34"/>
    <p:sldMasterId id="2147488802" r:id="rId35"/>
    <p:sldMasterId id="2147488814" r:id="rId36"/>
    <p:sldMasterId id="2147488826" r:id="rId37"/>
    <p:sldMasterId id="2147488839" r:id="rId38"/>
    <p:sldMasterId id="2147488851" r:id="rId39"/>
    <p:sldMasterId id="2147488875" r:id="rId40"/>
    <p:sldMasterId id="2147488877" r:id="rId41"/>
    <p:sldMasterId id="2147488915" r:id="rId42"/>
    <p:sldMasterId id="2147488927" r:id="rId43"/>
    <p:sldMasterId id="2147488940" r:id="rId44"/>
    <p:sldMasterId id="2147488952" r:id="rId45"/>
    <p:sldMasterId id="2147488979" r:id="rId46"/>
    <p:sldMasterId id="2147488981" r:id="rId47"/>
    <p:sldMasterId id="2147488993" r:id="rId48"/>
    <p:sldMasterId id="2147489005" r:id="rId49"/>
    <p:sldMasterId id="2147489023" r:id="rId50"/>
    <p:sldMasterId id="2147489026" r:id="rId51"/>
    <p:sldMasterId id="2147489038" r:id="rId52"/>
    <p:sldMasterId id="2147489050" r:id="rId53"/>
    <p:sldMasterId id="2147489062" r:id="rId54"/>
    <p:sldMasterId id="2147489064" r:id="rId55"/>
    <p:sldMasterId id="2147489076" r:id="rId56"/>
    <p:sldMasterId id="2147489088" r:id="rId57"/>
    <p:sldMasterId id="2147489100" r:id="rId58"/>
    <p:sldMasterId id="2147489112" r:id="rId59"/>
    <p:sldMasterId id="2147489124" r:id="rId60"/>
    <p:sldMasterId id="2147489136" r:id="rId61"/>
    <p:sldMasterId id="2147489148" r:id="rId62"/>
    <p:sldMasterId id="2147489160" r:id="rId63"/>
    <p:sldMasterId id="2147489172" r:id="rId64"/>
    <p:sldMasterId id="2147489184" r:id="rId65"/>
    <p:sldMasterId id="2147489196" r:id="rId66"/>
    <p:sldMasterId id="2147489208" r:id="rId67"/>
    <p:sldMasterId id="2147489220" r:id="rId68"/>
    <p:sldMasterId id="2147489232" r:id="rId69"/>
  </p:sldMasterIdLst>
  <p:notesMasterIdLst>
    <p:notesMasterId r:id="rId450"/>
  </p:notesMasterIdLst>
  <p:sldIdLst>
    <p:sldId id="965" r:id="rId70"/>
    <p:sldId id="1161" r:id="rId71"/>
    <p:sldId id="1196" r:id="rId72"/>
    <p:sldId id="1162" r:id="rId73"/>
    <p:sldId id="1197" r:id="rId74"/>
    <p:sldId id="578" r:id="rId75"/>
    <p:sldId id="579" r:id="rId76"/>
    <p:sldId id="2338" r:id="rId77"/>
    <p:sldId id="2339" r:id="rId78"/>
    <p:sldId id="318" r:id="rId79"/>
    <p:sldId id="580" r:id="rId80"/>
    <p:sldId id="270" r:id="rId81"/>
    <p:sldId id="4990" r:id="rId82"/>
    <p:sldId id="4931" r:id="rId83"/>
    <p:sldId id="5004" r:id="rId84"/>
    <p:sldId id="5003" r:id="rId85"/>
    <p:sldId id="5002" r:id="rId86"/>
    <p:sldId id="5009" r:id="rId87"/>
    <p:sldId id="5010" r:id="rId88"/>
    <p:sldId id="5007" r:id="rId89"/>
    <p:sldId id="5006" r:id="rId90"/>
    <p:sldId id="5397" r:id="rId91"/>
    <p:sldId id="5403" r:id="rId92"/>
    <p:sldId id="5374" r:id="rId93"/>
    <p:sldId id="4971" r:id="rId94"/>
    <p:sldId id="4958" r:id="rId95"/>
    <p:sldId id="5024" r:id="rId96"/>
    <p:sldId id="5400" r:id="rId97"/>
    <p:sldId id="5026" r:id="rId98"/>
    <p:sldId id="5401" r:id="rId99"/>
    <p:sldId id="5402" r:id="rId100"/>
    <p:sldId id="4941" r:id="rId101"/>
    <p:sldId id="581" r:id="rId102"/>
    <p:sldId id="592" r:id="rId103"/>
    <p:sldId id="5502" r:id="rId104"/>
    <p:sldId id="5503" r:id="rId105"/>
    <p:sldId id="5504" r:id="rId106"/>
    <p:sldId id="593" r:id="rId107"/>
    <p:sldId id="594" r:id="rId108"/>
    <p:sldId id="595" r:id="rId109"/>
    <p:sldId id="596" r:id="rId110"/>
    <p:sldId id="597" r:id="rId111"/>
    <p:sldId id="598" r:id="rId112"/>
    <p:sldId id="599" r:id="rId113"/>
    <p:sldId id="600" r:id="rId114"/>
    <p:sldId id="601" r:id="rId115"/>
    <p:sldId id="602" r:id="rId116"/>
    <p:sldId id="603" r:id="rId117"/>
    <p:sldId id="604" r:id="rId118"/>
    <p:sldId id="605" r:id="rId119"/>
    <p:sldId id="606" r:id="rId120"/>
    <p:sldId id="607" r:id="rId121"/>
    <p:sldId id="608" r:id="rId122"/>
    <p:sldId id="5501" r:id="rId123"/>
    <p:sldId id="5298" r:id="rId124"/>
    <p:sldId id="611" r:id="rId125"/>
    <p:sldId id="612" r:id="rId126"/>
    <p:sldId id="5299" r:id="rId127"/>
    <p:sldId id="5203" r:id="rId128"/>
    <p:sldId id="5565" r:id="rId129"/>
    <p:sldId id="5566" r:id="rId130"/>
    <p:sldId id="617" r:id="rId131"/>
    <p:sldId id="618" r:id="rId132"/>
    <p:sldId id="619" r:id="rId133"/>
    <p:sldId id="620" r:id="rId134"/>
    <p:sldId id="5206" r:id="rId135"/>
    <p:sldId id="313" r:id="rId136"/>
    <p:sldId id="623" r:id="rId137"/>
    <p:sldId id="624" r:id="rId138"/>
    <p:sldId id="314" r:id="rId139"/>
    <p:sldId id="626" r:id="rId140"/>
    <p:sldId id="315" r:id="rId141"/>
    <p:sldId id="628" r:id="rId142"/>
    <p:sldId id="316" r:id="rId143"/>
    <p:sldId id="308" r:id="rId144"/>
    <p:sldId id="309" r:id="rId145"/>
    <p:sldId id="317" r:id="rId146"/>
    <p:sldId id="5207" r:id="rId147"/>
    <p:sldId id="5208" r:id="rId148"/>
    <p:sldId id="5297" r:id="rId149"/>
    <p:sldId id="636" r:id="rId150"/>
    <p:sldId id="637" r:id="rId151"/>
    <p:sldId id="5209" r:id="rId152"/>
    <p:sldId id="639" r:id="rId153"/>
    <p:sldId id="5211" r:id="rId154"/>
    <p:sldId id="641" r:id="rId155"/>
    <p:sldId id="5567" r:id="rId156"/>
    <p:sldId id="643" r:id="rId157"/>
    <p:sldId id="5210" r:id="rId158"/>
    <p:sldId id="645" r:id="rId159"/>
    <p:sldId id="5212" r:id="rId160"/>
    <p:sldId id="582" r:id="rId161"/>
    <p:sldId id="4102" r:id="rId162"/>
    <p:sldId id="979" r:id="rId163"/>
    <p:sldId id="980" r:id="rId164"/>
    <p:sldId id="981" r:id="rId165"/>
    <p:sldId id="982" r:id="rId166"/>
    <p:sldId id="983" r:id="rId167"/>
    <p:sldId id="984" r:id="rId168"/>
    <p:sldId id="985" r:id="rId169"/>
    <p:sldId id="986" r:id="rId170"/>
    <p:sldId id="2386" r:id="rId171"/>
    <p:sldId id="987" r:id="rId172"/>
    <p:sldId id="988" r:id="rId173"/>
    <p:sldId id="4048" r:id="rId174"/>
    <p:sldId id="2384" r:id="rId175"/>
    <p:sldId id="583" r:id="rId176"/>
    <p:sldId id="584" r:id="rId177"/>
    <p:sldId id="357" r:id="rId178"/>
    <p:sldId id="319" r:id="rId179"/>
    <p:sldId id="975" r:id="rId180"/>
    <p:sldId id="830" r:id="rId181"/>
    <p:sldId id="831" r:id="rId182"/>
    <p:sldId id="832" r:id="rId183"/>
    <p:sldId id="833" r:id="rId184"/>
    <p:sldId id="834" r:id="rId185"/>
    <p:sldId id="835" r:id="rId186"/>
    <p:sldId id="836" r:id="rId187"/>
    <p:sldId id="837" r:id="rId188"/>
    <p:sldId id="838" r:id="rId189"/>
    <p:sldId id="839" r:id="rId190"/>
    <p:sldId id="840" r:id="rId191"/>
    <p:sldId id="841" r:id="rId192"/>
    <p:sldId id="842" r:id="rId193"/>
    <p:sldId id="843" r:id="rId194"/>
    <p:sldId id="844" r:id="rId195"/>
    <p:sldId id="845" r:id="rId196"/>
    <p:sldId id="846" r:id="rId197"/>
    <p:sldId id="847" r:id="rId198"/>
    <p:sldId id="848" r:id="rId199"/>
    <p:sldId id="2388" r:id="rId200"/>
    <p:sldId id="2389" r:id="rId201"/>
    <p:sldId id="336" r:id="rId202"/>
    <p:sldId id="5201" r:id="rId203"/>
    <p:sldId id="798" r:id="rId204"/>
    <p:sldId id="799" r:id="rId205"/>
    <p:sldId id="800" r:id="rId206"/>
    <p:sldId id="801" r:id="rId207"/>
    <p:sldId id="802" r:id="rId208"/>
    <p:sldId id="803" r:id="rId209"/>
    <p:sldId id="804" r:id="rId210"/>
    <p:sldId id="805" r:id="rId211"/>
    <p:sldId id="806" r:id="rId212"/>
    <p:sldId id="807" r:id="rId213"/>
    <p:sldId id="808" r:id="rId214"/>
    <p:sldId id="809" r:id="rId215"/>
    <p:sldId id="810" r:id="rId216"/>
    <p:sldId id="811" r:id="rId217"/>
    <p:sldId id="812" r:id="rId218"/>
    <p:sldId id="813" r:id="rId219"/>
    <p:sldId id="576" r:id="rId220"/>
    <p:sldId id="675" r:id="rId221"/>
    <p:sldId id="486" r:id="rId222"/>
    <p:sldId id="480" r:id="rId223"/>
    <p:sldId id="481" r:id="rId224"/>
    <p:sldId id="482" r:id="rId225"/>
    <p:sldId id="5499" r:id="rId226"/>
    <p:sldId id="301" r:id="rId227"/>
    <p:sldId id="302" r:id="rId228"/>
    <p:sldId id="303" r:id="rId229"/>
    <p:sldId id="585" r:id="rId230"/>
    <p:sldId id="5294" r:id="rId231"/>
    <p:sldId id="551" r:id="rId232"/>
    <p:sldId id="3734" r:id="rId233"/>
    <p:sldId id="5387" r:id="rId234"/>
    <p:sldId id="5388" r:id="rId235"/>
    <p:sldId id="4205" r:id="rId236"/>
    <p:sldId id="5498" r:id="rId237"/>
    <p:sldId id="586" r:id="rId238"/>
    <p:sldId id="587" r:id="rId239"/>
    <p:sldId id="5287" r:id="rId240"/>
    <p:sldId id="5506" r:id="rId241"/>
    <p:sldId id="5564" r:id="rId242"/>
    <p:sldId id="5286" r:id="rId243"/>
    <p:sldId id="1001" r:id="rId244"/>
    <p:sldId id="1002" r:id="rId245"/>
    <p:sldId id="1003" r:id="rId246"/>
    <p:sldId id="1004" r:id="rId247"/>
    <p:sldId id="281" r:id="rId248"/>
    <p:sldId id="436" r:id="rId249"/>
    <p:sldId id="588" r:id="rId250"/>
    <p:sldId id="5290" r:id="rId251"/>
    <p:sldId id="310" r:id="rId252"/>
    <p:sldId id="311" r:id="rId253"/>
    <p:sldId id="312" r:id="rId254"/>
    <p:sldId id="5291" r:id="rId255"/>
    <p:sldId id="5288" r:id="rId256"/>
    <p:sldId id="5505" r:id="rId257"/>
    <p:sldId id="589" r:id="rId258"/>
    <p:sldId id="997" r:id="rId259"/>
    <p:sldId id="4050" r:id="rId260"/>
    <p:sldId id="4051" r:id="rId261"/>
    <p:sldId id="4052" r:id="rId262"/>
    <p:sldId id="4053" r:id="rId263"/>
    <p:sldId id="5507" r:id="rId264"/>
    <p:sldId id="4054" r:id="rId265"/>
    <p:sldId id="5508" r:id="rId266"/>
    <p:sldId id="4055" r:id="rId267"/>
    <p:sldId id="5509" r:id="rId268"/>
    <p:sldId id="4056" r:id="rId269"/>
    <p:sldId id="5511" r:id="rId270"/>
    <p:sldId id="5510" r:id="rId271"/>
    <p:sldId id="5512" r:id="rId272"/>
    <p:sldId id="1006" r:id="rId273"/>
    <p:sldId id="5513" r:id="rId274"/>
    <p:sldId id="1007" r:id="rId275"/>
    <p:sldId id="5514" r:id="rId276"/>
    <p:sldId id="1008" r:id="rId277"/>
    <p:sldId id="1009" r:id="rId278"/>
    <p:sldId id="977" r:id="rId279"/>
    <p:sldId id="2390" r:id="rId280"/>
    <p:sldId id="5420" r:id="rId281"/>
    <p:sldId id="425" r:id="rId282"/>
    <p:sldId id="5421" r:id="rId283"/>
    <p:sldId id="5422" r:id="rId284"/>
    <p:sldId id="5406" r:id="rId285"/>
    <p:sldId id="367" r:id="rId286"/>
    <p:sldId id="853" r:id="rId287"/>
    <p:sldId id="854" r:id="rId288"/>
    <p:sldId id="855" r:id="rId289"/>
    <p:sldId id="856" r:id="rId290"/>
    <p:sldId id="857" r:id="rId291"/>
    <p:sldId id="858" r:id="rId292"/>
    <p:sldId id="859" r:id="rId293"/>
    <p:sldId id="860" r:id="rId294"/>
    <p:sldId id="861" r:id="rId295"/>
    <p:sldId id="862" r:id="rId296"/>
    <p:sldId id="863" r:id="rId297"/>
    <p:sldId id="864" r:id="rId298"/>
    <p:sldId id="865" r:id="rId299"/>
    <p:sldId id="866" r:id="rId300"/>
    <p:sldId id="867" r:id="rId301"/>
    <p:sldId id="2391" r:id="rId302"/>
    <p:sldId id="968" r:id="rId303"/>
    <p:sldId id="870" r:id="rId304"/>
    <p:sldId id="871" r:id="rId305"/>
    <p:sldId id="872" r:id="rId306"/>
    <p:sldId id="873" r:id="rId307"/>
    <p:sldId id="874" r:id="rId308"/>
    <p:sldId id="875" r:id="rId309"/>
    <p:sldId id="876" r:id="rId310"/>
    <p:sldId id="877" r:id="rId311"/>
    <p:sldId id="878" r:id="rId312"/>
    <p:sldId id="879" r:id="rId313"/>
    <p:sldId id="880" r:id="rId314"/>
    <p:sldId id="881" r:id="rId315"/>
    <p:sldId id="882" r:id="rId316"/>
    <p:sldId id="883" r:id="rId317"/>
    <p:sldId id="884" r:id="rId318"/>
    <p:sldId id="885" r:id="rId319"/>
    <p:sldId id="886" r:id="rId320"/>
    <p:sldId id="887" r:id="rId321"/>
    <p:sldId id="888" r:id="rId322"/>
    <p:sldId id="889" r:id="rId323"/>
    <p:sldId id="2392" r:id="rId324"/>
    <p:sldId id="577" r:id="rId325"/>
    <p:sldId id="1204" r:id="rId326"/>
    <p:sldId id="892" r:id="rId327"/>
    <p:sldId id="893" r:id="rId328"/>
    <p:sldId id="894" r:id="rId329"/>
    <p:sldId id="895" r:id="rId330"/>
    <p:sldId id="896" r:id="rId331"/>
    <p:sldId id="897" r:id="rId332"/>
    <p:sldId id="898" r:id="rId333"/>
    <p:sldId id="899" r:id="rId334"/>
    <p:sldId id="2393" r:id="rId335"/>
    <p:sldId id="2394" r:id="rId336"/>
    <p:sldId id="5500" r:id="rId337"/>
    <p:sldId id="721" r:id="rId338"/>
    <p:sldId id="722" r:id="rId339"/>
    <p:sldId id="723" r:id="rId340"/>
    <p:sldId id="724" r:id="rId341"/>
    <p:sldId id="725" r:id="rId342"/>
    <p:sldId id="726" r:id="rId343"/>
    <p:sldId id="727" r:id="rId344"/>
    <p:sldId id="728" r:id="rId345"/>
    <p:sldId id="729" r:id="rId346"/>
    <p:sldId id="730" r:id="rId347"/>
    <p:sldId id="5302" r:id="rId348"/>
    <p:sldId id="4049" r:id="rId349"/>
    <p:sldId id="590" r:id="rId350"/>
    <p:sldId id="1025" r:id="rId351"/>
    <p:sldId id="903" r:id="rId352"/>
    <p:sldId id="904" r:id="rId353"/>
    <p:sldId id="905" r:id="rId354"/>
    <p:sldId id="906" r:id="rId355"/>
    <p:sldId id="907" r:id="rId356"/>
    <p:sldId id="908" r:id="rId357"/>
    <p:sldId id="909" r:id="rId358"/>
    <p:sldId id="910" r:id="rId359"/>
    <p:sldId id="911" r:id="rId360"/>
    <p:sldId id="912" r:id="rId361"/>
    <p:sldId id="913" r:id="rId362"/>
    <p:sldId id="914" r:id="rId363"/>
    <p:sldId id="915" r:id="rId364"/>
    <p:sldId id="916" r:id="rId365"/>
    <p:sldId id="917" r:id="rId366"/>
    <p:sldId id="918" r:id="rId367"/>
    <p:sldId id="2395" r:id="rId368"/>
    <p:sldId id="2396" r:id="rId369"/>
    <p:sldId id="364" r:id="rId370"/>
    <p:sldId id="923" r:id="rId371"/>
    <p:sldId id="924" r:id="rId372"/>
    <p:sldId id="925" r:id="rId373"/>
    <p:sldId id="926" r:id="rId374"/>
    <p:sldId id="927" r:id="rId375"/>
    <p:sldId id="928" r:id="rId376"/>
    <p:sldId id="929" r:id="rId377"/>
    <p:sldId id="930" r:id="rId378"/>
    <p:sldId id="931" r:id="rId379"/>
    <p:sldId id="932" r:id="rId380"/>
    <p:sldId id="933" r:id="rId381"/>
    <p:sldId id="934" r:id="rId382"/>
    <p:sldId id="935" r:id="rId383"/>
    <p:sldId id="936" r:id="rId384"/>
    <p:sldId id="937" r:id="rId385"/>
    <p:sldId id="938" r:id="rId386"/>
    <p:sldId id="939" r:id="rId387"/>
    <p:sldId id="940" r:id="rId388"/>
    <p:sldId id="2397" r:id="rId389"/>
    <p:sldId id="2398" r:id="rId390"/>
    <p:sldId id="385" r:id="rId391"/>
    <p:sldId id="386" r:id="rId392"/>
    <p:sldId id="5182" r:id="rId393"/>
    <p:sldId id="5185" r:id="rId394"/>
    <p:sldId id="5189" r:id="rId395"/>
    <p:sldId id="5188" r:id="rId396"/>
    <p:sldId id="5187" r:id="rId397"/>
    <p:sldId id="591" r:id="rId398"/>
    <p:sldId id="5301" r:id="rId399"/>
    <p:sldId id="1027" r:id="rId400"/>
    <p:sldId id="944" r:id="rId401"/>
    <p:sldId id="945" r:id="rId402"/>
    <p:sldId id="946" r:id="rId403"/>
    <p:sldId id="947" r:id="rId404"/>
    <p:sldId id="948" r:id="rId405"/>
    <p:sldId id="949" r:id="rId406"/>
    <p:sldId id="950" r:id="rId407"/>
    <p:sldId id="951" r:id="rId408"/>
    <p:sldId id="952" r:id="rId409"/>
    <p:sldId id="953" r:id="rId410"/>
    <p:sldId id="954" r:id="rId411"/>
    <p:sldId id="955" r:id="rId412"/>
    <p:sldId id="956" r:id="rId413"/>
    <p:sldId id="957" r:id="rId414"/>
    <p:sldId id="958" r:id="rId415"/>
    <p:sldId id="959" r:id="rId416"/>
    <p:sldId id="960" r:id="rId417"/>
    <p:sldId id="961" r:id="rId418"/>
    <p:sldId id="2399" r:id="rId419"/>
    <p:sldId id="2400" r:id="rId420"/>
    <p:sldId id="268" r:id="rId421"/>
    <p:sldId id="363" r:id="rId422"/>
    <p:sldId id="348" r:id="rId423"/>
    <p:sldId id="5296" r:id="rId424"/>
    <p:sldId id="458" r:id="rId425"/>
    <p:sldId id="5190" r:id="rId426"/>
    <p:sldId id="5191" r:id="rId427"/>
    <p:sldId id="5192" r:id="rId428"/>
    <p:sldId id="5193" r:id="rId429"/>
    <p:sldId id="5194" r:id="rId430"/>
    <p:sldId id="5186" r:id="rId431"/>
    <p:sldId id="5183" r:id="rId432"/>
    <p:sldId id="5184" r:id="rId433"/>
    <p:sldId id="5175" r:id="rId434"/>
    <p:sldId id="449" r:id="rId435"/>
    <p:sldId id="4046" r:id="rId436"/>
    <p:sldId id="5167" r:id="rId437"/>
    <p:sldId id="365" r:id="rId438"/>
    <p:sldId id="366" r:id="rId439"/>
    <p:sldId id="5292" r:id="rId440"/>
    <p:sldId id="368" r:id="rId441"/>
    <p:sldId id="369" r:id="rId442"/>
    <p:sldId id="370" r:id="rId443"/>
    <p:sldId id="528" r:id="rId444"/>
    <p:sldId id="372" r:id="rId445"/>
    <p:sldId id="373" r:id="rId446"/>
    <p:sldId id="5293" r:id="rId447"/>
    <p:sldId id="427" r:id="rId448"/>
    <p:sldId id="4045" r:id="rId44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A5B597D0-9EEB-B74D-A88F-B7C37F9D1216}">
          <p14:sldIdLst>
            <p14:sldId id="965"/>
            <p14:sldId id="1161"/>
            <p14:sldId id="1196"/>
            <p14:sldId id="1162"/>
            <p14:sldId id="1197"/>
          </p14:sldIdLst>
        </p14:section>
        <p14:section name="Chapters" id="{724A9E93-5B31-EB45-B59F-B1124C25788A}">
          <p14:sldIdLst>
            <p14:sldId id="578"/>
            <p14:sldId id="579"/>
            <p14:sldId id="2338"/>
            <p14:sldId id="2339"/>
            <p14:sldId id="318"/>
            <p14:sldId id="580"/>
            <p14:sldId id="270"/>
            <p14:sldId id="4990"/>
            <p14:sldId id="4931"/>
            <p14:sldId id="5004"/>
            <p14:sldId id="5003"/>
            <p14:sldId id="5002"/>
            <p14:sldId id="5009"/>
            <p14:sldId id="5010"/>
            <p14:sldId id="5007"/>
            <p14:sldId id="5006"/>
            <p14:sldId id="5397"/>
            <p14:sldId id="5403"/>
            <p14:sldId id="5374"/>
            <p14:sldId id="4971"/>
            <p14:sldId id="4958"/>
            <p14:sldId id="5024"/>
            <p14:sldId id="5400"/>
            <p14:sldId id="5026"/>
            <p14:sldId id="5401"/>
            <p14:sldId id="5402"/>
            <p14:sldId id="4941"/>
            <p14:sldId id="581"/>
            <p14:sldId id="592"/>
            <p14:sldId id="5502"/>
            <p14:sldId id="5503"/>
            <p14:sldId id="5504"/>
            <p14:sldId id="593"/>
            <p14:sldId id="594"/>
            <p14:sldId id="595"/>
            <p14:sldId id="596"/>
            <p14:sldId id="597"/>
            <p14:sldId id="598"/>
            <p14:sldId id="599"/>
            <p14:sldId id="600"/>
            <p14:sldId id="601"/>
            <p14:sldId id="602"/>
            <p14:sldId id="603"/>
            <p14:sldId id="604"/>
            <p14:sldId id="605"/>
            <p14:sldId id="606"/>
            <p14:sldId id="607"/>
            <p14:sldId id="608"/>
            <p14:sldId id="5501"/>
            <p14:sldId id="5298"/>
            <p14:sldId id="611"/>
            <p14:sldId id="612"/>
            <p14:sldId id="5299"/>
            <p14:sldId id="5203"/>
            <p14:sldId id="5565"/>
            <p14:sldId id="5566"/>
            <p14:sldId id="617"/>
            <p14:sldId id="618"/>
            <p14:sldId id="619"/>
            <p14:sldId id="620"/>
            <p14:sldId id="5206"/>
            <p14:sldId id="313"/>
            <p14:sldId id="623"/>
            <p14:sldId id="624"/>
            <p14:sldId id="314"/>
            <p14:sldId id="626"/>
            <p14:sldId id="315"/>
            <p14:sldId id="628"/>
            <p14:sldId id="316"/>
            <p14:sldId id="308"/>
            <p14:sldId id="309"/>
            <p14:sldId id="317"/>
            <p14:sldId id="5207"/>
            <p14:sldId id="5208"/>
            <p14:sldId id="5297"/>
            <p14:sldId id="636"/>
            <p14:sldId id="637"/>
            <p14:sldId id="5209"/>
            <p14:sldId id="639"/>
            <p14:sldId id="5211"/>
            <p14:sldId id="641"/>
            <p14:sldId id="5567"/>
            <p14:sldId id="643"/>
            <p14:sldId id="5210"/>
            <p14:sldId id="645"/>
            <p14:sldId id="5212"/>
            <p14:sldId id="582"/>
            <p14:sldId id="4102"/>
            <p14:sldId id="979"/>
            <p14:sldId id="980"/>
            <p14:sldId id="981"/>
            <p14:sldId id="982"/>
            <p14:sldId id="983"/>
            <p14:sldId id="984"/>
            <p14:sldId id="985"/>
            <p14:sldId id="986"/>
            <p14:sldId id="2386"/>
            <p14:sldId id="987"/>
            <p14:sldId id="988"/>
            <p14:sldId id="4048"/>
            <p14:sldId id="2384"/>
            <p14:sldId id="583"/>
            <p14:sldId id="584"/>
            <p14:sldId id="357"/>
            <p14:sldId id="319"/>
            <p14:sldId id="975"/>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2388"/>
            <p14:sldId id="2389"/>
            <p14:sldId id="336"/>
            <p14:sldId id="5201"/>
            <p14:sldId id="798"/>
            <p14:sldId id="799"/>
            <p14:sldId id="800"/>
            <p14:sldId id="801"/>
            <p14:sldId id="802"/>
            <p14:sldId id="803"/>
            <p14:sldId id="804"/>
            <p14:sldId id="805"/>
            <p14:sldId id="806"/>
            <p14:sldId id="807"/>
            <p14:sldId id="808"/>
            <p14:sldId id="809"/>
            <p14:sldId id="810"/>
            <p14:sldId id="811"/>
            <p14:sldId id="812"/>
            <p14:sldId id="813"/>
            <p14:sldId id="576"/>
            <p14:sldId id="675"/>
            <p14:sldId id="486"/>
            <p14:sldId id="480"/>
            <p14:sldId id="481"/>
            <p14:sldId id="482"/>
            <p14:sldId id="5499"/>
            <p14:sldId id="301"/>
            <p14:sldId id="302"/>
            <p14:sldId id="303"/>
            <p14:sldId id="585"/>
            <p14:sldId id="5294"/>
            <p14:sldId id="551"/>
            <p14:sldId id="3734"/>
            <p14:sldId id="5387"/>
            <p14:sldId id="5388"/>
            <p14:sldId id="4205"/>
            <p14:sldId id="5498"/>
            <p14:sldId id="586"/>
            <p14:sldId id="587"/>
            <p14:sldId id="5287"/>
            <p14:sldId id="5506"/>
            <p14:sldId id="5564"/>
            <p14:sldId id="5286"/>
            <p14:sldId id="1001"/>
            <p14:sldId id="1002"/>
            <p14:sldId id="1003"/>
            <p14:sldId id="1004"/>
            <p14:sldId id="281"/>
            <p14:sldId id="436"/>
            <p14:sldId id="588"/>
            <p14:sldId id="5290"/>
            <p14:sldId id="310"/>
            <p14:sldId id="311"/>
            <p14:sldId id="312"/>
            <p14:sldId id="5291"/>
            <p14:sldId id="5288"/>
            <p14:sldId id="5505"/>
            <p14:sldId id="589"/>
            <p14:sldId id="997"/>
            <p14:sldId id="4050"/>
            <p14:sldId id="4051"/>
            <p14:sldId id="4052"/>
            <p14:sldId id="4053"/>
            <p14:sldId id="5507"/>
            <p14:sldId id="4054"/>
            <p14:sldId id="5508"/>
            <p14:sldId id="4055"/>
            <p14:sldId id="5509"/>
            <p14:sldId id="4056"/>
            <p14:sldId id="5511"/>
            <p14:sldId id="5510"/>
            <p14:sldId id="5512"/>
            <p14:sldId id="1006"/>
            <p14:sldId id="5513"/>
            <p14:sldId id="1007"/>
            <p14:sldId id="5514"/>
            <p14:sldId id="1008"/>
            <p14:sldId id="1009"/>
            <p14:sldId id="977"/>
            <p14:sldId id="2390"/>
            <p14:sldId id="5420"/>
            <p14:sldId id="425"/>
            <p14:sldId id="5421"/>
            <p14:sldId id="5422"/>
            <p14:sldId id="5406"/>
            <p14:sldId id="367"/>
            <p14:sldId id="853"/>
            <p14:sldId id="854"/>
            <p14:sldId id="855"/>
            <p14:sldId id="856"/>
            <p14:sldId id="857"/>
            <p14:sldId id="858"/>
            <p14:sldId id="859"/>
            <p14:sldId id="860"/>
            <p14:sldId id="861"/>
            <p14:sldId id="862"/>
            <p14:sldId id="863"/>
            <p14:sldId id="864"/>
            <p14:sldId id="865"/>
            <p14:sldId id="866"/>
            <p14:sldId id="867"/>
            <p14:sldId id="2391"/>
            <p14:sldId id="968"/>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89"/>
            <p14:sldId id="2392"/>
            <p14:sldId id="577"/>
            <p14:sldId id="1204"/>
            <p14:sldId id="892"/>
            <p14:sldId id="893"/>
            <p14:sldId id="894"/>
            <p14:sldId id="895"/>
            <p14:sldId id="896"/>
            <p14:sldId id="897"/>
            <p14:sldId id="898"/>
            <p14:sldId id="899"/>
            <p14:sldId id="2393"/>
            <p14:sldId id="2394"/>
            <p14:sldId id="5500"/>
            <p14:sldId id="721"/>
            <p14:sldId id="722"/>
            <p14:sldId id="723"/>
            <p14:sldId id="724"/>
            <p14:sldId id="725"/>
            <p14:sldId id="726"/>
            <p14:sldId id="727"/>
            <p14:sldId id="728"/>
            <p14:sldId id="729"/>
            <p14:sldId id="730"/>
            <p14:sldId id="5302"/>
            <p14:sldId id="4049"/>
            <p14:sldId id="590"/>
            <p14:sldId id="1025"/>
            <p14:sldId id="903"/>
            <p14:sldId id="904"/>
            <p14:sldId id="905"/>
            <p14:sldId id="906"/>
            <p14:sldId id="907"/>
            <p14:sldId id="908"/>
            <p14:sldId id="909"/>
            <p14:sldId id="910"/>
            <p14:sldId id="911"/>
            <p14:sldId id="912"/>
            <p14:sldId id="913"/>
            <p14:sldId id="914"/>
            <p14:sldId id="915"/>
            <p14:sldId id="916"/>
            <p14:sldId id="917"/>
            <p14:sldId id="918"/>
            <p14:sldId id="2395"/>
            <p14:sldId id="2396"/>
            <p14:sldId id="364"/>
            <p14:sldId id="923"/>
            <p14:sldId id="924"/>
            <p14:sldId id="925"/>
            <p14:sldId id="926"/>
            <p14:sldId id="927"/>
            <p14:sldId id="928"/>
            <p14:sldId id="929"/>
            <p14:sldId id="930"/>
            <p14:sldId id="931"/>
            <p14:sldId id="932"/>
            <p14:sldId id="933"/>
            <p14:sldId id="934"/>
            <p14:sldId id="935"/>
            <p14:sldId id="936"/>
            <p14:sldId id="937"/>
            <p14:sldId id="938"/>
            <p14:sldId id="939"/>
            <p14:sldId id="940"/>
            <p14:sldId id="2397"/>
            <p14:sldId id="2398"/>
            <p14:sldId id="385"/>
            <p14:sldId id="386"/>
            <p14:sldId id="5182"/>
            <p14:sldId id="5185"/>
            <p14:sldId id="5189"/>
            <p14:sldId id="5188"/>
            <p14:sldId id="5187"/>
            <p14:sldId id="591"/>
            <p14:sldId id="5301"/>
            <p14:sldId id="1027"/>
            <p14:sldId id="944"/>
            <p14:sldId id="945"/>
            <p14:sldId id="946"/>
            <p14:sldId id="947"/>
            <p14:sldId id="948"/>
            <p14:sldId id="949"/>
            <p14:sldId id="950"/>
            <p14:sldId id="951"/>
            <p14:sldId id="952"/>
            <p14:sldId id="953"/>
            <p14:sldId id="954"/>
            <p14:sldId id="955"/>
            <p14:sldId id="956"/>
            <p14:sldId id="957"/>
            <p14:sldId id="958"/>
            <p14:sldId id="959"/>
            <p14:sldId id="960"/>
            <p14:sldId id="961"/>
            <p14:sldId id="2399"/>
            <p14:sldId id="2400"/>
            <p14:sldId id="268"/>
            <p14:sldId id="363"/>
            <p14:sldId id="348"/>
            <p14:sldId id="5296"/>
            <p14:sldId id="458"/>
          </p14:sldIdLst>
        </p14:section>
        <p14:section name="Conclusion" id="{C426BF7C-D97D-2747-8669-4C0DC514EADF}">
          <p14:sldIdLst>
            <p14:sldId id="5190"/>
            <p14:sldId id="5191"/>
            <p14:sldId id="5192"/>
            <p14:sldId id="5193"/>
            <p14:sldId id="5194"/>
            <p14:sldId id="5186"/>
            <p14:sldId id="5183"/>
            <p14:sldId id="5184"/>
            <p14:sldId id="5175"/>
            <p14:sldId id="449"/>
            <p14:sldId id="4046"/>
          </p14:sldIdLst>
        </p14:section>
        <p14:section name="Supplements" id="{77B3575E-C2A6-F846-89AE-E14167BC46B8}">
          <p14:sldIdLst>
            <p14:sldId id="5167"/>
            <p14:sldId id="365"/>
            <p14:sldId id="366"/>
            <p14:sldId id="5292"/>
            <p14:sldId id="368"/>
            <p14:sldId id="369"/>
            <p14:sldId id="370"/>
            <p14:sldId id="528"/>
            <p14:sldId id="372"/>
            <p14:sldId id="373"/>
            <p14:sldId id="5293"/>
            <p14:sldId id="427"/>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30600"/>
    <a:srgbClr val="002355"/>
    <a:srgbClr val="1B2F74"/>
    <a:srgbClr val="800000"/>
    <a:srgbClr val="4E0593"/>
    <a:srgbClr val="330057"/>
    <a:srgbClr val="CC2201"/>
    <a:srgbClr val="630800"/>
    <a:srgbClr val="1C3B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15" autoAdjust="0"/>
    <p:restoredTop sz="66794" autoAdjust="0"/>
  </p:normalViewPr>
  <p:slideViewPr>
    <p:cSldViewPr>
      <p:cViewPr varScale="1">
        <p:scale>
          <a:sx n="62" d="100"/>
          <a:sy n="62" d="100"/>
        </p:scale>
        <p:origin x="192" y="1120"/>
      </p:cViewPr>
      <p:guideLst>
        <p:guide orient="horz" pos="2160"/>
        <p:guide pos="2880"/>
      </p:guideLst>
    </p:cSldViewPr>
  </p:slideViewPr>
  <p:outlineViewPr>
    <p:cViewPr>
      <p:scale>
        <a:sx n="33" d="100"/>
        <a:sy n="33" d="100"/>
      </p:scale>
      <p:origin x="0" y="427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99" Type="http://schemas.openxmlformats.org/officeDocument/2006/relationships/slide" Target="slides/slide23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324" Type="http://schemas.openxmlformats.org/officeDocument/2006/relationships/slide" Target="slides/slide255.xml"/><Relationship Id="rId366" Type="http://schemas.openxmlformats.org/officeDocument/2006/relationships/slide" Target="slides/slide297.xml"/><Relationship Id="rId170" Type="http://schemas.openxmlformats.org/officeDocument/2006/relationships/slide" Target="slides/slide101.xml"/><Relationship Id="rId226" Type="http://schemas.openxmlformats.org/officeDocument/2006/relationships/slide" Target="slides/slide157.xml"/><Relationship Id="rId433" Type="http://schemas.openxmlformats.org/officeDocument/2006/relationships/slide" Target="slides/slide364.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335" Type="http://schemas.openxmlformats.org/officeDocument/2006/relationships/slide" Target="slides/slide266.xml"/><Relationship Id="rId377" Type="http://schemas.openxmlformats.org/officeDocument/2006/relationships/slide" Target="slides/slide308.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402" Type="http://schemas.openxmlformats.org/officeDocument/2006/relationships/slide" Target="slides/slide333.xml"/><Relationship Id="rId279" Type="http://schemas.openxmlformats.org/officeDocument/2006/relationships/slide" Target="slides/slide210.xml"/><Relationship Id="rId444" Type="http://schemas.openxmlformats.org/officeDocument/2006/relationships/slide" Target="slides/slide375.xml"/><Relationship Id="rId43" Type="http://schemas.openxmlformats.org/officeDocument/2006/relationships/slideMaster" Target="slideMasters/slideMaster43.xml"/><Relationship Id="rId139" Type="http://schemas.openxmlformats.org/officeDocument/2006/relationships/slide" Target="slides/slide70.xml"/><Relationship Id="rId290" Type="http://schemas.openxmlformats.org/officeDocument/2006/relationships/slide" Target="slides/slide221.xml"/><Relationship Id="rId304" Type="http://schemas.openxmlformats.org/officeDocument/2006/relationships/slide" Target="slides/slide235.xml"/><Relationship Id="rId346" Type="http://schemas.openxmlformats.org/officeDocument/2006/relationships/slide" Target="slides/slide277.xml"/><Relationship Id="rId388" Type="http://schemas.openxmlformats.org/officeDocument/2006/relationships/slide" Target="slides/slide319.xml"/><Relationship Id="rId85" Type="http://schemas.openxmlformats.org/officeDocument/2006/relationships/slide" Target="slides/slide16.xml"/><Relationship Id="rId150" Type="http://schemas.openxmlformats.org/officeDocument/2006/relationships/slide" Target="slides/slide81.xml"/><Relationship Id="rId192" Type="http://schemas.openxmlformats.org/officeDocument/2006/relationships/slide" Target="slides/slide123.xml"/><Relationship Id="rId206" Type="http://schemas.openxmlformats.org/officeDocument/2006/relationships/slide" Target="slides/slide137.xml"/><Relationship Id="rId413" Type="http://schemas.openxmlformats.org/officeDocument/2006/relationships/slide" Target="slides/slide344.xml"/><Relationship Id="rId248" Type="http://schemas.openxmlformats.org/officeDocument/2006/relationships/slide" Target="slides/slide179.xml"/><Relationship Id="rId12" Type="http://schemas.openxmlformats.org/officeDocument/2006/relationships/slideMaster" Target="slideMasters/slideMaster12.xml"/><Relationship Id="rId108" Type="http://schemas.openxmlformats.org/officeDocument/2006/relationships/slide" Target="slides/slide39.xml"/><Relationship Id="rId315" Type="http://schemas.openxmlformats.org/officeDocument/2006/relationships/slide" Target="slides/slide246.xml"/><Relationship Id="rId357" Type="http://schemas.openxmlformats.org/officeDocument/2006/relationships/slide" Target="slides/slide288.xml"/><Relationship Id="rId54" Type="http://schemas.openxmlformats.org/officeDocument/2006/relationships/slideMaster" Target="slideMasters/slideMaster54.xml"/><Relationship Id="rId96" Type="http://schemas.openxmlformats.org/officeDocument/2006/relationships/slide" Target="slides/slide27.xml"/><Relationship Id="rId161" Type="http://schemas.openxmlformats.org/officeDocument/2006/relationships/slide" Target="slides/slide92.xml"/><Relationship Id="rId217" Type="http://schemas.openxmlformats.org/officeDocument/2006/relationships/slide" Target="slides/slide148.xml"/><Relationship Id="rId399" Type="http://schemas.openxmlformats.org/officeDocument/2006/relationships/slide" Target="slides/slide330.xml"/><Relationship Id="rId259" Type="http://schemas.openxmlformats.org/officeDocument/2006/relationships/slide" Target="slides/slide190.xml"/><Relationship Id="rId424" Type="http://schemas.openxmlformats.org/officeDocument/2006/relationships/slide" Target="slides/slide355.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326" Type="http://schemas.openxmlformats.org/officeDocument/2006/relationships/slide" Target="slides/slide257.xml"/><Relationship Id="rId65" Type="http://schemas.openxmlformats.org/officeDocument/2006/relationships/slideMaster" Target="slideMasters/slideMaster65.xml"/><Relationship Id="rId130" Type="http://schemas.openxmlformats.org/officeDocument/2006/relationships/slide" Target="slides/slide61.xml"/><Relationship Id="rId368" Type="http://schemas.openxmlformats.org/officeDocument/2006/relationships/slide" Target="slides/slide299.xml"/><Relationship Id="rId172" Type="http://schemas.openxmlformats.org/officeDocument/2006/relationships/slide" Target="slides/slide103.xml"/><Relationship Id="rId228" Type="http://schemas.openxmlformats.org/officeDocument/2006/relationships/slide" Target="slides/slide159.xml"/><Relationship Id="rId435" Type="http://schemas.openxmlformats.org/officeDocument/2006/relationships/slide" Target="slides/slide366.xml"/><Relationship Id="rId281" Type="http://schemas.openxmlformats.org/officeDocument/2006/relationships/slide" Target="slides/slide212.xml"/><Relationship Id="rId337" Type="http://schemas.openxmlformats.org/officeDocument/2006/relationships/slide" Target="slides/slide268.xml"/><Relationship Id="rId34" Type="http://schemas.openxmlformats.org/officeDocument/2006/relationships/slideMaster" Target="slideMasters/slideMaster34.xml"/><Relationship Id="rId76" Type="http://schemas.openxmlformats.org/officeDocument/2006/relationships/slide" Target="slides/slide7.xml"/><Relationship Id="rId141" Type="http://schemas.openxmlformats.org/officeDocument/2006/relationships/slide" Target="slides/slide72.xml"/><Relationship Id="rId379" Type="http://schemas.openxmlformats.org/officeDocument/2006/relationships/slide" Target="slides/slide310.xml"/><Relationship Id="rId7" Type="http://schemas.openxmlformats.org/officeDocument/2006/relationships/slideMaster" Target="slideMasters/slideMaster7.xml"/><Relationship Id="rId183" Type="http://schemas.openxmlformats.org/officeDocument/2006/relationships/slide" Target="slides/slide114.xml"/><Relationship Id="rId239" Type="http://schemas.openxmlformats.org/officeDocument/2006/relationships/slide" Target="slides/slide170.xml"/><Relationship Id="rId390" Type="http://schemas.openxmlformats.org/officeDocument/2006/relationships/slide" Target="slides/slide321.xml"/><Relationship Id="rId404" Type="http://schemas.openxmlformats.org/officeDocument/2006/relationships/slide" Target="slides/slide335.xml"/><Relationship Id="rId446" Type="http://schemas.openxmlformats.org/officeDocument/2006/relationships/slide" Target="slides/slide377.xml"/><Relationship Id="rId250" Type="http://schemas.openxmlformats.org/officeDocument/2006/relationships/slide" Target="slides/slide181.xml"/><Relationship Id="rId292" Type="http://schemas.openxmlformats.org/officeDocument/2006/relationships/slide" Target="slides/slide223.xml"/><Relationship Id="rId306" Type="http://schemas.openxmlformats.org/officeDocument/2006/relationships/slide" Target="slides/slide237.xml"/><Relationship Id="rId45" Type="http://schemas.openxmlformats.org/officeDocument/2006/relationships/slideMaster" Target="slideMasters/slideMaster45.xml"/><Relationship Id="rId87" Type="http://schemas.openxmlformats.org/officeDocument/2006/relationships/slide" Target="slides/slide18.xml"/><Relationship Id="rId110" Type="http://schemas.openxmlformats.org/officeDocument/2006/relationships/slide" Target="slides/slide41.xml"/><Relationship Id="rId348" Type="http://schemas.openxmlformats.org/officeDocument/2006/relationships/slide" Target="slides/slide279.xml"/><Relationship Id="rId152" Type="http://schemas.openxmlformats.org/officeDocument/2006/relationships/slide" Target="slides/slide83.xml"/><Relationship Id="rId194" Type="http://schemas.openxmlformats.org/officeDocument/2006/relationships/slide" Target="slides/slide125.xml"/><Relationship Id="rId208" Type="http://schemas.openxmlformats.org/officeDocument/2006/relationships/slide" Target="slides/slide139.xml"/><Relationship Id="rId415" Type="http://schemas.openxmlformats.org/officeDocument/2006/relationships/slide" Target="slides/slide346.xml"/><Relationship Id="rId261" Type="http://schemas.openxmlformats.org/officeDocument/2006/relationships/slide" Target="slides/slide192.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8.xml"/><Relationship Id="rId359" Type="http://schemas.openxmlformats.org/officeDocument/2006/relationships/slide" Target="slides/slide290.xml"/><Relationship Id="rId98" Type="http://schemas.openxmlformats.org/officeDocument/2006/relationships/slide" Target="slides/slide29.xml"/><Relationship Id="rId121" Type="http://schemas.openxmlformats.org/officeDocument/2006/relationships/slide" Target="slides/slide52.xml"/><Relationship Id="rId163" Type="http://schemas.openxmlformats.org/officeDocument/2006/relationships/slide" Target="slides/slide94.xml"/><Relationship Id="rId219" Type="http://schemas.openxmlformats.org/officeDocument/2006/relationships/slide" Target="slides/slide150.xml"/><Relationship Id="rId370" Type="http://schemas.openxmlformats.org/officeDocument/2006/relationships/slide" Target="slides/slide301.xml"/><Relationship Id="rId426" Type="http://schemas.openxmlformats.org/officeDocument/2006/relationships/slide" Target="slides/slide357.xml"/><Relationship Id="rId230" Type="http://schemas.openxmlformats.org/officeDocument/2006/relationships/slide" Target="slides/slide161.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3.xml"/><Relationship Id="rId328" Type="http://schemas.openxmlformats.org/officeDocument/2006/relationships/slide" Target="slides/slide259.xml"/><Relationship Id="rId132" Type="http://schemas.openxmlformats.org/officeDocument/2006/relationships/slide" Target="slides/slide63.xml"/><Relationship Id="rId174" Type="http://schemas.openxmlformats.org/officeDocument/2006/relationships/slide" Target="slides/slide105.xml"/><Relationship Id="rId381" Type="http://schemas.openxmlformats.org/officeDocument/2006/relationships/slide" Target="slides/slide312.xml"/><Relationship Id="rId241" Type="http://schemas.openxmlformats.org/officeDocument/2006/relationships/slide" Target="slides/slide172.xml"/><Relationship Id="rId437" Type="http://schemas.openxmlformats.org/officeDocument/2006/relationships/slide" Target="slides/slide368.xml"/><Relationship Id="rId36" Type="http://schemas.openxmlformats.org/officeDocument/2006/relationships/slideMaster" Target="slideMasters/slideMaster36.xml"/><Relationship Id="rId283" Type="http://schemas.openxmlformats.org/officeDocument/2006/relationships/slide" Target="slides/slide214.xml"/><Relationship Id="rId339" Type="http://schemas.openxmlformats.org/officeDocument/2006/relationships/slide" Target="slides/slide270.xml"/><Relationship Id="rId78" Type="http://schemas.openxmlformats.org/officeDocument/2006/relationships/slide" Target="slides/slide9.xml"/><Relationship Id="rId101" Type="http://schemas.openxmlformats.org/officeDocument/2006/relationships/slide" Target="slides/slide32.xml"/><Relationship Id="rId143" Type="http://schemas.openxmlformats.org/officeDocument/2006/relationships/slide" Target="slides/slide74.xml"/><Relationship Id="rId185" Type="http://schemas.openxmlformats.org/officeDocument/2006/relationships/slide" Target="slides/slide116.xml"/><Relationship Id="rId350" Type="http://schemas.openxmlformats.org/officeDocument/2006/relationships/slide" Target="slides/slide281.xml"/><Relationship Id="rId406" Type="http://schemas.openxmlformats.org/officeDocument/2006/relationships/slide" Target="slides/slide337.xml"/><Relationship Id="rId9" Type="http://schemas.openxmlformats.org/officeDocument/2006/relationships/slideMaster" Target="slideMasters/slideMaster9.xml"/><Relationship Id="rId210" Type="http://schemas.openxmlformats.org/officeDocument/2006/relationships/slide" Target="slides/slide141.xml"/><Relationship Id="rId392" Type="http://schemas.openxmlformats.org/officeDocument/2006/relationships/slide" Target="slides/slide323.xml"/><Relationship Id="rId448" Type="http://schemas.openxmlformats.org/officeDocument/2006/relationships/slide" Target="slides/slide379.xml"/><Relationship Id="rId252" Type="http://schemas.openxmlformats.org/officeDocument/2006/relationships/slide" Target="slides/slide183.xml"/><Relationship Id="rId294" Type="http://schemas.openxmlformats.org/officeDocument/2006/relationships/slide" Target="slides/slide225.xml"/><Relationship Id="rId308" Type="http://schemas.openxmlformats.org/officeDocument/2006/relationships/slide" Target="slides/slide239.xml"/><Relationship Id="rId47" Type="http://schemas.openxmlformats.org/officeDocument/2006/relationships/slideMaster" Target="slideMasters/slideMaster47.xml"/><Relationship Id="rId89" Type="http://schemas.openxmlformats.org/officeDocument/2006/relationships/slide" Target="slides/slide20.xml"/><Relationship Id="rId112" Type="http://schemas.openxmlformats.org/officeDocument/2006/relationships/slide" Target="slides/slide43.xml"/><Relationship Id="rId154" Type="http://schemas.openxmlformats.org/officeDocument/2006/relationships/slide" Target="slides/slide85.xml"/><Relationship Id="rId361" Type="http://schemas.openxmlformats.org/officeDocument/2006/relationships/slide" Target="slides/slide292.xml"/><Relationship Id="rId196" Type="http://schemas.openxmlformats.org/officeDocument/2006/relationships/slide" Target="slides/slide127.xml"/><Relationship Id="rId417" Type="http://schemas.openxmlformats.org/officeDocument/2006/relationships/slide" Target="slides/slide348.xml"/><Relationship Id="rId16" Type="http://schemas.openxmlformats.org/officeDocument/2006/relationships/slideMaster" Target="slideMasters/slideMaster16.xml"/><Relationship Id="rId221" Type="http://schemas.openxmlformats.org/officeDocument/2006/relationships/slide" Target="slides/slide152.xml"/><Relationship Id="rId263" Type="http://schemas.openxmlformats.org/officeDocument/2006/relationships/slide" Target="slides/slide194.xml"/><Relationship Id="rId319" Type="http://schemas.openxmlformats.org/officeDocument/2006/relationships/slide" Target="slides/slide250.xml"/><Relationship Id="rId58" Type="http://schemas.openxmlformats.org/officeDocument/2006/relationships/slideMaster" Target="slideMasters/slideMaster58.xml"/><Relationship Id="rId123" Type="http://schemas.openxmlformats.org/officeDocument/2006/relationships/slide" Target="slides/slide54.xml"/><Relationship Id="rId330" Type="http://schemas.openxmlformats.org/officeDocument/2006/relationships/slide" Target="slides/slide261.xml"/><Relationship Id="rId165" Type="http://schemas.openxmlformats.org/officeDocument/2006/relationships/slide" Target="slides/slide96.xml"/><Relationship Id="rId372" Type="http://schemas.openxmlformats.org/officeDocument/2006/relationships/slide" Target="slides/slide303.xml"/><Relationship Id="rId428" Type="http://schemas.openxmlformats.org/officeDocument/2006/relationships/slide" Target="slides/slide359.xml"/><Relationship Id="rId232" Type="http://schemas.openxmlformats.org/officeDocument/2006/relationships/slide" Target="slides/slide163.xml"/><Relationship Id="rId274" Type="http://schemas.openxmlformats.org/officeDocument/2006/relationships/slide" Target="slides/slide205.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65.xml"/><Relationship Id="rId80" Type="http://schemas.openxmlformats.org/officeDocument/2006/relationships/slide" Target="slides/slide11.xml"/><Relationship Id="rId176" Type="http://schemas.openxmlformats.org/officeDocument/2006/relationships/slide" Target="slides/slide107.xml"/><Relationship Id="rId341" Type="http://schemas.openxmlformats.org/officeDocument/2006/relationships/slide" Target="slides/slide272.xml"/><Relationship Id="rId383" Type="http://schemas.openxmlformats.org/officeDocument/2006/relationships/slide" Target="slides/slide314.xml"/><Relationship Id="rId439" Type="http://schemas.openxmlformats.org/officeDocument/2006/relationships/slide" Target="slides/slide370.xml"/><Relationship Id="rId201" Type="http://schemas.openxmlformats.org/officeDocument/2006/relationships/slide" Target="slides/slide132.xml"/><Relationship Id="rId243" Type="http://schemas.openxmlformats.org/officeDocument/2006/relationships/slide" Target="slides/slide174.xml"/><Relationship Id="rId285" Type="http://schemas.openxmlformats.org/officeDocument/2006/relationships/slide" Target="slides/slide216.xml"/><Relationship Id="rId450" Type="http://schemas.openxmlformats.org/officeDocument/2006/relationships/notesMaster" Target="notesMasters/notesMaster1.xml"/><Relationship Id="rId38" Type="http://schemas.openxmlformats.org/officeDocument/2006/relationships/slideMaster" Target="slideMasters/slideMaster38.xml"/><Relationship Id="rId103" Type="http://schemas.openxmlformats.org/officeDocument/2006/relationships/slide" Target="slides/slide34.xml"/><Relationship Id="rId310" Type="http://schemas.openxmlformats.org/officeDocument/2006/relationships/slide" Target="slides/slide241.xml"/><Relationship Id="rId91" Type="http://schemas.openxmlformats.org/officeDocument/2006/relationships/slide" Target="slides/slide22.xml"/><Relationship Id="rId145" Type="http://schemas.openxmlformats.org/officeDocument/2006/relationships/slide" Target="slides/slide76.xml"/><Relationship Id="rId187" Type="http://schemas.openxmlformats.org/officeDocument/2006/relationships/slide" Target="slides/slide118.xml"/><Relationship Id="rId352" Type="http://schemas.openxmlformats.org/officeDocument/2006/relationships/slide" Target="slides/slide283.xml"/><Relationship Id="rId394" Type="http://schemas.openxmlformats.org/officeDocument/2006/relationships/slide" Target="slides/slide325.xml"/><Relationship Id="rId408" Type="http://schemas.openxmlformats.org/officeDocument/2006/relationships/slide" Target="slides/slide339.xml"/><Relationship Id="rId212" Type="http://schemas.openxmlformats.org/officeDocument/2006/relationships/slide" Target="slides/slide143.xml"/><Relationship Id="rId254" Type="http://schemas.openxmlformats.org/officeDocument/2006/relationships/slide" Target="slides/slide185.xml"/><Relationship Id="rId49" Type="http://schemas.openxmlformats.org/officeDocument/2006/relationships/slideMaster" Target="slideMasters/slideMaster49.xml"/><Relationship Id="rId114" Type="http://schemas.openxmlformats.org/officeDocument/2006/relationships/slide" Target="slides/slide45.xml"/><Relationship Id="rId296" Type="http://schemas.openxmlformats.org/officeDocument/2006/relationships/slide" Target="slides/slide227.xml"/><Relationship Id="rId60" Type="http://schemas.openxmlformats.org/officeDocument/2006/relationships/slideMaster" Target="slideMasters/slideMaster60.xml"/><Relationship Id="rId156" Type="http://schemas.openxmlformats.org/officeDocument/2006/relationships/slide" Target="slides/slide87.xml"/><Relationship Id="rId198" Type="http://schemas.openxmlformats.org/officeDocument/2006/relationships/slide" Target="slides/slide129.xml"/><Relationship Id="rId321" Type="http://schemas.openxmlformats.org/officeDocument/2006/relationships/slide" Target="slides/slide252.xml"/><Relationship Id="rId363" Type="http://schemas.openxmlformats.org/officeDocument/2006/relationships/slide" Target="slides/slide294.xml"/><Relationship Id="rId419" Type="http://schemas.openxmlformats.org/officeDocument/2006/relationships/slide" Target="slides/slide350.xml"/><Relationship Id="rId223" Type="http://schemas.openxmlformats.org/officeDocument/2006/relationships/slide" Target="slides/slide154.xml"/><Relationship Id="rId430" Type="http://schemas.openxmlformats.org/officeDocument/2006/relationships/slide" Target="slides/slide361.xml"/><Relationship Id="rId18" Type="http://schemas.openxmlformats.org/officeDocument/2006/relationships/slideMaster" Target="slideMasters/slideMaster18.xml"/><Relationship Id="rId265" Type="http://schemas.openxmlformats.org/officeDocument/2006/relationships/slide" Target="slides/slide196.xml"/><Relationship Id="rId125" Type="http://schemas.openxmlformats.org/officeDocument/2006/relationships/slide" Target="slides/slide56.xml"/><Relationship Id="rId167" Type="http://schemas.openxmlformats.org/officeDocument/2006/relationships/slide" Target="slides/slide98.xml"/><Relationship Id="rId332" Type="http://schemas.openxmlformats.org/officeDocument/2006/relationships/slide" Target="slides/slide263.xml"/><Relationship Id="rId374" Type="http://schemas.openxmlformats.org/officeDocument/2006/relationships/slide" Target="slides/slide305.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420" Type="http://schemas.openxmlformats.org/officeDocument/2006/relationships/slide" Target="slides/slide3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297" Type="http://schemas.openxmlformats.org/officeDocument/2006/relationships/slide" Target="slides/slide228.xml"/><Relationship Id="rId441" Type="http://schemas.openxmlformats.org/officeDocument/2006/relationships/slide" Target="slides/slide372.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301" Type="http://schemas.openxmlformats.org/officeDocument/2006/relationships/slide" Target="slides/slide232.xml"/><Relationship Id="rId322" Type="http://schemas.openxmlformats.org/officeDocument/2006/relationships/slide" Target="slides/slide253.xml"/><Relationship Id="rId343" Type="http://schemas.openxmlformats.org/officeDocument/2006/relationships/slide" Target="slides/slide274.xml"/><Relationship Id="rId364" Type="http://schemas.openxmlformats.org/officeDocument/2006/relationships/slide" Target="slides/slide295.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385" Type="http://schemas.openxmlformats.org/officeDocument/2006/relationships/slide" Target="slides/slide316.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slide" Target="slides/slide218.xml"/><Relationship Id="rId410" Type="http://schemas.openxmlformats.org/officeDocument/2006/relationships/slide" Target="slides/slide341.xml"/><Relationship Id="rId431" Type="http://schemas.openxmlformats.org/officeDocument/2006/relationships/slide" Target="slides/slide362.xml"/><Relationship Id="rId452"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312" Type="http://schemas.openxmlformats.org/officeDocument/2006/relationships/slide" Target="slides/slide243.xml"/><Relationship Id="rId333" Type="http://schemas.openxmlformats.org/officeDocument/2006/relationships/slide" Target="slides/slide264.xml"/><Relationship Id="rId354" Type="http://schemas.openxmlformats.org/officeDocument/2006/relationships/slide" Target="slides/slide285.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75" Type="http://schemas.openxmlformats.org/officeDocument/2006/relationships/slide" Target="slides/slide306.xml"/><Relationship Id="rId396" Type="http://schemas.openxmlformats.org/officeDocument/2006/relationships/slide" Target="slides/slide327.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298" Type="http://schemas.openxmlformats.org/officeDocument/2006/relationships/slide" Target="slides/slide229.xml"/><Relationship Id="rId400" Type="http://schemas.openxmlformats.org/officeDocument/2006/relationships/slide" Target="slides/slide331.xml"/><Relationship Id="rId421" Type="http://schemas.openxmlformats.org/officeDocument/2006/relationships/slide" Target="slides/slide352.xml"/><Relationship Id="rId442" Type="http://schemas.openxmlformats.org/officeDocument/2006/relationships/slide" Target="slides/slide373.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302" Type="http://schemas.openxmlformats.org/officeDocument/2006/relationships/slide" Target="slides/slide233.xml"/><Relationship Id="rId323" Type="http://schemas.openxmlformats.org/officeDocument/2006/relationships/slide" Target="slides/slide254.xml"/><Relationship Id="rId344" Type="http://schemas.openxmlformats.org/officeDocument/2006/relationships/slide" Target="slides/slide27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365" Type="http://schemas.openxmlformats.org/officeDocument/2006/relationships/slide" Target="slides/slide296.xml"/><Relationship Id="rId386" Type="http://schemas.openxmlformats.org/officeDocument/2006/relationships/slide" Target="slides/slide317.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288" Type="http://schemas.openxmlformats.org/officeDocument/2006/relationships/slide" Target="slides/slide219.xml"/><Relationship Id="rId411" Type="http://schemas.openxmlformats.org/officeDocument/2006/relationships/slide" Target="slides/slide342.xml"/><Relationship Id="rId432" Type="http://schemas.openxmlformats.org/officeDocument/2006/relationships/slide" Target="slides/slide363.xml"/><Relationship Id="rId453" Type="http://schemas.openxmlformats.org/officeDocument/2006/relationships/theme" Target="theme/theme1.xml"/><Relationship Id="rId106" Type="http://schemas.openxmlformats.org/officeDocument/2006/relationships/slide" Target="slides/slide37.xml"/><Relationship Id="rId127" Type="http://schemas.openxmlformats.org/officeDocument/2006/relationships/slide" Target="slides/slide58.xml"/><Relationship Id="rId313" Type="http://schemas.openxmlformats.org/officeDocument/2006/relationships/slide" Target="slides/slide24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334" Type="http://schemas.openxmlformats.org/officeDocument/2006/relationships/slide" Target="slides/slide265.xml"/><Relationship Id="rId355" Type="http://schemas.openxmlformats.org/officeDocument/2006/relationships/slide" Target="slides/slide286.xml"/><Relationship Id="rId376" Type="http://schemas.openxmlformats.org/officeDocument/2006/relationships/slide" Target="slides/slide307.xml"/><Relationship Id="rId397" Type="http://schemas.openxmlformats.org/officeDocument/2006/relationships/slide" Target="slides/slide328.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401" Type="http://schemas.openxmlformats.org/officeDocument/2006/relationships/slide" Target="slides/slide332.xml"/><Relationship Id="rId422" Type="http://schemas.openxmlformats.org/officeDocument/2006/relationships/slide" Target="slides/slide353.xml"/><Relationship Id="rId443" Type="http://schemas.openxmlformats.org/officeDocument/2006/relationships/slide" Target="slides/slide374.xml"/><Relationship Id="rId303" Type="http://schemas.openxmlformats.org/officeDocument/2006/relationships/slide" Target="slides/slide234.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345" Type="http://schemas.openxmlformats.org/officeDocument/2006/relationships/slide" Target="slides/slide276.xml"/><Relationship Id="rId387" Type="http://schemas.openxmlformats.org/officeDocument/2006/relationships/slide" Target="slides/slide318.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412" Type="http://schemas.openxmlformats.org/officeDocument/2006/relationships/slide" Target="slides/slide343.xml"/><Relationship Id="rId107" Type="http://schemas.openxmlformats.org/officeDocument/2006/relationships/slide" Target="slides/slide38.xml"/><Relationship Id="rId289" Type="http://schemas.openxmlformats.org/officeDocument/2006/relationships/slide" Target="slides/slide220.xml"/><Relationship Id="rId454"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314" Type="http://schemas.openxmlformats.org/officeDocument/2006/relationships/slide" Target="slides/slide245.xml"/><Relationship Id="rId356" Type="http://schemas.openxmlformats.org/officeDocument/2006/relationships/slide" Target="slides/slide287.xml"/><Relationship Id="rId398" Type="http://schemas.openxmlformats.org/officeDocument/2006/relationships/slide" Target="slides/slide329.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423" Type="http://schemas.openxmlformats.org/officeDocument/2006/relationships/slide" Target="slides/slide354.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325" Type="http://schemas.openxmlformats.org/officeDocument/2006/relationships/slide" Target="slides/slide256.xml"/><Relationship Id="rId367" Type="http://schemas.openxmlformats.org/officeDocument/2006/relationships/slide" Target="slides/slide298.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434" Type="http://schemas.openxmlformats.org/officeDocument/2006/relationships/slide" Target="slides/slide365.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336" Type="http://schemas.openxmlformats.org/officeDocument/2006/relationships/slide" Target="slides/slide267.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378" Type="http://schemas.openxmlformats.org/officeDocument/2006/relationships/slide" Target="slides/slide309.xml"/><Relationship Id="rId403" Type="http://schemas.openxmlformats.org/officeDocument/2006/relationships/slide" Target="slides/slide334.xml"/><Relationship Id="rId6" Type="http://schemas.openxmlformats.org/officeDocument/2006/relationships/slideMaster" Target="slideMasters/slideMaster6.xml"/><Relationship Id="rId238" Type="http://schemas.openxmlformats.org/officeDocument/2006/relationships/slide" Target="slides/slide169.xml"/><Relationship Id="rId445" Type="http://schemas.openxmlformats.org/officeDocument/2006/relationships/slide" Target="slides/slide376.xml"/><Relationship Id="rId291" Type="http://schemas.openxmlformats.org/officeDocument/2006/relationships/slide" Target="slides/slide222.xml"/><Relationship Id="rId305" Type="http://schemas.openxmlformats.org/officeDocument/2006/relationships/slide" Target="slides/slide236.xml"/><Relationship Id="rId347" Type="http://schemas.openxmlformats.org/officeDocument/2006/relationships/slide" Target="slides/slide278.xml"/><Relationship Id="rId44" Type="http://schemas.openxmlformats.org/officeDocument/2006/relationships/slideMaster" Target="slideMasters/slideMaster44.xml"/><Relationship Id="rId86" Type="http://schemas.openxmlformats.org/officeDocument/2006/relationships/slide" Target="slides/slide17.xml"/><Relationship Id="rId151" Type="http://schemas.openxmlformats.org/officeDocument/2006/relationships/slide" Target="slides/slide82.xml"/><Relationship Id="rId389" Type="http://schemas.openxmlformats.org/officeDocument/2006/relationships/slide" Target="slides/slide320.xml"/><Relationship Id="rId193" Type="http://schemas.openxmlformats.org/officeDocument/2006/relationships/slide" Target="slides/slide124.xml"/><Relationship Id="rId207" Type="http://schemas.openxmlformats.org/officeDocument/2006/relationships/slide" Target="slides/slide138.xml"/><Relationship Id="rId249" Type="http://schemas.openxmlformats.org/officeDocument/2006/relationships/slide" Target="slides/slide180.xml"/><Relationship Id="rId414" Type="http://schemas.openxmlformats.org/officeDocument/2006/relationships/slide" Target="slides/slide345.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316" Type="http://schemas.openxmlformats.org/officeDocument/2006/relationships/slide" Target="slides/slide247.xml"/><Relationship Id="rId55" Type="http://schemas.openxmlformats.org/officeDocument/2006/relationships/slideMaster" Target="slideMasters/slideMaster55.xml"/><Relationship Id="rId97" Type="http://schemas.openxmlformats.org/officeDocument/2006/relationships/slide" Target="slides/slide28.xml"/><Relationship Id="rId120" Type="http://schemas.openxmlformats.org/officeDocument/2006/relationships/slide" Target="slides/slide51.xml"/><Relationship Id="rId358" Type="http://schemas.openxmlformats.org/officeDocument/2006/relationships/slide" Target="slides/slide289.xml"/><Relationship Id="rId162" Type="http://schemas.openxmlformats.org/officeDocument/2006/relationships/slide" Target="slides/slide93.xml"/><Relationship Id="rId218" Type="http://schemas.openxmlformats.org/officeDocument/2006/relationships/slide" Target="slides/slide149.xml"/><Relationship Id="rId425" Type="http://schemas.openxmlformats.org/officeDocument/2006/relationships/slide" Target="slides/slide356.xml"/><Relationship Id="rId271" Type="http://schemas.openxmlformats.org/officeDocument/2006/relationships/slide" Target="slides/slide202.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2.xml"/><Relationship Id="rId327" Type="http://schemas.openxmlformats.org/officeDocument/2006/relationships/slide" Target="slides/slide258.xml"/><Relationship Id="rId369" Type="http://schemas.openxmlformats.org/officeDocument/2006/relationships/slide" Target="slides/slide300.xml"/><Relationship Id="rId173" Type="http://schemas.openxmlformats.org/officeDocument/2006/relationships/slide" Target="slides/slide104.xml"/><Relationship Id="rId229" Type="http://schemas.openxmlformats.org/officeDocument/2006/relationships/slide" Target="slides/slide160.xml"/><Relationship Id="rId380" Type="http://schemas.openxmlformats.org/officeDocument/2006/relationships/slide" Target="slides/slide311.xml"/><Relationship Id="rId436" Type="http://schemas.openxmlformats.org/officeDocument/2006/relationships/slide" Target="slides/slide367.xml"/><Relationship Id="rId240" Type="http://schemas.openxmlformats.org/officeDocument/2006/relationships/slide" Target="slides/slide171.xml"/><Relationship Id="rId35" Type="http://schemas.openxmlformats.org/officeDocument/2006/relationships/slideMaster" Target="slideMasters/slideMaster35.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338" Type="http://schemas.openxmlformats.org/officeDocument/2006/relationships/slide" Target="slides/slide269.xml"/><Relationship Id="rId8" Type="http://schemas.openxmlformats.org/officeDocument/2006/relationships/slideMaster" Target="slideMasters/slideMaster8.xml"/><Relationship Id="rId142" Type="http://schemas.openxmlformats.org/officeDocument/2006/relationships/slide" Target="slides/slide73.xml"/><Relationship Id="rId184" Type="http://schemas.openxmlformats.org/officeDocument/2006/relationships/slide" Target="slides/slide115.xml"/><Relationship Id="rId391" Type="http://schemas.openxmlformats.org/officeDocument/2006/relationships/slide" Target="slides/slide322.xml"/><Relationship Id="rId405" Type="http://schemas.openxmlformats.org/officeDocument/2006/relationships/slide" Target="slides/slide336.xml"/><Relationship Id="rId447" Type="http://schemas.openxmlformats.org/officeDocument/2006/relationships/slide" Target="slides/slide378.xml"/><Relationship Id="rId251" Type="http://schemas.openxmlformats.org/officeDocument/2006/relationships/slide" Target="slides/slide182.xml"/><Relationship Id="rId46" Type="http://schemas.openxmlformats.org/officeDocument/2006/relationships/slideMaster" Target="slideMasters/slideMaster46.xml"/><Relationship Id="rId293" Type="http://schemas.openxmlformats.org/officeDocument/2006/relationships/slide" Target="slides/slide224.xml"/><Relationship Id="rId307" Type="http://schemas.openxmlformats.org/officeDocument/2006/relationships/slide" Target="slides/slide238.xml"/><Relationship Id="rId349" Type="http://schemas.openxmlformats.org/officeDocument/2006/relationships/slide" Target="slides/slide280.xml"/><Relationship Id="rId88" Type="http://schemas.openxmlformats.org/officeDocument/2006/relationships/slide" Target="slides/slide19.xml"/><Relationship Id="rId111" Type="http://schemas.openxmlformats.org/officeDocument/2006/relationships/slide" Target="slides/slide42.xml"/><Relationship Id="rId153" Type="http://schemas.openxmlformats.org/officeDocument/2006/relationships/slide" Target="slides/slide84.xml"/><Relationship Id="rId195" Type="http://schemas.openxmlformats.org/officeDocument/2006/relationships/slide" Target="slides/slide126.xml"/><Relationship Id="rId209" Type="http://schemas.openxmlformats.org/officeDocument/2006/relationships/slide" Target="slides/slide140.xml"/><Relationship Id="rId360" Type="http://schemas.openxmlformats.org/officeDocument/2006/relationships/slide" Target="slides/slide291.xml"/><Relationship Id="rId416" Type="http://schemas.openxmlformats.org/officeDocument/2006/relationships/slide" Target="slides/slide347.xml"/><Relationship Id="rId220" Type="http://schemas.openxmlformats.org/officeDocument/2006/relationships/slide" Target="slides/slide151.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3.xml"/><Relationship Id="rId318" Type="http://schemas.openxmlformats.org/officeDocument/2006/relationships/slide" Target="slides/slide249.xml"/><Relationship Id="rId99" Type="http://schemas.openxmlformats.org/officeDocument/2006/relationships/slide" Target="slides/slide30.xml"/><Relationship Id="rId122" Type="http://schemas.openxmlformats.org/officeDocument/2006/relationships/slide" Target="slides/slide53.xml"/><Relationship Id="rId164" Type="http://schemas.openxmlformats.org/officeDocument/2006/relationships/slide" Target="slides/slide95.xml"/><Relationship Id="rId371" Type="http://schemas.openxmlformats.org/officeDocument/2006/relationships/slide" Target="slides/slide302.xml"/><Relationship Id="rId427" Type="http://schemas.openxmlformats.org/officeDocument/2006/relationships/slide" Target="slides/slide358.xml"/><Relationship Id="rId26" Type="http://schemas.openxmlformats.org/officeDocument/2006/relationships/slideMaster" Target="slideMasters/slideMaster26.xml"/><Relationship Id="rId231" Type="http://schemas.openxmlformats.org/officeDocument/2006/relationships/slide" Target="slides/slide162.xml"/><Relationship Id="rId273" Type="http://schemas.openxmlformats.org/officeDocument/2006/relationships/slide" Target="slides/slide204.xml"/><Relationship Id="rId329" Type="http://schemas.openxmlformats.org/officeDocument/2006/relationships/slide" Target="slides/slide260.xml"/><Relationship Id="rId68" Type="http://schemas.openxmlformats.org/officeDocument/2006/relationships/slideMaster" Target="slideMasters/slideMaster68.xml"/><Relationship Id="rId133" Type="http://schemas.openxmlformats.org/officeDocument/2006/relationships/slide" Target="slides/slide64.xml"/><Relationship Id="rId175" Type="http://schemas.openxmlformats.org/officeDocument/2006/relationships/slide" Target="slides/slide106.xml"/><Relationship Id="rId340" Type="http://schemas.openxmlformats.org/officeDocument/2006/relationships/slide" Target="slides/slide271.xml"/><Relationship Id="rId200" Type="http://schemas.openxmlformats.org/officeDocument/2006/relationships/slide" Target="slides/slide131.xml"/><Relationship Id="rId382" Type="http://schemas.openxmlformats.org/officeDocument/2006/relationships/slide" Target="slides/slide313.xml"/><Relationship Id="rId438" Type="http://schemas.openxmlformats.org/officeDocument/2006/relationships/slide" Target="slides/slide369.xml"/><Relationship Id="rId242" Type="http://schemas.openxmlformats.org/officeDocument/2006/relationships/slide" Target="slides/slide173.xml"/><Relationship Id="rId284" Type="http://schemas.openxmlformats.org/officeDocument/2006/relationships/slide" Target="slides/slide215.xml"/><Relationship Id="rId37" Type="http://schemas.openxmlformats.org/officeDocument/2006/relationships/slideMaster" Target="slideMasters/slideMaster37.xml"/><Relationship Id="rId79" Type="http://schemas.openxmlformats.org/officeDocument/2006/relationships/slide" Target="slides/slide10.xml"/><Relationship Id="rId102" Type="http://schemas.openxmlformats.org/officeDocument/2006/relationships/slide" Target="slides/slide33.xml"/><Relationship Id="rId144" Type="http://schemas.openxmlformats.org/officeDocument/2006/relationships/slide" Target="slides/slide75.xml"/><Relationship Id="rId90" Type="http://schemas.openxmlformats.org/officeDocument/2006/relationships/slide" Target="slides/slide21.xml"/><Relationship Id="rId186" Type="http://schemas.openxmlformats.org/officeDocument/2006/relationships/slide" Target="slides/slide117.xml"/><Relationship Id="rId351" Type="http://schemas.openxmlformats.org/officeDocument/2006/relationships/slide" Target="slides/slide282.xml"/><Relationship Id="rId393" Type="http://schemas.openxmlformats.org/officeDocument/2006/relationships/slide" Target="slides/slide324.xml"/><Relationship Id="rId407" Type="http://schemas.openxmlformats.org/officeDocument/2006/relationships/slide" Target="slides/slide338.xml"/><Relationship Id="rId449" Type="http://schemas.openxmlformats.org/officeDocument/2006/relationships/slide" Target="slides/slide380.xml"/><Relationship Id="rId211" Type="http://schemas.openxmlformats.org/officeDocument/2006/relationships/slide" Target="slides/slide142.xml"/><Relationship Id="rId253" Type="http://schemas.openxmlformats.org/officeDocument/2006/relationships/slide" Target="slides/slide184.xml"/><Relationship Id="rId295" Type="http://schemas.openxmlformats.org/officeDocument/2006/relationships/slide" Target="slides/slide226.xml"/><Relationship Id="rId309" Type="http://schemas.openxmlformats.org/officeDocument/2006/relationships/slide" Target="slides/slide240.xml"/><Relationship Id="rId48" Type="http://schemas.openxmlformats.org/officeDocument/2006/relationships/slideMaster" Target="slideMasters/slideMaster48.xml"/><Relationship Id="rId113" Type="http://schemas.openxmlformats.org/officeDocument/2006/relationships/slide" Target="slides/slide44.xml"/><Relationship Id="rId320" Type="http://schemas.openxmlformats.org/officeDocument/2006/relationships/slide" Target="slides/slide251.xml"/><Relationship Id="rId155" Type="http://schemas.openxmlformats.org/officeDocument/2006/relationships/slide" Target="slides/slide86.xml"/><Relationship Id="rId197" Type="http://schemas.openxmlformats.org/officeDocument/2006/relationships/slide" Target="slides/slide128.xml"/><Relationship Id="rId362" Type="http://schemas.openxmlformats.org/officeDocument/2006/relationships/slide" Target="slides/slide293.xml"/><Relationship Id="rId418" Type="http://schemas.openxmlformats.org/officeDocument/2006/relationships/slide" Target="slides/slide349.xml"/><Relationship Id="rId222" Type="http://schemas.openxmlformats.org/officeDocument/2006/relationships/slide" Target="slides/slide153.xml"/><Relationship Id="rId264" Type="http://schemas.openxmlformats.org/officeDocument/2006/relationships/slide" Target="slides/slide195.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5.xml"/><Relationship Id="rId70" Type="http://schemas.openxmlformats.org/officeDocument/2006/relationships/slide" Target="slides/slide1.xml"/><Relationship Id="rId166" Type="http://schemas.openxmlformats.org/officeDocument/2006/relationships/slide" Target="slides/slide97.xml"/><Relationship Id="rId331" Type="http://schemas.openxmlformats.org/officeDocument/2006/relationships/slide" Target="slides/slide262.xml"/><Relationship Id="rId373" Type="http://schemas.openxmlformats.org/officeDocument/2006/relationships/slide" Target="slides/slide304.xml"/><Relationship Id="rId429" Type="http://schemas.openxmlformats.org/officeDocument/2006/relationships/slide" Target="slides/slide360.xml"/><Relationship Id="rId1" Type="http://schemas.openxmlformats.org/officeDocument/2006/relationships/slideMaster" Target="slideMasters/slideMaster1.xml"/><Relationship Id="rId233" Type="http://schemas.openxmlformats.org/officeDocument/2006/relationships/slide" Target="slides/slide164.xml"/><Relationship Id="rId440" Type="http://schemas.openxmlformats.org/officeDocument/2006/relationships/slide" Target="slides/slide371.xml"/><Relationship Id="rId28" Type="http://schemas.openxmlformats.org/officeDocument/2006/relationships/slideMaster" Target="slideMasters/slideMaster28.xml"/><Relationship Id="rId275" Type="http://schemas.openxmlformats.org/officeDocument/2006/relationships/slide" Target="slides/slide206.xml"/><Relationship Id="rId300" Type="http://schemas.openxmlformats.org/officeDocument/2006/relationships/slide" Target="slides/slide231.xml"/><Relationship Id="rId81" Type="http://schemas.openxmlformats.org/officeDocument/2006/relationships/slide" Target="slides/slide12.xml"/><Relationship Id="rId135" Type="http://schemas.openxmlformats.org/officeDocument/2006/relationships/slide" Target="slides/slide66.xml"/><Relationship Id="rId177" Type="http://schemas.openxmlformats.org/officeDocument/2006/relationships/slide" Target="slides/slide108.xml"/><Relationship Id="rId342" Type="http://schemas.openxmlformats.org/officeDocument/2006/relationships/slide" Target="slides/slide273.xml"/><Relationship Id="rId384" Type="http://schemas.openxmlformats.org/officeDocument/2006/relationships/slide" Target="slides/slide315.xml"/><Relationship Id="rId202" Type="http://schemas.openxmlformats.org/officeDocument/2006/relationships/slide" Target="slides/slide133.xml"/><Relationship Id="rId244" Type="http://schemas.openxmlformats.org/officeDocument/2006/relationships/slide" Target="slides/slide175.xml"/><Relationship Id="rId39" Type="http://schemas.openxmlformats.org/officeDocument/2006/relationships/slideMaster" Target="slideMasters/slideMaster39.xml"/><Relationship Id="rId286" Type="http://schemas.openxmlformats.org/officeDocument/2006/relationships/slide" Target="slides/slide217.xml"/><Relationship Id="rId451" Type="http://schemas.openxmlformats.org/officeDocument/2006/relationships/presProps" Target="presProps.xml"/><Relationship Id="rId50" Type="http://schemas.openxmlformats.org/officeDocument/2006/relationships/slideMaster" Target="slideMasters/slideMaster50.xml"/><Relationship Id="rId104" Type="http://schemas.openxmlformats.org/officeDocument/2006/relationships/slide" Target="slides/slide35.xml"/><Relationship Id="rId146" Type="http://schemas.openxmlformats.org/officeDocument/2006/relationships/slide" Target="slides/slide77.xml"/><Relationship Id="rId188" Type="http://schemas.openxmlformats.org/officeDocument/2006/relationships/slide" Target="slides/slide119.xml"/><Relationship Id="rId311" Type="http://schemas.openxmlformats.org/officeDocument/2006/relationships/slide" Target="slides/slide242.xml"/><Relationship Id="rId353" Type="http://schemas.openxmlformats.org/officeDocument/2006/relationships/slide" Target="slides/slide284.xml"/><Relationship Id="rId395" Type="http://schemas.openxmlformats.org/officeDocument/2006/relationships/slide" Target="slides/slide326.xml"/><Relationship Id="rId409" Type="http://schemas.openxmlformats.org/officeDocument/2006/relationships/slide" Target="slides/slide3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latin typeface="Arial" panose="020B0604020202020204" pitchFamily="34" charset="0"/>
              </a:rPr>
              <a:pPr/>
              <a:t>1</a:t>
            </a:fld>
            <a:endParaRPr lang="en-US" sz="1200">
              <a:solidFill>
                <a:prstClr val="black"/>
              </a:solidFill>
              <a:latin typeface="Arial" panose="020B0604020202020204" pitchFamily="34"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570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Arabic-288</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English-193</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153</a:t>
            </a:fld>
            <a:endParaRPr 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lgn="r" rtl="1">
              <a:spcBef>
                <a:spcPct val="0"/>
              </a:spcBef>
              <a:defRPr/>
            </a:pPr>
            <a:r>
              <a:rPr lang="ar-JO" dirty="0">
                <a:latin typeface="+mn-lt"/>
                <a:ea typeface="+mn-ea"/>
                <a:cs typeface="Arial" panose="020B0604020202020204" pitchFamily="34" charset="0"/>
              </a:rPr>
              <a:t>نقرأ في متَّى 21: 9 الكلمات الآتية: "</a:t>
            </a:r>
            <a:r>
              <a:rPr kumimoji="0" lang="ar-SA" sz="12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وَالْجُمُوعُ الَّذِينَ تَقَدَّمُوا وَالَّذِينَ تَبِعُوا كَانُوا يَصْرَخُونَ: «أُوصَنَّا لاِبْنِ دَاوُدَ! مُبَارَكٌ الآتِي بِاسْمِ الرَّبِّ! أُوصَنَّا فِي الأَعَالِي!»</a:t>
            </a:r>
            <a:r>
              <a:rPr lang="ar-JO" dirty="0">
                <a:latin typeface="+mn-lt"/>
                <a:ea typeface="+mn-ea"/>
                <a:cs typeface="Arial" panose="020B0604020202020204" pitchFamily="34" charset="0"/>
              </a:rPr>
              <a:t>".</a:t>
            </a:r>
            <a:endParaRPr lang="en-US" dirty="0">
              <a:latin typeface="+mn-lt"/>
              <a:ea typeface="+mn-ea"/>
              <a:cs typeface="+mn-cs"/>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dirty="0">
              <a:solidFill>
                <a:srgbClr val="FFFFFF"/>
              </a:solidFill>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dirty="0">
                <a:ea typeface="ＭＳ Ｐゴシック" panose="020B0600070205080204" pitchFamily="34" charset="-128"/>
                <a:cs typeface="Arial" panose="020B0604020202020204" pitchFamily="34" charset="0"/>
              </a:rPr>
              <a:t> </a:t>
            </a:r>
          </a:p>
          <a:p>
            <a:pPr eaLnBrk="1" hangingPunct="1"/>
            <a:r>
              <a:rPr lang="en-US" altLang="en-US" dirty="0">
                <a:solidFill>
                  <a:srgbClr val="FFFFFF"/>
                </a:solidFill>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ea typeface="ＭＳ Ｐゴシック" charset="0"/>
                <a:cs typeface="Arial" panose="020B0604020202020204" pitchFamily="34" charset="0"/>
              </a:rPr>
              <a:t>NS-02-Mark9-16-slide 107</a:t>
            </a: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obviously could not see beyond herself.</a:t>
            </a:r>
          </a:p>
          <a:p>
            <a:pPr eaLnBrk="1" hangingPunct="1"/>
            <a:r>
              <a:rPr lang="en-US" altLang="en-US" dirty="0">
                <a:solidFill>
                  <a:srgbClr val="FFFFFF"/>
                </a:solidFill>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ea typeface="ＭＳ Ｐゴシック" charset="0"/>
                <a:cs typeface="Arial" panose="020B0604020202020204" pitchFamily="34" charset="0"/>
              </a:rPr>
              <a:t>NS-02-Mark9-16-slide 107</a:t>
            </a: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died young through suicide.</a:t>
            </a:r>
          </a:p>
          <a:p>
            <a:pPr eaLnBrk="1" hangingPunct="1"/>
            <a:r>
              <a:rPr lang="en-US" altLang="en-US" dirty="0">
                <a:solidFill>
                  <a:srgbClr val="FFFFFF"/>
                </a:solidFill>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ea typeface="ＭＳ Ｐゴシック" charset="0"/>
                <a:cs typeface="Arial" panose="020B0604020202020204" pitchFamily="34" charset="0"/>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dirty="0">
                <a:ea typeface="ＭＳ Ｐゴシック" panose="020B0600070205080204" pitchFamily="34" charset="-128"/>
              </a:rPr>
              <a:t>  Jesus answered…</a:t>
            </a:r>
          </a:p>
          <a:p>
            <a:pPr eaLnBrk="1" hangingPunct="1"/>
            <a:r>
              <a:rPr lang="en-US" dirty="0">
                <a:ea typeface="ＭＳ Ｐゴシック" charset="0"/>
                <a:cs typeface="Arial" panose="020B0604020202020204" pitchFamily="34" charset="0"/>
              </a:rPr>
              <a:t>——————————</a:t>
            </a:r>
          </a:p>
          <a:p>
            <a:pPr eaLnBrk="1" hangingPunct="1"/>
            <a:r>
              <a:rPr lang="en-US" dirty="0">
                <a:ea typeface="ＭＳ Ｐゴシック" charset="0"/>
                <a:cs typeface="Arial" panose="020B0604020202020204" pitchFamily="34" charset="0"/>
              </a:rPr>
              <a:t>Common-293</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OS-05-Deut-154</a:t>
            </a:r>
          </a:p>
          <a:p>
            <a:pPr eaLnBrk="1" hangingPunct="1"/>
            <a:r>
              <a:rPr lang="en-US" dirty="0">
                <a:ea typeface="ＭＳ Ｐゴシック" charset="0"/>
                <a:cs typeface="ＭＳ Ｐゴシック" charset="0"/>
              </a:rPr>
              <a:t>OS-32-Jonah-22, 157</a:t>
            </a:r>
          </a:p>
          <a:p>
            <a:pPr eaLnBrk="1" hangingPunct="1"/>
            <a:r>
              <a:rPr lang="en-US" dirty="0">
                <a:ea typeface="ＭＳ Ｐゴシック" charset="0"/>
                <a:cs typeface="Arial" panose="020B0604020202020204" pitchFamily="34" charset="0"/>
              </a:rPr>
              <a:t>NS-02-Mark9-16-slide 110</a:t>
            </a: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ea typeface="ＭＳ Ｐゴシック" pitchFamily="-112" charset="-128"/>
                <a:cs typeface="Arial" panose="020B0604020202020204" pitchFamily="34" charset="0"/>
              </a:rPr>
              <a:t>Repentance will bring restoration in a church: God wants our church to really trust him</a:t>
            </a:r>
            <a:r>
              <a:rPr kumimoji="1" lang="en-SG" sz="1200" kern="1200" dirty="0">
                <a:solidFill>
                  <a:schemeClr val="tx1"/>
                </a:solidFill>
                <a:effectLst/>
                <a:ea typeface="ＭＳ Ｐゴシック" pitchFamily="-112" charset="-128"/>
                <a:cs typeface="Arial" panose="020B0604020202020204" pitchFamily="34" charset="0"/>
              </a:rPr>
              <a:t>.</a:t>
            </a:r>
          </a:p>
          <a:p>
            <a:pPr eaLnBrk="1" hangingPunct="1"/>
            <a:r>
              <a:rPr lang="en-SG" dirty="0">
                <a:ea typeface="ＭＳ Ｐゴシック" charset="0"/>
                <a:cs typeface="Arial" panose="020B0604020202020204" pitchFamily="34" charset="0"/>
              </a:rPr>
              <a:t>We still don’t see our need for him as we don’t see our need to pray.</a:t>
            </a:r>
          </a:p>
          <a:p>
            <a:pPr eaLnBrk="1" hangingPunct="1"/>
            <a:r>
              <a:rPr lang="en-SG" dirty="0">
                <a:ea typeface="ＭＳ Ｐゴシック" charset="0"/>
                <a:cs typeface="Arial" panose="020B0604020202020204" pitchFamily="34" charset="0"/>
              </a:rPr>
              <a:t>We also need to be involved in his work: missions, teaching, accountability groups, finances, etc. </a:t>
            </a:r>
          </a:p>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a:t>
            </a:r>
          </a:p>
          <a:p>
            <a:pPr eaLnBrk="1" hangingPunct="1"/>
            <a:r>
              <a:rPr lang="en-US" dirty="0">
                <a:ea typeface="ＭＳ Ｐゴシック" charset="0"/>
                <a:cs typeface="Arial" panose="020B0604020202020204" pitchFamily="34" charset="0"/>
              </a:rPr>
              <a:t>Common-294</a:t>
            </a:r>
          </a:p>
          <a:p>
            <a:pPr eaLnBrk="1" hangingPunct="1"/>
            <a:r>
              <a:rPr lang="en-US" dirty="0">
                <a:ea typeface="ＭＳ Ｐゴシック" charset="0"/>
                <a:cs typeface="Arial" panose="020B0604020202020204" pitchFamily="34" charset="0"/>
              </a:rPr>
              <a:t>BE-05-Deut-82</a:t>
            </a:r>
          </a:p>
          <a:p>
            <a:pPr eaLnBrk="1" hangingPunct="1"/>
            <a:r>
              <a:rPr lang="en-US" dirty="0">
                <a:ea typeface="ＭＳ Ｐゴシック" charset="0"/>
                <a:cs typeface="ＭＳ Ｐゴシック" charset="0"/>
              </a:rPr>
              <a:t>OP-05-Deut-71</a:t>
            </a:r>
          </a:p>
          <a:p>
            <a:pPr eaLnBrk="1" hangingPunct="1"/>
            <a:r>
              <a:rPr lang="en-US" dirty="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OS-29-Joel-128</a:t>
            </a:r>
          </a:p>
          <a:p>
            <a:pPr eaLnBrk="1" hangingPunct="1"/>
            <a:r>
              <a:rPr lang="en-US" dirty="0">
                <a:ea typeface="ＭＳ Ｐゴシック" charset="0"/>
                <a:cs typeface="ＭＳ Ｐゴシック" charset="0"/>
              </a:rPr>
              <a:t>NS-02-Mark1-8-slide 111</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climatic event of the seven-year Tribulation is the center when the Antichrist declares himself God. This was prophesied in Daniel 9:27 and further explained in Revelation. (Slide by Randall Price)</a:t>
            </a:r>
          </a:p>
          <a:p>
            <a:r>
              <a:rPr lang="en-US" dirty="0"/>
              <a:t>______________</a:t>
            </a:r>
          </a:p>
          <a:p>
            <a:r>
              <a:rPr lang="en-US" dirty="0"/>
              <a:t>OD-04-Matt_24v15_Middle_of_the_Tribulation_(</a:t>
            </a:r>
            <a:r>
              <a:rPr lang="en-US" dirty="0" err="1"/>
              <a:t>Randall_Price</a:t>
            </a:r>
            <a:r>
              <a:rPr lang="en-US" dirty="0"/>
              <a:t>)-33</a:t>
            </a:r>
          </a:p>
          <a:p>
            <a:r>
              <a:rPr lang="en-US" dirty="0"/>
              <a:t>NS-01-Matt15-28—slide 151</a:t>
            </a:r>
          </a:p>
          <a:p>
            <a:r>
              <a:rPr lang="en-US" dirty="0"/>
              <a:t>NS-27-Rev 4-20—</a:t>
            </a:r>
            <a:r>
              <a:rPr lang="en-US"/>
              <a:t>slide 135</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80FF7B-11EA-1249-B57C-E010507D73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36440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b="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b="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b="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b="0" dirty="0">
                <a:latin typeface="Times New Roman" charset="0"/>
                <a:ea typeface="ＭＳ Ｐゴシック" charset="0"/>
                <a:cs typeface="ＭＳ Ｐゴシック" charset="0"/>
              </a:rPr>
              <a:t>_____________</a:t>
            </a:r>
          </a:p>
          <a:p>
            <a:r>
              <a:rPr lang="en-US" b="0" dirty="0">
                <a:latin typeface="Times New Roman" charset="0"/>
                <a:ea typeface="ＭＳ Ｐゴシック" charset="0"/>
                <a:cs typeface="ＭＳ Ｐゴシック" charset="0"/>
              </a:rPr>
              <a:t>Common-476</a:t>
            </a:r>
          </a:p>
          <a:p>
            <a:r>
              <a:rPr lang="en-US" b="0" dirty="0">
                <a:latin typeface="Times New Roman" charset="0"/>
                <a:ea typeface="ＭＳ Ｐゴシック" charset="0"/>
                <a:cs typeface="ＭＳ Ｐゴシック" charset="0"/>
              </a:rPr>
              <a:t>NS-01-Matt15-28-slide 153</a:t>
            </a:r>
          </a:p>
          <a:p>
            <a:r>
              <a:rPr lang="en-US" b="0" dirty="0">
                <a:latin typeface="Times New Roman" charset="0"/>
                <a:ea typeface="ＭＳ Ｐゴシック" charset="0"/>
                <a:cs typeface="ＭＳ Ｐゴシック" charset="0"/>
              </a:rPr>
              <a:t>NS-27-Rev1-2-slide 177</a:t>
            </a:r>
          </a:p>
          <a:p>
            <a:r>
              <a:rPr lang="en-US" b="0" dirty="0">
                <a:latin typeface="Times New Roman" charset="0"/>
                <a:ea typeface="ＭＳ Ｐゴシック" charset="0"/>
                <a:cs typeface="ＭＳ Ｐゴシック" charset="0"/>
              </a:rPr>
              <a:t>NS-27-Rev4-6-slide 133</a:t>
            </a:r>
          </a:p>
          <a:p>
            <a:r>
              <a:rPr lang="en-US" b="0" dirty="0">
                <a:latin typeface="Times New Roman" charset="0"/>
                <a:ea typeface="ＭＳ Ｐゴシック" charset="0"/>
                <a:cs typeface="ＭＳ Ｐゴシック" charset="0"/>
              </a:rPr>
              <a:t>NS-27-Rev7-12-slide 31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821014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r" defTabSz="914400" rtl="1" eaLnBrk="0" fontAlgn="base" latinLnBrk="0" hangingPunct="0">
              <a:lnSpc>
                <a:spcPct val="100000"/>
              </a:lnSpc>
              <a:spcBef>
                <a:spcPct val="30000"/>
              </a:spcBef>
              <a:spcAft>
                <a:spcPct val="0"/>
              </a:spcAft>
              <a:buClrTx/>
              <a:buSzTx/>
              <a:buFontTx/>
              <a:buNone/>
              <a:tabLst/>
              <a:defRPr/>
            </a:pPr>
            <a:r>
              <a:rPr lang="ar-JO" dirty="0"/>
              <a:t>ليوناردو كوستا ، "تحقيق متى 24: 4-31 في التقليد التدبيري" ، موقع التدبيرية التكاملية
</a:t>
            </a:r>
            <a:r>
              <a:rPr lang="en-US" dirty="0"/>
              <a:t>http://</a:t>
            </a:r>
            <a:r>
              <a:rPr lang="en-US" dirty="0" err="1"/>
              <a:t>i-disp.com</a:t>
            </a:r>
            <a:r>
              <a:rPr lang="en-US" dirty="0"/>
              <a:t>/the-fulfillment-of-</a:t>
            </a:r>
            <a:r>
              <a:rPr lang="ar-JO" dirty="0"/>
              <a:t>متى-244-31-</a:t>
            </a:r>
            <a:r>
              <a:rPr lang="en-US" dirty="0"/>
              <a:t>in-dispensational-tradition/ </a:t>
            </a:r>
            <a:r>
              <a:rPr lang="ar-JO" dirty="0"/>
              <a:t>تم الوصول إليه في 24 يوليو 2015</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175</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a:t>
            </a:r>
            <a:r>
              <a:rPr lang="ar-SA" baseline="0" dirty="0"/>
              <a:t>متى</a:t>
            </a:r>
            <a:r>
              <a:rPr lang="en-US" baseline="0" dirty="0"/>
              <a:t> 24:4-31 in Dispensational Tradition,</a:t>
            </a:r>
            <a:r>
              <a:rPr lang="mr-IN" baseline="0" dirty="0"/>
              <a:t>"</a:t>
            </a:r>
            <a:r>
              <a:rPr lang="en-US" baseline="0" dirty="0"/>
              <a:t> Integrative Dispensationalism website</a:t>
            </a:r>
            <a:endParaRPr lang="en-US" dirty="0"/>
          </a:p>
          <a:p>
            <a:r>
              <a:rPr lang="en-US" dirty="0"/>
              <a:t>http://i-</a:t>
            </a:r>
            <a:r>
              <a:rPr lang="en-US" dirty="0" err="1"/>
              <a:t>disp.com</a:t>
            </a:r>
            <a:r>
              <a:rPr lang="en-US" dirty="0"/>
              <a:t>/the-fulfillment-of-</a:t>
            </a:r>
            <a:r>
              <a:rPr lang="ar-SA" dirty="0"/>
              <a:t>متى</a:t>
            </a:r>
            <a:r>
              <a:rPr lang="en-US" dirty="0"/>
              <a:t>-244-31-in-dispensational-tradition/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176</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a:t>
            </a:r>
            <a:r>
              <a:rPr lang="ar-SA" baseline="0" dirty="0"/>
              <a:t>متى</a:t>
            </a:r>
            <a:r>
              <a:rPr lang="en-US" baseline="0" dirty="0"/>
              <a:t> 24:4-31 in Dispensational Tradition,</a:t>
            </a:r>
            <a:r>
              <a:rPr lang="mr-IN" baseline="0" dirty="0"/>
              <a:t>"</a:t>
            </a:r>
            <a:r>
              <a:rPr lang="en-US" baseline="0" dirty="0"/>
              <a:t> Integrative Dispensationalism website</a:t>
            </a:r>
            <a:endParaRPr lang="en-US" dirty="0"/>
          </a:p>
          <a:p>
            <a:r>
              <a:rPr lang="en-US" dirty="0"/>
              <a:t>http://i-</a:t>
            </a:r>
            <a:r>
              <a:rPr lang="en-US" dirty="0" err="1"/>
              <a:t>disp.com</a:t>
            </a:r>
            <a:r>
              <a:rPr lang="en-US" dirty="0"/>
              <a:t>/the-fulfillment-of-</a:t>
            </a:r>
            <a:r>
              <a:rPr lang="ar-SA" dirty="0"/>
              <a:t>متى</a:t>
            </a:r>
            <a:r>
              <a:rPr lang="en-US" dirty="0"/>
              <a:t>-244-31-in-dispensational-tradition/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177</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JO" dirty="0"/>
              <a:t>
ليوناردو كوستا ، "تحقيق متى 24: 4-31 في التقليد التدبيري" ، موقع التدبيرية التكاملية
</a:t>
            </a:r>
            <a:r>
              <a:rPr lang="en-US" dirty="0"/>
              <a:t>http://</a:t>
            </a:r>
            <a:r>
              <a:rPr lang="en-US" dirty="0" err="1"/>
              <a:t>i-disp.com</a:t>
            </a:r>
            <a:r>
              <a:rPr lang="en-US" dirty="0"/>
              <a:t>/the-fulfillment-of-</a:t>
            </a:r>
            <a:r>
              <a:rPr lang="ar-JO" dirty="0"/>
              <a:t>متى-244-31-</a:t>
            </a:r>
            <a:r>
              <a:rPr lang="en-US" dirty="0"/>
              <a:t>in-dispensational-tradition/ </a:t>
            </a:r>
            <a:r>
              <a:rPr lang="ar-JO" dirty="0"/>
              <a:t>تم الوصول إليه في 24 يوليو 2015
</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178</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22397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FE97F-A589-6441-B13E-7AB4CB8CA074}" type="slidenum">
              <a:rPr kumimoji="0" lang="en-US" sz="1200" u="none" strike="noStrike" kern="1200" cap="none" spc="0" normalizeH="0" baseline="0" noProof="0">
                <a:ln>
                  <a:noFill/>
                </a:ln>
                <a:solidFill>
                  <a:prstClr val="black"/>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u="none" strike="noStrike" kern="1200" cap="none" spc="0" normalizeH="0" baseline="0" noProof="0">
              <a:ln>
                <a:noFill/>
              </a:ln>
              <a:solidFill>
                <a:prstClr val="black"/>
              </a:solidFill>
              <a:effectLst/>
              <a:uLnTx/>
              <a:uFillTx/>
              <a:latin typeface="Arial" panose="020B0604020202020204" pitchFamily="34"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95021168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Common Arabic-324</a:t>
            </a:r>
          </a:p>
          <a:p>
            <a:pPr eaLnBrk="1" hangingPunct="1"/>
            <a:r>
              <a:rPr lang="en-US" dirty="0">
                <a:ea typeface="ＭＳ Ｐゴシック" charset="0"/>
                <a:cs typeface="ＭＳ Ｐゴシック" charset="0"/>
              </a:rPr>
              <a:t>LC-08-Preparation for the Death of the King-23, 48</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229039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745A2-DAED-3047-9923-3A537A817E7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extLst>
      <p:ext uri="{BB962C8B-B14F-4D97-AF65-F5344CB8AC3E}">
        <p14:creationId xmlns:p14="http://schemas.microsoft.com/office/powerpoint/2010/main" val="280446957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129</a:t>
            </a:r>
          </a:p>
          <a:p>
            <a:r>
              <a:rPr lang="en-US" dirty="0"/>
              <a:t>NS-03-Luke13-24-slide 304</a:t>
            </a:r>
          </a:p>
          <a:p>
            <a:r>
              <a:rPr lang="en-US" dirty="0"/>
              <a:t>NS-04-John12-21-slide 19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212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912714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130</a:t>
            </a:r>
          </a:p>
          <a:p>
            <a:r>
              <a:rPr lang="en-US" dirty="0"/>
              <a:t>NS-03-Luke13-24-slide 305</a:t>
            </a:r>
          </a:p>
          <a:p>
            <a:r>
              <a:rPr lang="en-US" dirty="0"/>
              <a:t>NS-04-John12-21-slide 20</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131</a:t>
            </a:r>
          </a:p>
          <a:p>
            <a:r>
              <a:rPr lang="en-US" sz="2400" dirty="0"/>
              <a:t>NS-03-Luke13-24-slide 306</a:t>
            </a:r>
          </a:p>
          <a:p>
            <a:r>
              <a:rPr lang="en-US" sz="2400" dirty="0"/>
              <a:t>NS-04-John12-21-slide 21</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132</a:t>
            </a:r>
          </a:p>
          <a:p>
            <a:r>
              <a:rPr lang="en-US" sz="2400" dirty="0"/>
              <a:t>NS-03-Luke13-24-slide 307</a:t>
            </a:r>
          </a:p>
          <a:p>
            <a:r>
              <a:rPr lang="en-US" sz="2400" dirty="0"/>
              <a:t>NS-04-John12-21-slide 22</a:t>
            </a:r>
          </a:p>
        </p:txBody>
      </p:sp>
    </p:spTree>
    <p:extLst>
      <p:ext uri="{BB962C8B-B14F-4D97-AF65-F5344CB8AC3E}">
        <p14:creationId xmlns:p14="http://schemas.microsoft.com/office/powerpoint/2010/main" val="266630673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9490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ea typeface="ＭＳ Ｐゴシック" charset="-128"/>
                <a:cs typeface="ＭＳ Ｐゴシック" charset="-128"/>
              </a:rPr>
              <a:t>__________</a:t>
            </a:r>
          </a:p>
          <a:p>
            <a:pPr>
              <a:defRPr/>
            </a:pPr>
            <a:r>
              <a:rPr lang="en-US" sz="1200" kern="1200" dirty="0">
                <a:solidFill>
                  <a:schemeClr val="tx1"/>
                </a:solidFill>
                <a:ea typeface="ＭＳ Ｐゴシック" charset="-128"/>
                <a:cs typeface="ＭＳ Ｐゴシック" charset="-128"/>
              </a:rPr>
              <a:t>LC-04-Instruction of the Twelve-118</a:t>
            </a:r>
          </a:p>
          <a:p>
            <a:pPr>
              <a:defRPr/>
            </a:pPr>
            <a:r>
              <a:rPr lang="en-US" sz="1200" kern="1200" dirty="0">
                <a:solidFill>
                  <a:schemeClr val="tx1"/>
                </a:solidFill>
                <a:ea typeface="ＭＳ Ｐゴシック" charset="-128"/>
                <a:cs typeface="ＭＳ Ｐゴシック" charset="-128"/>
              </a:rPr>
              <a:t>OS-39-Malachi-135</a:t>
            </a:r>
          </a:p>
          <a:p>
            <a:pPr>
              <a:defRPr/>
            </a:pPr>
            <a:r>
              <a:rPr lang="en-US" sz="1200" kern="1200" dirty="0">
                <a:solidFill>
                  <a:schemeClr val="tx1"/>
                </a:solidFill>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14611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ea typeface="ＭＳ Ｐゴシック" charset="-128"/>
                <a:cs typeface="ＭＳ Ｐゴシック" charset="-128"/>
              </a:rPr>
              <a:t>__________</a:t>
            </a:r>
          </a:p>
          <a:p>
            <a:pPr>
              <a:defRPr/>
            </a:pPr>
            <a:r>
              <a:rPr lang="en-US" sz="1200" kern="1200" dirty="0">
                <a:solidFill>
                  <a:schemeClr val="tx1"/>
                </a:solidFill>
                <a:ea typeface="ＭＳ Ｐゴシック" charset="-128"/>
                <a:cs typeface="ＭＳ Ｐゴシック" charset="-128"/>
              </a:rPr>
              <a:t>LC-04-Instruction of the Twelve-119</a:t>
            </a:r>
          </a:p>
          <a:p>
            <a:pPr>
              <a:defRPr/>
            </a:pPr>
            <a:r>
              <a:rPr lang="en-US" sz="1200" kern="1200" dirty="0">
                <a:solidFill>
                  <a:schemeClr val="tx1"/>
                </a:solidFill>
                <a:ea typeface="ＭＳ Ｐゴシック" charset="-128"/>
                <a:cs typeface="ＭＳ Ｐゴシック" charset="-128"/>
              </a:rPr>
              <a:t>OS-39-Malachi-136</a:t>
            </a:r>
          </a:p>
          <a:p>
            <a:pPr>
              <a:defRPr/>
            </a:pPr>
            <a:r>
              <a:rPr lang="en-US" sz="1200" kern="1200" dirty="0">
                <a:solidFill>
                  <a:schemeClr val="tx1"/>
                </a:solidFill>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u="none" strike="noStrike" kern="1200" cap="none" spc="0" normalizeH="0" baseline="0" noProof="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18483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33</a:t>
            </a:fld>
            <a:endParaRPr lang="en-US"/>
          </a:p>
        </p:txBody>
      </p:sp>
    </p:spTree>
    <p:extLst>
      <p:ext uri="{BB962C8B-B14F-4D97-AF65-F5344CB8AC3E}">
        <p14:creationId xmlns:p14="http://schemas.microsoft.com/office/powerpoint/2010/main" val="353460044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301</a:t>
            </a:fld>
            <a:endParaRPr lang="en-US"/>
          </a:p>
        </p:txBody>
      </p:sp>
    </p:spTree>
    <p:extLst>
      <p:ext uri="{BB962C8B-B14F-4D97-AF65-F5344CB8AC3E}">
        <p14:creationId xmlns:p14="http://schemas.microsoft.com/office/powerpoint/2010/main" val="50180794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09.33</a:t>
            </a:r>
          </a:p>
          <a:p>
            <a:pPr eaLnBrk="1" hangingPunct="1"/>
            <a:r>
              <a:rPr lang="en-US" dirty="0">
                <a:ea typeface="ＭＳ Ｐゴシック" charset="0"/>
                <a:cs typeface="ＭＳ Ｐゴシック" charset="0"/>
              </a:rPr>
              <a:t>BS 20.33; 25.09</a:t>
            </a:r>
          </a:p>
          <a:p>
            <a:pPr eaLnBrk="1" hangingPunct="1"/>
            <a:r>
              <a:rPr lang="en-US" dirty="0">
                <a:ea typeface="ＭＳ Ｐゴシック" charset="0"/>
                <a:cs typeface="ＭＳ Ｐゴシック" charset="0"/>
              </a:rPr>
              <a:t>NS-01-Mt15-28—slide 35</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91677410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latin typeface="Arial" panose="020B0604020202020204" pitchFamily="34" charset="0"/>
              </a:rPr>
              <a:pPr/>
              <a:t>330</a:t>
            </a:fld>
            <a:endParaRPr lang="en-US" sz="1200">
              <a:latin typeface="Arial" panose="020B0604020202020204" pitchFamily="34"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extLst>
      <p:ext uri="{BB962C8B-B14F-4D97-AF65-F5344CB8AC3E}">
        <p14:creationId xmlns:p14="http://schemas.microsoft.com/office/powerpoint/2010/main" val="2450922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09.34</a:t>
            </a:r>
          </a:p>
          <a:p>
            <a:pPr eaLnBrk="1" hangingPunct="1"/>
            <a:r>
              <a:rPr lang="en-US" dirty="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NS-01-Mt15-28—slide 36</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07.15. 09.35; 11.25; 12.16; 16:11 HO subject only</a:t>
            </a:r>
          </a:p>
          <a:p>
            <a:pPr eaLnBrk="1" hangingPunct="1"/>
            <a:r>
              <a:rPr lang="en-US" dirty="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NS-01-Mt15-28—slide 37</a:t>
            </a:r>
            <a:endParaRPr lang="en-US" dirty="0">
              <a:ea typeface="MS PGothic" charset="0"/>
              <a:cs typeface="MS PGothic"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r"/>
            <a:r>
              <a:rPr lang="ar-JO" dirty="0">
                <a:cs typeface="Arial" panose="020B0604020202020204" pitchFamily="34" charset="0"/>
              </a:rPr>
              <a:t>يعطي لاويين 23 ترتيب ثلاثة أعياد رئيسية لإسرائيل: • عيد الفصح ، • الفطير ، و• البكر.
• ولكن كيف يمكن ليسوع أن يكون له عيد الفصح ليلة الخميس ثم يموت في الساعة 3 مساء في اليوم التالي يوم الجمعة عندما كانت حملان الفصح تذبح؟ ولماذا أراد القادة اليهود رفع الجثث عن الصليب بسرعة مع اقتراب عيد الفصح عندما كان يسوع قد احتفل بالفعل بعيد الفصح في الليلة السابقة؟ 
• الجواب هو أن يهود الجليل احتفلوا بعيد الفصح في اليوم السابق • يهود يهودا. بما أن تلاميذه كانوا من الجليليين ، فقد احتفل يسوع بشكل طبيعي في جدولهم الزمني. 
</a:t>
            </a:r>
            <a:endParaRPr lang="en-US" baseline="0" dirty="0">
              <a:cs typeface="Arial" panose="020B0604020202020204" pitchFamily="34" charset="0"/>
            </a:endParaRPr>
          </a:p>
          <a:p>
            <a:r>
              <a:rPr lang="en-US" baseline="0" dirty="0">
                <a:cs typeface="Arial" panose="020B0604020202020204" pitchFamily="34" charset="0"/>
              </a:rPr>
              <a:t>• The Feast of Unleavened Bread always began the day after Passover (Lev 23:5-6). </a:t>
            </a:r>
          </a:p>
          <a:p>
            <a:r>
              <a:rPr lang="en-US" baseline="0" dirty="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cs typeface="Arial" panose="020B0604020202020204" pitchFamily="34" charset="0"/>
            </a:endParaRPr>
          </a:p>
          <a:p>
            <a:r>
              <a:rPr lang="en-US" baseline="0" dirty="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cs typeface="Arial" panose="020B0604020202020204" pitchFamily="34" charset="0"/>
            </a:endParaRPr>
          </a:p>
          <a:p>
            <a:r>
              <a:rPr lang="en-US" baseline="0" dirty="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cs typeface="Arial" panose="020B0604020202020204" pitchFamily="34" charset="0"/>
              </a:rPr>
              <a:t>————————————</a:t>
            </a:r>
          </a:p>
          <a:p>
            <a:r>
              <a:rPr lang="en-US" dirty="0"/>
              <a:t>OB-25-Feasts-35</a:t>
            </a:r>
          </a:p>
          <a:p>
            <a:r>
              <a:rPr lang="en-US" dirty="0"/>
              <a:t>OS-03-Leviticus-303</a:t>
            </a:r>
          </a:p>
          <a:p>
            <a:r>
              <a:rPr lang="en-US" baseline="0" dirty="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cs typeface="Arial" panose="020B0604020202020204" pitchFamily="34" charset="0"/>
            </a:endParaRPr>
          </a:p>
          <a:p>
            <a:r>
              <a:rPr lang="en-US" baseline="0" dirty="0">
                <a:cs typeface="Arial" panose="020B0604020202020204" pitchFamily="34" charset="0"/>
              </a:rPr>
              <a:t>NS-00-NTS Chronology-slide 40</a:t>
            </a:r>
          </a:p>
          <a:p>
            <a:r>
              <a:rPr lang="en-US" baseline="0" dirty="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274</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352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355</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JO" dirty="0">
                <a:ea typeface="ＭＳ Ｐゴシック" charset="0"/>
                <a:cs typeface="ＭＳ Ｐゴシック" charset="0"/>
              </a:rPr>
              <a:t>المسيح لديه كل السلطان لكنه يمد بعضا منه إلينا كأشخاص تحت سلطانه.  قد يبدو أن هناك أربع وصايا هنا ، لكن "تلمذة" هي الوصية الوحيدة هنا.  يحدث هذا من خلال طاعة المشاركين الثلاثة: الذهاب والمعمودية والتعليم.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01935926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356</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JO" dirty="0">
                <a:ea typeface="ＭＳ Ｐゴシック" charset="0"/>
                <a:cs typeface="ＭＳ Ｐゴシック" charset="0"/>
              </a:rPr>
              <a:t>تؤكد معظم الكنائس على العمود الثالث وتفكر فقط في التعليم على أنه تلمذة. ومع ذلك ، فإنه يشمل الذهاب والتعميد والتعليم.
ضع قائمة بالخدمات في كنيستك تحت العمود المناسب لها.  إذا لم يكن من الممكن إدراجها تحت واحدة من هذه ، فقم بإزالة تلك الوزارة.
أي من الأعمدة الثلاثة هو الأضعف في كنيستك؟  ما الذي يمكنك فعله لتقوية هذه المنطقة الضعيفة؟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4A0472-02BC-D24A-84E6-76DC69F3E723}"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منذ أكثر من 40  سنة رنمتُ ضمن فريق موسيقي مكون من سبعة موسيقيين يدعى الطرق المتقاطعة، إذا كنت لا تستطيع أنا تعرف من أنا، فأنا ذلك الشخص الذي ليس يابانيًا.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916774102"/>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42145082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547758752"/>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ما الذي يعيقك في ملكوتك قبل أن تعانق ملكوت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وظيفتك؟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توكلك على الله للوفاء باحتياجاتك المادية؟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علاقة؟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يمكنك أن تخبره الآن أن تريد ملكوته بدلاً من ملكوتك؟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u="none" strike="noStrike" kern="1200" cap="none" spc="0" normalizeH="0" baseline="0" noProof="0" smtClean="0">
                <a:ln>
                  <a:noFill/>
                </a:ln>
                <a:solidFill>
                  <a:srgbClr val="000000"/>
                </a:solidFill>
                <a:effectLst/>
                <a:uLnTx/>
                <a:uFillTx/>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365</a:t>
            </a:fld>
            <a:endParaRPr kumimoji="0" lang="en-US" sz="1200" u="none" strike="noStrike" kern="1200" cap="none" spc="0" normalizeH="0" baseline="0" noProof="0">
              <a:ln>
                <a:noFill/>
              </a:ln>
              <a:solidFill>
                <a:srgbClr val="000000"/>
              </a:solidFill>
              <a:effectLst/>
              <a:uLnTx/>
              <a:uFillTx/>
              <a:ea typeface="ＭＳ Ｐゴシック" charset="0"/>
              <a:cs typeface="+mn-cs"/>
            </a:endParaRPr>
          </a:p>
        </p:txBody>
      </p:sp>
    </p:spTree>
    <p:extLst>
      <p:ext uri="{BB962C8B-B14F-4D97-AF65-F5344CB8AC3E}">
        <p14:creationId xmlns:p14="http://schemas.microsoft.com/office/powerpoint/2010/main" val="1640735749"/>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ea typeface="ＭＳ Ｐゴシック" charset="0"/>
              </a:rPr>
              <a:t>NP NT Preaching (np) Arabic</a:t>
            </a:r>
            <a:endParaRPr lang="en-US" b="0" dirty="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5CF921-CE00-F044-88A4-EB4506B6B52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شاركنا الإنجيل في الصين و– حمدًا لله – وصلنا إلى أكثر من 600 شخص في كل حفلة!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368</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37870929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372</a:t>
            </a:fld>
            <a:endPar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LC-10-Resurrection-167</a:t>
            </a:r>
          </a:p>
          <a:p>
            <a:r>
              <a:rPr lang="en-US" dirty="0"/>
              <a:t>NS-01-Matt15-28-slide 337</a:t>
            </a:r>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375</a:t>
            </a:fld>
            <a:endParaRPr lang="en-US"/>
          </a:p>
        </p:txBody>
      </p:sp>
    </p:spTree>
    <p:extLst>
      <p:ext uri="{BB962C8B-B14F-4D97-AF65-F5344CB8AC3E}">
        <p14:creationId xmlns:p14="http://schemas.microsoft.com/office/powerpoint/2010/main" val="827662831"/>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71E086-35CB-714C-9F3C-26B5B4BA19BD}"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شارك فريق الطرق المتقاطعة الإنجيل في 11 دولة آسيوية وشاهد أكثر من 10000 شخص يؤمنون بالمسيح كما بينت بطاقات التعليقات في 269 من حفلاتنا الموسيقية.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نحتاج أن نفهم ما معنى أن يكون يسوع هو الرب يسوع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توافق على أن أسم يسوع هو أكثر الأسماء إهانة في العالم؟ قلة من الناس من يقسمون باسم أي قائد ديني أو سياسي أو أي قائد آخر.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حتى المسيحيين لا يفكرون كثيرًا في الأسماء الرئيسية الثلاثة ليسوع المشهورة 60 مرة في العهد الجديد.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45655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FCB2AA-155E-864F-BC6E-43147F1E60F8}"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إذا كنت تعرف أي شيء عن الحرب الروحية، فهي أن عدو أروحنا يركز جهوده على المؤمنين الذين لهم تأثير لأجل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في فريقنا، جاءت المعارضة من الداخل – حيث كانت العلاقات تمثل تحديًا. في ذلك الفريق كان هناك امرأة معينة تدعى كاي. كانت امرأة تقيّة، لكننا لم نكن نتفق في وجهات النظر نهائيا. في الواقع، شَعَرَت عدة مرات أنني "السيد الذي يعرف كل شيء". لم يعجبها اسلوبي، ولا ملابسي، ولا افكاري في مجموعتنا لدراسة الكتاب المقدس. لقد تجنبت أن تكون بالقرب مني وبدا كما لو أنني لا أستطيع فعل أي شيء بشكل صحيح! لقد رأتني مغرور حقًا.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إذن ماذا تفعل عندما تكون مضطرًا إلى العمل من شخص</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لا يحبك؟ اكتشفت أنني لا يمكنني تجنب كاي حقًا. بعد كل شيء، كان لدينا كل يوم تدريب لمدة أربع ساعات للتدريب مع الفريق الموسيقي. كان علي أن أرنم معها في وئام – حرفيًا! لكن غالبًا ما كان يسود التنافر. ثم كان لدينا حفل موسيقي وعلينا أن نعمل معًا.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5A919-D402-3842-9CCF-34FF9B2E537C}"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بعد ذلك كلمنى الله من خلال نصّين في إنجيل متى أصبحا "عمودا العلاقة " أرغب مشاركتهما معكم اليوم. هذان النصّان غيّرا حياتي حرفيًا.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242847-8425-C847-9178-BB78180482D5}"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لقد مكننا أنا وكاي من التعامل مع اختلافاتنا– إلى درجة أنه بعد ثلاث سنوات من خلافاتنا الأولية، قالت كاي في الواقع "نعم" للزواج مني!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5A3B48-A1A5-FF46-BC94-C37E3FC7853B}"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نعم، كاي هو أسمها الأوسط. أسمها الكامل الآن سوزان كاي جريفيث.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B47E67-6431-9148-8449-21D7522DF872}"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واجهتك مشكلة مع مؤمن آخر؟   (إذا قلت "لا"، فأنا أتساءل أي كوكب كنت تعيش فيه!) هل أنت في شركة مع كل مسيحي تعرفه الآن – أفراد عائلتك، زملائك في العمل، جيرانك وأصدقائك؟ إذا لم تكن في انسجام معهم، فماذا تفعل؟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إذا آذيت شخصًا آخر، فإن متى 5 يخبرك بما عليك أن تفعله في أي مشكلة بينكما.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EA978-C162-1E4B-B930-C3D285031611}"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دعونا نقرأها.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يضع عليك الله مسؤولية المصالحة إذا كنت أنت المذنب.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40800-A92E-874F-A6AF-BC431D5DF70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آخر مرة  تحققت فيها، لم يكن المؤمنون يقدمون ذبائح عند المذبح. فإلى أي شيء يشير "المذبح" اليوم؟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FA4A17-18B4-8844-9E20-DE2F48D31748}"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على الأقل، يشير إلى مائدة الرب – علامة على الشركة والوحدة – لذلك لا تأخذ من مائدة الرب عندما تكون في خلاف مع مؤمن آخر.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05A831-82CF-5146-AB86-F3E14555B17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ومع ذلك، في بعض الحالات، أنت مستاء. الشخص الآخر مذنب بالخطية. في النهاية، كل كنيسة تواجه مشاكل مع المؤمنين الذين يعيشون في الخطية. في هذه الحالة، سيردهم الجسد المحب إلى قداسة الله.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CD41B-F14B-8549-AF57-12F3EC316555}"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إذن، كيف نسترد بشكل لائق المؤمنين الذين يخطئون؟ عندما يبتعد إنسان ما عن إرادة الله، ماالخطوات التي نستخدمها لاسترداد ذلك الشخص؟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لبى يسوع كل نبوة يجب أن نتوقعها منه ليثبت أنه ملك</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ea typeface="Calibri" panose="020F0502020204030204" pitchFamily="34" charset="0"/>
                <a:cs typeface="Arial" panose="020B0604020202020204" pitchFamily="34" charset="0"/>
              </a:rPr>
              <a:t> </a:t>
            </a:r>
            <a:r>
              <a:rPr lang="ar-JO" sz="1800" dirty="0">
                <a:effectLst/>
                <a:ea typeface="Calibri" panose="020F0502020204030204" pitchFamily="34" charset="0"/>
                <a:cs typeface="Arial" panose="020B0604020202020204" pitchFamily="34" charset="0"/>
              </a:rPr>
              <a:t>المسيح يعني المسيا – الحاكم، لأنه حقق كل جزء من وصف وظيفته.</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ما الذي يجب أن يفعله المسيح أكثر لأجلك حتى تثق به في حياتك؟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هل كنت ضحية لخطأ المسيح الأول؟ كيف؟</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هل ترى كيف كان إحصائيًا أنه من غير المحتمل أن يكون يسوع هو المسيا؟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1441697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AF3A82-551D-7944-BF47-775A0015F8B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2800" dirty="0"/>
              <a:t>لماذا أتحدث الآن عن حل المشاكل في العلاقات؟ أعلم أن المشكلات تظهر في كل علاقة، بما في ذلك علاقتنا. في مرحلة ما، سأسيء إليك وستسيء إلي. فماذا يجب أن نفعل؟</a:t>
            </a:r>
            <a:endParaRPr lang="ar-J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هذه لا تشير فقط إلى الزواج، ولا الخطايا الجسيمة – هي أي نوع من الخطايا التي يمكن أن تضر أي علاقة بين المؤمنين.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0BC426-EC80-7449-913C-6C60A5B8EAF4}"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ea typeface="ＭＳ Ｐゴシック" charset="0"/>
                <a:cs typeface="ＭＳ Ｐゴシック" charset="0"/>
              </a:rPr>
              <a:t>I just know that issues surface in every relationship, including ours.  At some point, I am going to offend you and you will offend me.  So what should we do?</a:t>
            </a:r>
            <a:r>
              <a:rPr lang="en-SG" dirty="0">
                <a:effectLst/>
              </a:rPr>
              <a:t> </a:t>
            </a:r>
            <a:endParaRPr lang="en-US" dirty="0">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7F80D7-7455-104F-80E3-E84200ECF960}"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r" eaLnBrk="1" hangingPunct="1"/>
            <a:r>
              <a:rPr lang="ar-JO" sz="1200" kern="1200" dirty="0">
                <a:solidFill>
                  <a:schemeClr val="tx1"/>
                </a:solidFill>
                <a:effectLst/>
                <a:ea typeface="ＭＳ Ｐゴシック" charset="0"/>
                <a:cs typeface="ＭＳ Ｐゴシック" charset="0"/>
              </a:rPr>
              <a:t>إذن النص الرئيسي اليوم هو متى 18.  سياق متى 18 هو قيمة الواحد-
• طفل واحد (1-9) ، خروف واحد (10-14) ، خاطئ واحد (15-20) ، مدين واحد (21-35).  
• في قلب هذا الاصحاح الآيات 15-20 ... 
</a:t>
            </a:r>
            <a:endParaRPr lang="en-US" dirty="0">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1B3846-EF15-FE4D-98B6-46647851B4DD}"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r" eaLnBrk="1" hangingPunct="1"/>
            <a:r>
              <a:rPr lang="ar-JO" sz="1200" kern="1200" dirty="0">
                <a:solidFill>
                  <a:schemeClr val="tx1"/>
                </a:solidFill>
                <a:effectLst/>
                <a:ea typeface="ＭＳ Ｐゴシック" charset="0"/>
                <a:cs typeface="ＭＳ Ｐゴシック" charset="0"/>
              </a:rPr>
              <a:t>في متى 18: 15-20 يقدم يسوع خطة الله  للتأديب الكنسي الذي يتسم بالمحبّة.  دعونا نقرأها معا [اقرأ 15-20.] يحتوي هذا النص على تعاليم رئيسية حول استعادة المسيحيين الذين في الخطية.  
• الآيات 15-17 تعطي كيفية استعادتهم و...
• الآيات 18-20 تعطي لماذا  استردادهم.
دعونا أولا نرى كيفية استعادة العلاقات. طريقة الله لاستعادة المؤمنين الذين يقترفون خطية هي ... 
</a:t>
            </a:r>
            <a:r>
              <a:rPr lang="en-US" dirty="0">
                <a:latin typeface="Times New Roman" charset="0"/>
                <a:ea typeface="ＭＳ Ｐゴシック" charset="0"/>
                <a:cs typeface="ＭＳ Ｐゴシック" charset="0"/>
              </a:rPr>
              <a:t>__________________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MS PGothic" charset="0"/>
                <a:cs typeface="MS PGothic" charset="0"/>
              </a:rPr>
              <a:t>BS-18-</a:t>
            </a:r>
            <a:r>
              <a:rPr lang="en-US" dirty="0">
                <a:latin typeface="Times New Roman" charset="0"/>
                <a:ea typeface="ＭＳ Ｐゴシック" charset="0"/>
                <a:cs typeface="ＭＳ Ｐゴシック" charset="0"/>
              </a:rPr>
              <a:t>Exegetical Idea1-slide </a:t>
            </a:r>
            <a:r>
              <a:rPr lang="en-US" dirty="0">
                <a:latin typeface="Times New Roman" charset="0"/>
                <a:ea typeface="MS PGothic" charset="0"/>
                <a:cs typeface="ＭＳ Ｐゴシック" charset="0"/>
              </a:rPr>
              <a:t>15</a:t>
            </a:r>
            <a:endParaRPr lang="en-US" dirty="0">
              <a:latin typeface="Times New Roman" charset="0"/>
              <a:ea typeface="MS PGothic" charset="0"/>
              <a:cs typeface="MS PGothic" charset="0"/>
            </a:endParaRPr>
          </a:p>
          <a:p>
            <a:pPr eaLnBrk="1" hangingPunct="1"/>
            <a:r>
              <a:rPr lang="en-US" dirty="0">
                <a:latin typeface="Times New Roman" charset="0"/>
                <a:ea typeface="ＭＳ Ｐゴシック" charset="0"/>
                <a:cs typeface="ＭＳ Ｐゴシック" charset="0"/>
              </a:rPr>
              <a:t>BS-19-Exegetical Idea2-slide 32</a:t>
            </a:r>
          </a:p>
          <a:p>
            <a:pPr eaLnBrk="1" hangingPunct="1"/>
            <a:r>
              <a:rPr lang="en-US" dirty="0">
                <a:latin typeface="Times New Roman" charset="0"/>
                <a:ea typeface="ＭＳ Ｐゴシック" charset="0"/>
                <a:cs typeface="ＭＳ Ｐゴシック" charset="0"/>
              </a:rPr>
              <a:t>BS-26-Applications-10 focuses only on verses 15-17</a:t>
            </a:r>
          </a:p>
          <a:p>
            <a:pPr eaLnBrk="1" hangingPunct="1"/>
            <a:r>
              <a:rPr lang="en-US" dirty="0">
                <a:latin typeface="Times New Roman" charset="0"/>
                <a:ea typeface="ＭＳ Ｐゴシック" charset="0"/>
                <a:cs typeface="ＭＳ Ｐゴシック" charset="0"/>
              </a:rPr>
              <a:t>NS-01-Matt15-28-slide 54</a:t>
            </a:r>
          </a:p>
          <a:p>
            <a:pPr eaLnBrk="1" hangingPunct="1"/>
            <a:r>
              <a:rPr lang="en-US" dirty="0">
                <a:latin typeface="Times New Roman" charset="0"/>
                <a:ea typeface="ＭＳ Ｐゴシック" charset="0"/>
                <a:cs typeface="ＭＳ Ｐゴシック" charset="0"/>
              </a:rPr>
              <a:t>PR-08-Exegetical Idea1-slide15</a:t>
            </a:r>
          </a:p>
          <a:p>
            <a:pPr eaLnBrk="1" hangingPunct="1"/>
            <a:r>
              <a:rPr lang="en-US" dirty="0">
                <a:latin typeface="Times New Roman" charset="0"/>
                <a:ea typeface="ＭＳ Ｐゴシック" charset="0"/>
                <a:cs typeface="ＭＳ Ｐゴシック" charset="0"/>
              </a:rPr>
              <a:t>PR-09-Exegetical Idea2-slide 32</a:t>
            </a:r>
          </a:p>
          <a:p>
            <a:pPr eaLnBrk="1" hangingPunct="1"/>
            <a:r>
              <a:rPr lang="en-US" dirty="0">
                <a:latin typeface="Times New Roman" charset="0"/>
                <a:ea typeface="ＭＳ Ｐゴシック" charset="0"/>
                <a:cs typeface="ＭＳ Ｐゴシック" charset="0"/>
              </a:rPr>
              <a:t>PR-16-Applications-12 focuses only on verses 15-17</a:t>
            </a:r>
          </a:p>
          <a:p>
            <a:pPr algn="r" eaLnBrk="1" hangingPunct="1"/>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for bringing sinning Christians back is to involve as few people as possible (restated main point).</a:t>
            </a:r>
            <a:endParaRPr lang="ar-JO" dirty="0"/>
          </a:p>
          <a:p>
            <a:pPr marL="0" marR="0" indent="0" algn="l" defTabSz="914400" rtl="0" eaLnBrk="1" fontAlgn="base" latinLnBrk="0" hangingPunct="1">
              <a:lnSpc>
                <a:spcPct val="100000"/>
              </a:lnSpc>
              <a:spcBef>
                <a:spcPct val="30000"/>
              </a:spcBef>
              <a:spcAft>
                <a:spcPct val="0"/>
              </a:spcAft>
              <a:buClrTx/>
              <a:buSzTx/>
              <a:buFontTx/>
              <a:buNone/>
              <a:tabLst/>
              <a:defRPr/>
            </a:pPr>
            <a:endParaRPr lang="ar-JO" dirty="0"/>
          </a:p>
          <a:p>
            <a:pPr marL="0" marR="0" indent="0" algn="l" defTabSz="914400" rtl="0" eaLnBrk="1" fontAlgn="base" latinLnBrk="0" hangingPunct="1">
              <a:lnSpc>
                <a:spcPct val="100000"/>
              </a:lnSpc>
              <a:spcBef>
                <a:spcPct val="30000"/>
              </a:spcBef>
              <a:spcAft>
                <a:spcPct val="0"/>
              </a:spcAft>
              <a:buClrTx/>
              <a:buSzTx/>
              <a:buFontTx/>
              <a:buNone/>
              <a:tabLst/>
              <a:defRPr/>
            </a:pPr>
            <a:r>
              <a:rPr lang="ar-JO" dirty="0"/>
              <a:t>استراتيجية الله لإعادة المسيحيين الذين يخطئون هي إشراك أقل عدد ممكن من الأشخاص (نقطة رئيسية معاد صياغتها)</a:t>
            </a:r>
            <a:endParaRPr lang="en-US" dirty="0"/>
          </a:p>
        </p:txBody>
      </p:sp>
    </p:spTree>
    <p:extLst>
      <p:ext uri="{BB962C8B-B14F-4D97-AF65-F5344CB8AC3E}">
        <p14:creationId xmlns:p14="http://schemas.microsoft.com/office/powerpoint/2010/main" val="1855493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C0257E-5315-2444-83EC-4EBC77B5D8F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sz="1200" kern="1200" dirty="0">
                <a:solidFill>
                  <a:schemeClr val="tx1"/>
                </a:solidFill>
                <a:effectLst/>
                <a:ea typeface="ＭＳ Ｐゴシック" charset="0"/>
                <a:cs typeface="ＭＳ Ｐゴシック" charset="0"/>
              </a:rPr>
              <a:t>الغاية المرجوة هي الاسترداد وليس العقاب أو الحرمان الكنسي.
الهدف من التأديب هو تغيير السلوك لإعادة الشخص الضال.  لسوء الحظ ، فإن الكثير من الكنائس "تحرم" من العقاب بدلا من الاستعادة).
الاستعادة هي هدف الله للقديس الهائم على صورة الخروف في الآيات 10-14.
الاستعادة هي التعليم الصريح لهذا النص في الآية 15 ب.
الإسترداد هو هدف التأديب الكنسي في مقاطع أخرى مثل غلاطية 6: 1.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636661-0F06-4946-BA25-1A14B9F10915}"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ea typeface="ＭＳ Ｐゴシック" charset="0"/>
                <a:cs typeface="ＭＳ Ｐゴシック" charset="0"/>
              </a:rPr>
              <a:t>God</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893400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ar-JO" dirty="0"/>
              <a:t>ما هو ميلنا البشري هنا؟</a:t>
            </a:r>
            <a:br>
              <a:rPr lang="ar-JO" dirty="0"/>
            </a:br>
            <a:r>
              <a:rPr lang="ar-JO" dirty="0"/>
              <a:t>• هو إخبار الآخرين عن المشكلة بدلاً من مخاطبة الشخص المعني مباشرة.</a:t>
            </a:r>
            <a:br>
              <a:rPr lang="ar-JO" dirty="0"/>
            </a:br>
            <a:r>
              <a:rPr lang="ar-JO" dirty="0"/>
              <a:t>• يأمرنا الله بالحفاظ على سرية المشكلة قدر الإمكان</a:t>
            </a:r>
            <a:endParaRPr lang="en-SG" sz="1200" b="0" kern="1200" dirty="0">
              <a:solidFill>
                <a:schemeClr val="tx1"/>
              </a:solidFill>
              <a:effectLst/>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213708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8C729-94E2-13B0-EC5D-9551BF92BA67}"/>
            </a:ext>
          </a:extLst>
        </p:cNvPr>
        <p:cNvGrpSpPr/>
        <p:nvPr/>
      </p:nvGrpSpPr>
      <p:grpSpPr>
        <a:xfrm>
          <a:off x="0" y="0"/>
          <a:ext cx="0" cy="0"/>
          <a:chOff x="0" y="0"/>
          <a:chExt cx="0" cy="0"/>
        </a:xfrm>
      </p:grpSpPr>
      <p:sp>
        <p:nvSpPr>
          <p:cNvPr id="263169" name="Rectangle 7">
            <a:extLst>
              <a:ext uri="{FF2B5EF4-FFF2-40B4-BE49-F238E27FC236}">
                <a16:creationId xmlns:a16="http://schemas.microsoft.com/office/drawing/2014/main" id="{2882B138-BEBE-5669-E611-6DA96E10119B}"/>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05A831-82CF-5146-AB86-F3E14555B17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3170" name="Rectangle 2">
            <a:extLst>
              <a:ext uri="{FF2B5EF4-FFF2-40B4-BE49-F238E27FC236}">
                <a16:creationId xmlns:a16="http://schemas.microsoft.com/office/drawing/2014/main" id="{6C8A36B6-5DC7-D620-13E8-D6D31500138E}"/>
              </a:ext>
            </a:extLst>
          </p:cNvPr>
          <p:cNvSpPr>
            <a:spLocks noGrp="1" noRot="1" noChangeAspect="1" noChangeArrowheads="1"/>
          </p:cNvSpPr>
          <p:nvPr>
            <p:ph type="sldImg"/>
          </p:nvPr>
        </p:nvSpPr>
        <p:spPr>
          <a:solidFill>
            <a:srgbClr val="FFFFFF"/>
          </a:solidFill>
          <a:ln/>
        </p:spPr>
      </p:sp>
      <p:sp>
        <p:nvSpPr>
          <p:cNvPr id="263171" name="Rectangle 3">
            <a:extLst>
              <a:ext uri="{FF2B5EF4-FFF2-40B4-BE49-F238E27FC236}">
                <a16:creationId xmlns:a16="http://schemas.microsoft.com/office/drawing/2014/main" id="{196BF397-9244-E413-80B2-88E83EF43CD9}"/>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eaLnBrk="1" hangingPunct="1"/>
            <a:r>
              <a:rPr lang="ar-JO" dirty="0"/>
              <a:t>هذا يختلف عن متى 5 من حيث أنك لست المخطئ، بل أنت المُساء إليه. ولاحظ أيضاً أن في متى 5 قد لا تكون الخطيئة في الصورة، بينما يتناول متى 18 بشكل محدد حالة المؤمن الذي يعيش في الخطيئة. وهذا لا يشير ببساطة إلى اختلافات الرأي في مسائل قابلة للنقاش.</a:t>
            </a:r>
            <a:endParaRPr lang="en-US" dirty="0"/>
          </a:p>
        </p:txBody>
      </p:sp>
    </p:spTree>
    <p:extLst>
      <p:ext uri="{BB962C8B-B14F-4D97-AF65-F5344CB8AC3E}">
        <p14:creationId xmlns:p14="http://schemas.microsoft.com/office/powerpoint/2010/main" val="160526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كسيدٍ، هو رئيس حياة كل مؤمن.</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كمسيحي، هل تعترف بسلطة المسيح عليك؟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لماذا تفعل الذي تفعله في ضوء أعمال حياتك؟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كيف اتخذت هذا القرار؟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أي مجال في حياتك الآن يجب أن تخضع فيه لسلطته؟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846388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FCFB1-1B44-9672-4BFD-400C2B17AEEC}"/>
            </a:ext>
          </a:extLst>
        </p:cNvPr>
        <p:cNvGrpSpPr/>
        <p:nvPr/>
      </p:nvGrpSpPr>
      <p:grpSpPr>
        <a:xfrm>
          <a:off x="0" y="0"/>
          <a:ext cx="0" cy="0"/>
          <a:chOff x="0" y="0"/>
          <a:chExt cx="0" cy="0"/>
        </a:xfrm>
      </p:grpSpPr>
      <p:sp>
        <p:nvSpPr>
          <p:cNvPr id="263169" name="Rectangle 7">
            <a:extLst>
              <a:ext uri="{FF2B5EF4-FFF2-40B4-BE49-F238E27FC236}">
                <a16:creationId xmlns:a16="http://schemas.microsoft.com/office/drawing/2014/main" id="{0681EB93-6BFB-A82E-785D-E2577D53DDA0}"/>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05A831-82CF-5146-AB86-F3E14555B17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3170" name="Rectangle 2">
            <a:extLst>
              <a:ext uri="{FF2B5EF4-FFF2-40B4-BE49-F238E27FC236}">
                <a16:creationId xmlns:a16="http://schemas.microsoft.com/office/drawing/2014/main" id="{A7D6DE8B-E7FB-EA62-9C39-868DC06257E1}"/>
              </a:ext>
            </a:extLst>
          </p:cNvPr>
          <p:cNvSpPr>
            <a:spLocks noGrp="1" noRot="1" noChangeAspect="1" noChangeArrowheads="1"/>
          </p:cNvSpPr>
          <p:nvPr>
            <p:ph type="sldImg"/>
          </p:nvPr>
        </p:nvSpPr>
        <p:spPr>
          <a:solidFill>
            <a:srgbClr val="FFFFFF"/>
          </a:solidFill>
          <a:ln/>
        </p:spPr>
      </p:sp>
      <p:sp>
        <p:nvSpPr>
          <p:cNvPr id="263171" name="Rectangle 3">
            <a:extLst>
              <a:ext uri="{FF2B5EF4-FFF2-40B4-BE49-F238E27FC236}">
                <a16:creationId xmlns:a16="http://schemas.microsoft.com/office/drawing/2014/main" id="{AD994C4D-B98D-28A8-3C2C-DDE8CE9BE2AB}"/>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eaLnBrk="1" hangingPunct="1"/>
            <a:r>
              <a:rPr lang="ar-JO" dirty="0"/>
              <a:t>في وقت سابق، رأينا من متى 5:23-24 أن الله يضع مسؤولية المصالحة عليك إذا كنت أنت المخطئ. الآن، من هو المسؤول عن البدء إذا كنت أنت الذي تم إهانته؟</a:t>
            </a:r>
            <a:br>
              <a:rPr lang="ar-JO" dirty="0"/>
            </a:br>
            <a:r>
              <a:rPr lang="ar-JO" dirty="0"/>
              <a:t>• نعم، مرة أخرى، هي مسؤوليتك! قد تقول: "هذا غير عادل! لماذا هي مهمتي في الحالتين؟ سواء كنت المخطئ أو المُساء إليه، يجب عليّ أن أكون البادئ؟" حسنًا، إذا لم تُحل العلاقات بين المؤمنين، فيجب أن يكون ذلك بسبب خطأ كلا الطرفين، لأن كلاهما لديه أمر من الله لحل المشكلة!</a:t>
            </a:r>
            <a:endParaRPr lang="en-US" dirty="0"/>
          </a:p>
        </p:txBody>
      </p:sp>
    </p:spTree>
    <p:extLst>
      <p:ext uri="{BB962C8B-B14F-4D97-AF65-F5344CB8AC3E}">
        <p14:creationId xmlns:p14="http://schemas.microsoft.com/office/powerpoint/2010/main" val="270599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0"/>
                <a:cs typeface="ＭＳ Ｐゴシック" charset="0"/>
              </a:rPr>
              <a:t>مع أن كتابة الرسائل كانت شائعة جدا في زمن المسيح ، يقول ربنا أن التعامل مع هذه الأمور الحساسة  يكون وجها لوجه تحديدا.  وهذا يعني اليوم أنه لا ينبغي أبدا التعامل مع المواجهة عبر البريد الإلكتروني أو الرسائل القصيرة أو الرسائل أو المكالمات الهاتفية.  كما يحظر الاتصالات المجهولة</a:t>
            </a:r>
            <a:r>
              <a:rPr lang="en-US" sz="1200" kern="1200" dirty="0">
                <a:solidFill>
                  <a:schemeClr val="tx1"/>
                </a:solidFill>
                <a:effectLst/>
                <a:ea typeface="ＭＳ Ｐゴシック" charset="0"/>
                <a:cs typeface="ＭＳ Ｐゴシック" charset="0"/>
              </a:rPr>
              <a:t> </a:t>
            </a:r>
            <a:r>
              <a:rPr lang="ar-JO" sz="1200" kern="1200" dirty="0">
                <a:solidFill>
                  <a:schemeClr val="tx1"/>
                </a:solidFill>
                <a:effectLst/>
                <a:ea typeface="ＭＳ Ｐゴシック" charset="0"/>
                <a:cs typeface="ＭＳ Ｐゴシック" charset="0"/>
              </a:rPr>
              <a:t>التي تنم عن جبن.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102513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4809FD-CEB8-314E-B8B0-AA149D9C5804}"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ar-JO" dirty="0">
              <a:effectLst/>
            </a:endParaRPr>
          </a:p>
          <a:p>
            <a:pPr eaLnBrk="1" hangingPunct="1"/>
            <a:r>
              <a:rPr lang="ar-JO" dirty="0"/>
              <a:t>في عائلتنا حاولنا أن نعلم أولادنا هذا منذ أن كانوا صغاراً — ألا يأتوا إلينا بعبارات مثل "أمي! أبي! فلان فعل كذا وكذا لي!" كنا نقول لهم: "متى 18، يا بطل. إذا ما قدرتوا تحلوا المشكلة، إحنا في الخطوة الثانية…" وكانوا نادراً ما يرجعون إلينا!</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0"/>
                <a:cs typeface="ＭＳ Ｐゴシック" charset="0"/>
              </a:rPr>
              <a:t>الآن بعد أن كبروا ، يحلون المشاكل فيما بينهم دون تدخلنا.  اندهش بعض الأصدقاء من انتقال كورت وستيفن إلى الولايات المتحدة للدراسة الجامعية وقررا البقاء كزملاء في الغرفة - لمدة 7 سنوات حتى تزوجا!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45914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7A95B3-0116-AF44-A941-0044F2E3E174}"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hangingPunct="1"/>
            <a:r>
              <a:rPr lang="ar-JO" sz="1200" kern="1200" dirty="0">
                <a:solidFill>
                  <a:schemeClr val="tx1"/>
                </a:solidFill>
                <a:effectLst/>
                <a:ea typeface="ＭＳ Ｐゴシック" charset="0"/>
                <a:cs typeface="ＭＳ Ｐゴシック" charset="0"/>
              </a:rPr>
              <a:t>ومع ذلك ، في معظم الأحيان لا يحافظ المؤمنون على خصوصية القضايا - أو لا نعالجها على الإطلاق.  لماذا تعتقد أننا لا نواجه الآخرين؟  أخبر الشخص المجاور لك لماذا!  (مجموعات صغيرة لمدة 1 دقيقة) لم لا؟
• الجهل بما يأمر به الله هنا؟
• شك في أنها ستنجح؟
• فشل المواجهات السابقة التي لم تنجح؟
• الخوف من أننا قد نبدو سيئين؟
• أعذار أننا لا نستطيع أن نلتقي؟
• النجاسة في حياتنا؟
• غير اجتماعي لأننا لا نهتم بما يكفي للمخاطرة به؟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eaLnBrk="1" hangingPunct="1"/>
            <a:r>
              <a:rPr lang="ar-JO" dirty="0"/>
              <a:t>إذاً... يجب عليك التحدث مع الشخص بنفسك — رغم أن ميلنا يكون في العادة لإخبار الآخرين بدلاً من ذلك. ولكن ماذا لو لم يتب الشخص الذي أخطأ؟ نحتاج إلى الخطوة الثانية حيث.</a:t>
            </a:r>
            <a:endParaRPr lang="en-US" b="0" dirty="0"/>
          </a:p>
        </p:txBody>
      </p:sp>
    </p:spTree>
    <p:extLst>
      <p:ext uri="{BB962C8B-B14F-4D97-AF65-F5344CB8AC3E}">
        <p14:creationId xmlns:p14="http://schemas.microsoft.com/office/powerpoint/2010/main" val="38941576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eaLnBrk="1" hangingPunct="1"/>
            <a:r>
              <a:rPr lang="ar-JO" sz="1200" kern="1200" dirty="0">
                <a:solidFill>
                  <a:schemeClr val="tx1"/>
                </a:solidFill>
                <a:effectLst/>
                <a:ea typeface="ＭＳ Ｐゴシック" charset="0"/>
                <a:cs typeface="ＭＳ Ｐゴシック" charset="0"/>
              </a:rPr>
              <a:t>خذ معك  شخص أو اثنين ( 16)</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106F4-6638-B54D-A5F7-5B84FA38E73D}"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hangingPunct="1"/>
            <a:r>
              <a:rPr lang="ar-JO" dirty="0"/>
              <a:t>من يجب أن يكون هؤلاء 1-2 الآخرين؟  يجب أن يكون هؤلاء الأشخاص أفرادا يحترمهم المذنب لأنهم سيساعدون على أفضل وجه في استعادته.  لا ينبغي أن يذهبوا بدلا من المؤمن المساء إليه ، ولكن جنبا إلى جنب مع هذا الشخص.
• لماذا تأخذ 1-2 آخرين؟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t>كان ناموس العهد القديم يحظر إدانة الجرائم بناءً على شهادة شخص واحد فقط (اقرأ التثنية 19: 15). وتعليم العهد الجديد هو نفسه، حيث يحمي المذنب من الاتهام من شخص سريع الغضب أو كاذب.</a:t>
            </a:r>
            <a:br>
              <a:rPr lang="ar-JO" dirty="0"/>
            </a:br>
            <a:r>
              <a:rPr lang="ar-JO" dirty="0"/>
              <a:t>ماذا لو لم يتب الجاني بعد؟ اذهب إلى الخطوة الثالثة...</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44264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eaLnBrk="1" hangingPunct="1"/>
            <a:r>
              <a:rPr lang="ar-JO" dirty="0"/>
              <a:t>يجب على قيادة الكنيسة أن تكون تتدخل بالتأكيد في هذه المرحلة قبل أن يتم عرض القضية على الكنيسة. عليهم أيضاً أن يروا أن المشكلة ليست مجرد اختلاف في الرأي بين طرفين؛ يجب أن يتم إظهار الأساس الكتابي لعيش المذنب في الخطيئة بوضوح من خلال آيات محددة.</a:t>
            </a:r>
            <a:endParaRPr lang="en-US" b="0" dirty="0"/>
          </a:p>
        </p:txBody>
      </p:sp>
    </p:spTree>
    <p:extLst>
      <p:ext uri="{BB962C8B-B14F-4D97-AF65-F5344CB8AC3E}">
        <p14:creationId xmlns:p14="http://schemas.microsoft.com/office/powerpoint/2010/main" val="399120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8</a:t>
            </a:fld>
            <a:endParaRPr lang="en-US"/>
          </a:p>
        </p:txBody>
      </p:sp>
    </p:spTree>
    <p:extLst>
      <p:ext uri="{BB962C8B-B14F-4D97-AF65-F5344CB8AC3E}">
        <p14:creationId xmlns:p14="http://schemas.microsoft.com/office/powerpoint/2010/main" val="3748321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0"/>
                <a:cs typeface="ＭＳ Ｐゴシック" charset="0"/>
              </a:rPr>
              <a:t>إن إحضار الأمر إلى الكنيسة بأكملها أمر حيوي، لأنه بدونها سيتمكن الشخص الخاطئ من العثور على شركة في مجموعات أخرى أصغر داخل الكنيسة الكبيرة لا تعرف خطيته.  مثل هذه الحالات القيل والقال تجلب حتما الانقسام ، مما يؤدي إلى فصائل يمكن أن تقسم الجسم. 
ما الذي يجب أن تفعله الكنيسة بأكملها بمجرد تحديد التأديب؟  الخطوة 4...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333763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87B3C7-9D65-F149-A935-3F9995F90CC5}"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hangingPunct="1"/>
            <a:r>
              <a:rPr lang="ar-JO" sz="1200" kern="1200" dirty="0">
                <a:solidFill>
                  <a:schemeClr val="tx1"/>
                </a:solidFill>
                <a:effectLst/>
                <a:ea typeface="ＭＳ Ｐゴシック" charset="0"/>
                <a:cs typeface="ＭＳ Ｐゴシック" charset="0"/>
              </a:rPr>
              <a:t>في بعض الأحيان يساء تفسير هذه الخطوة على أنها تعني "الطرد" حيث لا يتم الاتصال بالشخص الضال مرة أخرى.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ea typeface="ＭＳ Ｐゴシック" charset="0"/>
                <a:cs typeface="ＭＳ Ｐゴシック" charset="0"/>
              </a:rPr>
              <a:t>But Jesus said to </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treat him as you would a pagan or a tax collector.</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  Jesus treated pagans with love and kindness, but he didn</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t ask them to evangelize the lost as part of his team.  You shouldn</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ea typeface="ＭＳ Ｐゴシック" charset="0"/>
                <a:cs typeface="ＭＳ Ｐゴシック" charset="0"/>
              </a:rPr>
              <a:t>• Don</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Deliver over to Satan</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ea typeface="ＭＳ Ｐゴシック" charset="0"/>
                <a:cs typeface="ＭＳ Ｐゴシック" charset="0"/>
              </a:rPr>
              <a:t>Don</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r" defTabSz="914400" rtl="0" eaLnBrk="1" fontAlgn="base" latinLnBrk="0" hangingPunct="1">
              <a:lnSpc>
                <a:spcPct val="100000"/>
              </a:lnSpc>
              <a:spcBef>
                <a:spcPct val="30000"/>
              </a:spcBef>
              <a:spcAft>
                <a:spcPct val="0"/>
              </a:spcAft>
              <a:buClrTx/>
              <a:buSzTx/>
              <a:buFontTx/>
              <a:buNone/>
              <a:tabLst/>
              <a:defRPr/>
            </a:pPr>
            <a:r>
              <a:rPr lang="ar-JO" dirty="0"/>
              <a:t>استراتيجية الله  في الاسترداد تشرك اقل عدد من الاشخاص</a:t>
            </a:r>
            <a:endParaRPr lang="en-US" dirty="0"/>
          </a:p>
        </p:txBody>
      </p:sp>
    </p:spTree>
    <p:extLst>
      <p:ext uri="{BB962C8B-B14F-4D97-AF65-F5344CB8AC3E}">
        <p14:creationId xmlns:p14="http://schemas.microsoft.com/office/powerpoint/2010/main" val="522334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ar-JO" dirty="0"/>
              <a:t>عملية الاسترداد الالهي تتكون من أربع خطوات فيها  تُخبر المزيد والمزيد من الناس عن الخطيئة بشكل تدريجي (15-17)</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a:r>
              <a:rPr lang="ar-JO" dirty="0"/>
              <a:t>ولكن لماذا يجب أن نفعل كل هذا؟ ما الحق الذي لدينا لتأديب أعضائنا؟ لماذا يجب أن نستعيد المسيحيين الذين يخطئون بطريقة صحيحة؟ لأن...</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r" defTabSz="914400" rtl="0" eaLnBrk="1" fontAlgn="base" latinLnBrk="0" hangingPunct="1">
              <a:lnSpc>
                <a:spcPct val="100000"/>
              </a:lnSpc>
              <a:spcBef>
                <a:spcPct val="30000"/>
              </a:spcBef>
              <a:spcAft>
                <a:spcPct val="0"/>
              </a:spcAft>
              <a:buClrTx/>
              <a:buSzTx/>
              <a:buFontTx/>
              <a:buNone/>
              <a:tabLst/>
              <a:defRPr/>
            </a:pPr>
            <a:r>
              <a:rPr lang="ar-JO" dirty="0"/>
              <a:t>حق الله في الحكم والادانة فوضنا به</a:t>
            </a:r>
            <a:endParaRPr lang="en-US" dirty="0"/>
          </a:p>
        </p:txBody>
      </p:sp>
    </p:spTree>
    <p:extLst>
      <p:ext uri="{BB962C8B-B14F-4D97-AF65-F5344CB8AC3E}">
        <p14:creationId xmlns:p14="http://schemas.microsoft.com/office/powerpoint/2010/main" val="3236304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eaLnBrk="1" hangingPunct="1"/>
            <a:r>
              <a:rPr lang="ar-JO" dirty="0">
                <a:effectLst/>
              </a:rPr>
              <a:t>عندما نسعى لاسترداد شخص ما نحن نقوم بذلك بحضور  المسيح وسلطانه ( 20)</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5363FE-FA24-E445-AD46-630891D70AF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eaLnBrk="1" hangingPunct="1"/>
            <a:r>
              <a:rPr lang="ar-JO" sz="1200" kern="1200" dirty="0">
                <a:solidFill>
                  <a:schemeClr val="tx1"/>
                </a:solidFill>
                <a:effectLst/>
                <a:ea typeface="ＭＳ Ｐゴシック" charset="0"/>
                <a:cs typeface="ＭＳ Ｐゴシック" charset="0"/>
              </a:rPr>
              <a:t>غالبا ما تتصرف كنائس اليوم كما لو أنه ليس لها سلطان تحت الله ، ومع ذلك تشير كلمة "ملزم" هنا إلى التأديب (حكم الإدانة) بينما تشير كلمة "الخسارة" إلى التحرر من التأديب (حكم بريء). 
</a:t>
            </a:r>
            <a:endParaRPr lang="en-US" sz="1200" kern="1200" dirty="0">
              <a:solidFill>
                <a:schemeClr val="tx1"/>
              </a:solidFill>
              <a:effectLst/>
              <a:ea typeface="ＭＳ Ｐゴシック" charset="0"/>
              <a:cs typeface="ＭＳ Ｐゴシック" charset="0"/>
            </a:endParaRPr>
          </a:p>
          <a:p>
            <a:pPr eaLnBrk="1" hangingPunct="1"/>
            <a:r>
              <a:rPr lang="en-US" sz="1200" kern="1200" dirty="0">
                <a:solidFill>
                  <a:schemeClr val="tx1"/>
                </a:solidFill>
                <a:effectLst/>
                <a:ea typeface="ＭＳ Ｐゴシック" charset="0"/>
                <a:cs typeface="ＭＳ Ｐゴシック" charset="0"/>
              </a:rPr>
              <a:t>Too often, today's churches act as if they have no authority under God, yet </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binding</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 here refers to disciplining (a guilty verdict) , and </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loosing</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 refers to releasing from discipline (an innocent verdict).</a:t>
            </a:r>
            <a:r>
              <a:rPr lang="en-SG" dirty="0">
                <a:effectLst/>
              </a:rPr>
              <a:t> </a:t>
            </a:r>
          </a:p>
          <a:p>
            <a:pPr eaLnBrk="1" hangingPunct="1"/>
            <a:endParaRPr lang="en-SG" dirty="0">
              <a:effectLst/>
            </a:endParaRPr>
          </a:p>
          <a:p>
            <a:pPr eaLnBrk="1" hangingPunct="1"/>
            <a:r>
              <a:rPr lang="en-SG" dirty="0">
                <a:effectLst/>
              </a:rPr>
              <a:t>The Greek tense here is an unusual one—the perfect passive participle. As the word "perfect" implies, it refers to the past tense, meaning that whatever heaven decided on an issue preceded what the church would determine. The NASB best captures the idea that "whatever you bind shall have been bound in heaven." Our decision must be based on the Word of God that shows what heaven has already decreed.</a:t>
            </a:r>
            <a:endParaRPr lang="en-US" dirty="0"/>
          </a:p>
          <a:p>
            <a:pPr algn="r" eaLnBrk="1" hangingPunct="1"/>
            <a:endParaRPr lang="en-US" dirty="0"/>
          </a:p>
        </p:txBody>
      </p:sp>
    </p:spTree>
    <p:extLst>
      <p:ext uri="{BB962C8B-B14F-4D97-AF65-F5344CB8AC3E}">
        <p14:creationId xmlns:p14="http://schemas.microsoft.com/office/powerpoint/2010/main" val="287914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9</a:t>
            </a:fld>
            <a:endParaRPr lang="en-US"/>
          </a:p>
        </p:txBody>
      </p:sp>
    </p:spTree>
    <p:extLst>
      <p:ext uri="{BB962C8B-B14F-4D97-AF65-F5344CB8AC3E}">
        <p14:creationId xmlns:p14="http://schemas.microsoft.com/office/powerpoint/2010/main" val="37194453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AC8744-F645-A14C-9BC1-547C9267E8A8}"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ea typeface="ＭＳ Ｐゴシック" charset="0"/>
                <a:cs typeface="ＭＳ Ｐゴシック" charset="0"/>
              </a:rPr>
              <a:t>We should trust that our prayerful judgments are God</a:t>
            </a:r>
            <a:r>
              <a:rPr lang="mr-IN" sz="1200" kern="1200" dirty="0">
                <a:solidFill>
                  <a:schemeClr val="tx1"/>
                </a:solidFill>
                <a:effectLst/>
                <a:ea typeface="ＭＳ Ｐゴシック" charset="0"/>
                <a:cs typeface="ＭＳ Ｐゴシック" charset="0"/>
              </a:rPr>
              <a:t>'</a:t>
            </a:r>
            <a:r>
              <a:rPr lang="en-US" sz="1200" kern="1200" dirty="0">
                <a:solidFill>
                  <a:schemeClr val="tx1"/>
                </a:solidFill>
                <a:effectLst/>
                <a:ea typeface="ＭＳ Ｐゴシック" charset="0"/>
                <a:cs typeface="ＭＳ Ｐゴシック" charset="0"/>
              </a:rPr>
              <a:t>s will.</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0"/>
                <a:cs typeface="ＭＳ Ｐゴシック" charset="0"/>
              </a:rPr>
              <a:t>مزمور 82: 6 لديه فكرة مماثلة حيث يطلق على حكام إسرائيل "آلهة" من حيث أنهم يحكمون الآخرين. 
لماذا يجب أن نثق في هذه العملية في مواقف الانضباط؟  الآية 20 تقول أن ...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58579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8124555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893108-02EB-F44D-AF9F-6FE399A369B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2" indent="0" algn="r" defTabSz="914400" rtl="0" eaLnBrk="1" fontAlgn="base" latinLnBrk="0" hangingPunct="1">
              <a:lnSpc>
                <a:spcPct val="100000"/>
              </a:lnSpc>
              <a:spcBef>
                <a:spcPct val="30000"/>
              </a:spcBef>
              <a:spcAft>
                <a:spcPct val="0"/>
              </a:spcAft>
              <a:buClrTx/>
              <a:buSzTx/>
              <a:buFontTx/>
              <a:buNone/>
              <a:tabLst/>
              <a:defRPr/>
            </a:pPr>
            <a:r>
              <a:rPr lang="ar-JO" dirty="0"/>
              <a:t>الـ "اثنان أو ثلاثة" يشيرون إلى الشهود الذين شهادتهم تفعّل التأديب (الآية 16).</a:t>
            </a:r>
            <a:br>
              <a:rPr lang="ar-JO" dirty="0"/>
            </a:br>
            <a:r>
              <a:rPr lang="ar-JO" dirty="0"/>
              <a:t>الهدف من كون المسيح "في وسطهم" هو أن تأديب الكنيسة المحلية يتم بحضور وسلطة المسيح نفسه.</a:t>
            </a:r>
            <a:endParaRPr lang="en-SG" b="0" dirty="0">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CD41B-F14B-8549-AF57-12F3EC316555}"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إذن، كيف تعيد المؤمنين الخطأة بشكل صحيح؟ عندما يبتعد إنسان ما عن إرادة الله، ما العملية التي نستخدمها لإعادة ذلك الشخص؟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extLst>
      <p:ext uri="{BB962C8B-B14F-4D97-AF65-F5344CB8AC3E}">
        <p14:creationId xmlns:p14="http://schemas.microsoft.com/office/powerpoint/2010/main" val="24246802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0"/>
                <a:cs typeface="ＭＳ Ｐゴシック" charset="0"/>
              </a:rPr>
              <a:t>عندما تضل الخراف ، نعيدها كأيدي محبة لنعمة الله.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033189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7AD30-D8D4-0247-6584-DC72673C4C0E}"/>
            </a:ext>
          </a:extLst>
        </p:cNvPr>
        <p:cNvGrpSpPr/>
        <p:nvPr/>
      </p:nvGrpSpPr>
      <p:grpSpPr>
        <a:xfrm>
          <a:off x="0" y="0"/>
          <a:ext cx="0" cy="0"/>
          <a:chOff x="0" y="0"/>
          <a:chExt cx="0" cy="0"/>
        </a:xfrm>
      </p:grpSpPr>
      <p:sp>
        <p:nvSpPr>
          <p:cNvPr id="263169" name="Rectangle 7">
            <a:extLst>
              <a:ext uri="{FF2B5EF4-FFF2-40B4-BE49-F238E27FC236}">
                <a16:creationId xmlns:a16="http://schemas.microsoft.com/office/drawing/2014/main" id="{4ABF5B52-4707-66DA-6E64-2A133AA05322}"/>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05A831-82CF-5146-AB86-F3E14555B17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3170" name="Rectangle 2">
            <a:extLst>
              <a:ext uri="{FF2B5EF4-FFF2-40B4-BE49-F238E27FC236}">
                <a16:creationId xmlns:a16="http://schemas.microsoft.com/office/drawing/2014/main" id="{51E245A2-DD59-EDCB-C99F-23BED573D415}"/>
              </a:ext>
            </a:extLst>
          </p:cNvPr>
          <p:cNvSpPr>
            <a:spLocks noGrp="1" noRot="1" noChangeAspect="1" noChangeArrowheads="1"/>
          </p:cNvSpPr>
          <p:nvPr>
            <p:ph type="sldImg"/>
          </p:nvPr>
        </p:nvSpPr>
        <p:spPr>
          <a:solidFill>
            <a:srgbClr val="FFFFFF"/>
          </a:solidFill>
          <a:ln/>
        </p:spPr>
      </p:sp>
      <p:sp>
        <p:nvSpPr>
          <p:cNvPr id="263171" name="Rectangle 3">
            <a:extLst>
              <a:ext uri="{FF2B5EF4-FFF2-40B4-BE49-F238E27FC236}">
                <a16:creationId xmlns:a16="http://schemas.microsoft.com/office/drawing/2014/main" id="{2AD4EE82-411A-FFF6-0E66-DFBACA3B9F23}"/>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eaLnBrk="1" hangingPunct="1"/>
            <a:r>
              <a:rPr lang="ar-JO" dirty="0"/>
              <a:t>الله يتوقع منا أن نبادر</a:t>
            </a:r>
            <a:endParaRPr lang="en-US" dirty="0"/>
          </a:p>
        </p:txBody>
      </p:sp>
    </p:spTree>
    <p:extLst>
      <p:ext uri="{BB962C8B-B14F-4D97-AF65-F5344CB8AC3E}">
        <p14:creationId xmlns:p14="http://schemas.microsoft.com/office/powerpoint/2010/main" val="12822437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36B2FF-B135-F946-AF90-3F26837C736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ea typeface="ＭＳ Ｐゴシック" charset="0"/>
                <a:cs typeface="ＭＳ Ｐゴシック" charset="0"/>
              </a:rPr>
              <a:t> to do all we can even if others are not responsive.</a:t>
            </a:r>
            <a:r>
              <a:rPr lang="en-SG" dirty="0">
                <a:effectLst/>
              </a:rPr>
              <a:t> </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rtl="1" eaLnBrk="1" hangingPunct="1"/>
            <a:r>
              <a:rPr lang="ar-JO" dirty="0"/>
              <a:t>هذا يختلف عن متى 5 في أنك لست مجرما ، بل أنت المسيء. 
لاحظ أيضا أنه في متى 5 قد لا تكون الخطية في الصورة ، لكن متى 18 يتعامل بشكل خاص مع المؤمن الذي يعيش في الخطية.  هذا لا يشير ببساطة إلى الاختلافات في الرأي حول المسائل القابلة للنقاش</a:t>
            </a:r>
            <a:r>
              <a:rPr lang="en-US" sz="1200" kern="1200" dirty="0">
                <a:solidFill>
                  <a:schemeClr val="tx1"/>
                </a:solidFill>
                <a:effectLst/>
                <a:ea typeface="ＭＳ Ｐゴシック" charset="0"/>
                <a:cs typeface="ＭＳ Ｐゴシック" charset="0"/>
              </a:rPr>
              <a:t>.</a:t>
            </a:r>
            <a:r>
              <a:rPr lang="en-SG" dirty="0">
                <a:effectLst/>
              </a:rPr>
              <a:t> </a:t>
            </a:r>
          </a:p>
          <a:p>
            <a:pPr eaLnBrk="1" hangingPunct="1"/>
            <a:endParaRPr lang="en-US" dirty="0"/>
          </a:p>
        </p:txBody>
      </p:sp>
    </p:spTree>
    <p:extLst>
      <p:ext uri="{BB962C8B-B14F-4D97-AF65-F5344CB8AC3E}">
        <p14:creationId xmlns:p14="http://schemas.microsoft.com/office/powerpoint/2010/main" val="17995880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0"/>
                <a:cs typeface="ＭＳ Ｐゴシック" charset="0"/>
              </a:rPr>
              <a:t>يريدنا الله أن نعيش حقا جوقة "اجعلنا واحدا يا رب"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4801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latin typeface="Arial" panose="020B0604020202020204" pitchFamily="34" charset="0"/>
              </a:rPr>
              <a:pPr/>
              <a:t>10</a:t>
            </a:fld>
            <a:endParaRPr lang="en-US" sz="1200">
              <a:latin typeface="Arial" panose="020B0604020202020204" pitchFamily="34"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rtl="1" eaLnBrk="1" hangingPunct="1"/>
            <a:r>
              <a:rPr lang="ar-JO" sz="1200" kern="1200" dirty="0">
                <a:solidFill>
                  <a:schemeClr val="tx1"/>
                </a:solidFill>
                <a:effectLst/>
                <a:ea typeface="ＭＳ Ｐゴシック" charset="0"/>
                <a:cs typeface="ＭＳ Ｐゴシック" charset="0"/>
              </a:rPr>
              <a:t>يرتبط بنا متى 18 بثلاث طرق على الأقل:
• لكي تكون في هذه الكنيسة  يجب أن تخضع لسلطتها تحت الله.  هذا يعني أننا سنسعى بمحبة لاستعادتك في حالة سقوطك. 
• هل هناك خطيئة فيك تستحق التأديب؟  قم بتنظيفه الآن لتجنب الألم لنا جميعا! 
• هل تعرف أي شخص يحتاج إلى مواجهة خاصة؟  تشجعك رسالة رومية 12: 18 على بذل كل ما في وسعك لتكون في سلام مع جميع الناس ، فافعل ذلك! 
</a:t>
            </a:r>
            <a:endParaRPr lang="en-SG" dirty="0">
              <a:effectLst/>
            </a:endParaRPr>
          </a:p>
        </p:txBody>
      </p:sp>
    </p:spTree>
    <p:extLst>
      <p:ext uri="{BB962C8B-B14F-4D97-AF65-F5344CB8AC3E}">
        <p14:creationId xmlns:p14="http://schemas.microsoft.com/office/powerpoint/2010/main" val="40739595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03AFFA-93C4-7B4B-9524-05C9750F260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12550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11</a:t>
            </a:fld>
            <a:endParaRPr lang="en-US"/>
          </a:p>
        </p:txBody>
      </p:sp>
    </p:spTree>
    <p:extLst>
      <p:ext uri="{BB962C8B-B14F-4D97-AF65-F5344CB8AC3E}">
        <p14:creationId xmlns:p14="http://schemas.microsoft.com/office/powerpoint/2010/main" val="5484917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106</a:t>
            </a:fld>
            <a:endPar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algn="r" eaLnBrk="1" hangingPunct="1"/>
            <a:r>
              <a:rPr lang="ar-JO" sz="1200" kern="1200" dirty="0">
                <a:solidFill>
                  <a:schemeClr val="tx1"/>
                </a:solidFill>
                <a:effectLst/>
                <a:ea typeface="ＭＳ Ｐゴシック" charset="-128"/>
                <a:cs typeface="ＭＳ Ｐゴシック" charset="-128"/>
              </a:rPr>
              <a:t>سيحكمها المسيح حيث سيكون لإسرائيل مكانة بارزة على العالم بأسره الذي سيتبع الرب.
________
</a:t>
            </a:r>
            <a:r>
              <a:rPr lang="en-US" sz="1200" kern="1200" dirty="0">
                <a:solidFill>
                  <a:schemeClr val="tx1"/>
                </a:solidFill>
                <a:effectLst/>
                <a:ea typeface="ＭＳ Ｐゴシック" charset="-128"/>
                <a:cs typeface="ＭＳ Ｐゴシック" charset="-128"/>
              </a:rPr>
              <a:t>NS-01-Matt1-14-</a:t>
            </a:r>
            <a:r>
              <a:rPr lang="ar-JO" sz="1200" kern="1200" dirty="0">
                <a:solidFill>
                  <a:schemeClr val="tx1"/>
                </a:solidFill>
                <a:effectLst/>
                <a:ea typeface="ＭＳ Ｐゴシック" charset="-128"/>
                <a:cs typeface="ＭＳ Ｐゴシック" charset="-128"/>
              </a:rPr>
              <a:t>الشريحة 113
</a:t>
            </a:r>
            <a:r>
              <a:rPr lang="en-US" sz="1200" kern="1200" dirty="0">
                <a:solidFill>
                  <a:schemeClr val="tx1"/>
                </a:solidFill>
                <a:effectLst/>
                <a:ea typeface="ＭＳ Ｐゴシック" charset="-128"/>
                <a:cs typeface="ＭＳ Ｐゴシック" charset="-128"/>
              </a:rPr>
              <a:t>NS-01-Matt15-28-</a:t>
            </a:r>
            <a:r>
              <a:rPr lang="ar-JO" sz="1200" kern="1200" dirty="0">
                <a:solidFill>
                  <a:schemeClr val="tx1"/>
                </a:solidFill>
                <a:effectLst/>
                <a:ea typeface="ＭＳ Ｐゴシック" charset="-128"/>
                <a:cs typeface="ＭＳ Ｐゴシック" charset="-128"/>
              </a:rPr>
              <a:t>الشريحة 85
</a:t>
            </a:r>
            <a:r>
              <a:rPr lang="en-US" sz="1200" kern="1200" dirty="0">
                <a:solidFill>
                  <a:schemeClr val="tx1"/>
                </a:solidFill>
                <a:effectLst/>
                <a:ea typeface="ＭＳ Ｐゴシック" charset="-128"/>
                <a:cs typeface="ＭＳ Ｐゴシック" charset="-128"/>
              </a:rPr>
              <a:t>NS-05-Acts1-2-</a:t>
            </a:r>
            <a:r>
              <a:rPr lang="ar-JO" sz="1200" kern="1200" dirty="0">
                <a:solidFill>
                  <a:schemeClr val="tx1"/>
                </a:solidFill>
                <a:effectLst/>
                <a:ea typeface="ＭＳ Ｐゴシック" charset="-128"/>
                <a:cs typeface="ＭＳ Ｐゴシック" charset="-128"/>
              </a:rPr>
              <a:t>الشريحة 191
</a:t>
            </a:r>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latin typeface="Arial" panose="020B0604020202020204" pitchFamily="34" charset="0"/>
              </a:rPr>
              <a:pPr/>
              <a:t>109</a:t>
            </a:fld>
            <a:endParaRPr lang="en-US" sz="1200">
              <a:latin typeface="Arial" panose="020B0604020202020204" pitchFamily="34"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latin typeface="Arial" panose="020B0604020202020204" pitchFamily="34" charset="0"/>
              </a:rPr>
              <a:pPr/>
              <a:t>110</a:t>
            </a:fld>
            <a:endParaRPr lang="en-US" sz="1200">
              <a:latin typeface="Arial" panose="020B0604020202020204" pitchFamily="34"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9.xml"/><Relationship Id="rId4" Type="http://schemas.openxmlformats.org/officeDocument/2006/relationships/image" Target="../media/image24.jpeg"/></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9.xml"/><Relationship Id="rId4" Type="http://schemas.openxmlformats.org/officeDocument/2006/relationships/image" Target="../media/image24.jpeg"/></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Master" Target="../slideMasters/slideMaster64.xml"/><Relationship Id="rId4" Type="http://schemas.openxmlformats.org/officeDocument/2006/relationships/image" Target="../media/image41.png"/></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fld id="{9B85D139-EB19-7848-A807-642B58AAA95C}" type="datetimeFigureOut">
              <a:rPr lang="en-US"/>
              <a:pPr/>
              <a:t>3/5/25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96484980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fld id="{5F74A13B-266A-5A45-B46D-A7077A76E94F}" type="datetimeFigureOut">
              <a:rPr lang="en-US"/>
              <a:pPr/>
              <a:t>3/5/25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fld id="{4592C43F-E98E-8A4D-8AF9-8880D7D52978}" type="slidenum">
              <a:rPr lang="en-US"/>
              <a:pPr/>
              <a:t>‹#›</a:t>
            </a:fld>
            <a:endParaRPr lang="en-US"/>
          </a:p>
        </p:txBody>
      </p:sp>
    </p:spTree>
    <p:extLst>
      <p:ext uri="{BB962C8B-B14F-4D97-AF65-F5344CB8AC3E}">
        <p14:creationId xmlns:p14="http://schemas.microsoft.com/office/powerpoint/2010/main" val="168698909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FEB1CE5F-7C25-B14A-BB0C-8AF491016EC9}" type="datetimeFigureOut">
              <a:rPr lang="en-US"/>
              <a:pPr/>
              <a:t>3/5/25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D8442A44-C60C-3540-ABC5-86B8EAE56017}" type="slidenum">
              <a:rPr lang="en-US"/>
              <a:pPr/>
              <a:t>‹#›</a:t>
            </a:fld>
            <a:endParaRPr lang="en-US"/>
          </a:p>
        </p:txBody>
      </p:sp>
    </p:spTree>
    <p:extLst>
      <p:ext uri="{BB962C8B-B14F-4D97-AF65-F5344CB8AC3E}">
        <p14:creationId xmlns:p14="http://schemas.microsoft.com/office/powerpoint/2010/main" val="69371742"/>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18CD8591-41C9-EA46-BE7B-640F2C3387DF}" type="datetimeFigureOut">
              <a:rPr lang="en-US"/>
              <a:pPr/>
              <a:t>3/5/25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93652240"/>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2FECAC3E-E8AE-4B46-BB27-94FFBFDA18A4}" type="datetimeFigureOut">
              <a:rPr lang="en-US"/>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993027378"/>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0DF1B041-0579-E14B-902B-E71AA5B7A609}" type="datetimeFigureOut">
              <a:rPr lang="en-US"/>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700457351"/>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788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2227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9754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143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28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209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6813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8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5142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542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9616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36267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1410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59694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23309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05932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7095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82919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6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70806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167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2413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07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27860482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96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0258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5195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8070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4264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7549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4004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2673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5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099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146417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4277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0934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6666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5421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66913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3366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0809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8376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1525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14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3541121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78846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9807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41621062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21642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8225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9674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35039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5050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63958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1840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35143977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1890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2228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375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97197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8879493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1880636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4458858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032393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4607839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25334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6789650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477206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724686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3243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2019155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269804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9996332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3582885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70955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2478673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3/5/25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168557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14744122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3/5/25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6227990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3/5/25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2951137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5493028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b="1" i="0">
                <a:latin typeface="Arial" panose="020B0604020202020204" pitchFamily="34" charset="0"/>
                <a:cs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4315560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9721242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2430930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1188506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66758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1917066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3436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23556831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3/5/25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0302368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3/5/25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0408602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3/5/25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5401291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42741803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1255602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016471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7541540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6329462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40185001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889102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9599391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0727255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3/5/25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759383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3/5/25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607595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3/5/25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8308363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389829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4933800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7287565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303773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034553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12695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1827667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640650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4933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756067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523903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67050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59940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357906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42235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268218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11938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39680241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9341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8916982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953030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9645336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053138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06504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232153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7983712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0780370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44518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424349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1695315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1279119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b="1" i="0">
                <a:latin typeface="Arial" panose="020B0604020202020204" pitchFamily="34" charset="0"/>
              </a:defRPr>
            </a:lvl1pPr>
          </a:lstStyle>
          <a:p>
            <a:fld id="{D79F3296-1F45-4971-9D1E-933A206A0F39}"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b="1" i="0">
                <a:latin typeface="Arial" panose="020B0604020202020204" pitchFamily="34" charset="0"/>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394108713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b="1" i="0">
                <a:latin typeface="Arial" panose="020B0604020202020204" pitchFamily="34" charset="0"/>
              </a:defRPr>
            </a:lvl1pPr>
          </a:lstStyle>
          <a:p>
            <a:fld id="{00FF3AD0-5BF6-4B39-B5D4-18890469AF13}"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b="1" i="0">
                <a:latin typeface="Arial" panose="020B0604020202020204" pitchFamily="34" charset="0"/>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3266068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b="1" i="0">
                <a:latin typeface="Arial" panose="020B0604020202020204" pitchFamily="34" charset="0"/>
              </a:defRPr>
            </a:lvl1pPr>
          </a:lstStyle>
          <a:p>
            <a:fld id="{A0BC7103-537B-4073-BE0F-1CF15F2FF55E}"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b="1" i="0">
                <a:latin typeface="Arial" panose="020B0604020202020204" pitchFamily="34" charset="0"/>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40731510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b="1" i="0">
                <a:latin typeface="Arial" panose="020B0604020202020204" pitchFamily="34" charset="0"/>
              </a:defRPr>
            </a:lvl1pPr>
          </a:lstStyle>
          <a:p>
            <a:fld id="{1B768AF9-2C51-4587-A6DC-AB8A856D79CF}" type="datetimeFigureOut">
              <a:rPr lang="en-US" altLang="en-US"/>
              <a:pPr/>
              <a:t>3/5/25</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b="1" i="0">
                <a:latin typeface="Arial" panose="020B0604020202020204" pitchFamily="34" charset="0"/>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216102835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b="1" i="0">
                <a:latin typeface="Arial" panose="020B0604020202020204" pitchFamily="34" charset="0"/>
              </a:defRPr>
            </a:lvl1pPr>
          </a:lstStyle>
          <a:p>
            <a:fld id="{0737C80B-179B-4604-B9AD-AC4F25FE6A71}" type="datetimeFigureOut">
              <a:rPr lang="en-US" altLang="en-US"/>
              <a:pPr/>
              <a:t>3/5/25</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b="1" i="0">
                <a:latin typeface="Arial" panose="020B0604020202020204" pitchFamily="34" charset="0"/>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25453768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b="1" i="0">
                <a:latin typeface="Arial" panose="020B0604020202020204" pitchFamily="34" charset="0"/>
              </a:defRPr>
            </a:lvl1pPr>
          </a:lstStyle>
          <a:p>
            <a:fld id="{C331C892-419E-46EF-B2D6-C6824680866E}" type="datetimeFigureOut">
              <a:rPr lang="en-US" altLang="en-US"/>
              <a:pPr/>
              <a:t>3/5/25</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b="1" i="0">
                <a:latin typeface="Arial" panose="020B0604020202020204" pitchFamily="34" charset="0"/>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36807775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b="1" i="0">
                <a:latin typeface="Arial" panose="020B0604020202020204" pitchFamily="34" charset="0"/>
              </a:defRPr>
            </a:lvl1pPr>
          </a:lstStyle>
          <a:p>
            <a:fld id="{3D855607-1F7D-4E45-9250-D4A6B6D4047A}" type="datetimeFigureOut">
              <a:rPr lang="en-US" altLang="en-US"/>
              <a:pPr/>
              <a:t>3/5/25</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b="1" i="0">
                <a:latin typeface="Arial" panose="020B0604020202020204" pitchFamily="34" charset="0"/>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71968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b="1" i="0">
                <a:latin typeface="Arial" panose="020B0604020202020204" pitchFamily="34" charset="0"/>
              </a:defRPr>
            </a:lvl1pPr>
          </a:lstStyle>
          <a:p>
            <a:fld id="{831FD222-1EA4-4A15-A906-F8D2A2326F98}" type="datetimeFigureOut">
              <a:rPr lang="en-US" altLang="en-US"/>
              <a:pPr/>
              <a:t>3/5/25</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b="1" i="0">
                <a:latin typeface="Arial" panose="020B0604020202020204" pitchFamily="34" charset="0"/>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11901941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b="1" i="0">
                <a:latin typeface="Arial" panose="020B0604020202020204" pitchFamily="34" charset="0"/>
              </a:defRPr>
            </a:lvl1pPr>
          </a:lstStyle>
          <a:p>
            <a:fld id="{758564BE-533B-41CE-84DD-FA11221A8EE2}" type="datetimeFigureOut">
              <a:rPr lang="en-US" altLang="en-US"/>
              <a:pPr/>
              <a:t>3/5/25</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b="1" i="0">
                <a:latin typeface="Arial" panose="020B0604020202020204" pitchFamily="34" charset="0"/>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0497259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b="1" i="0">
                <a:latin typeface="Arial" panose="020B0604020202020204" pitchFamily="34" charset="0"/>
              </a:defRPr>
            </a:lvl1pPr>
          </a:lstStyle>
          <a:p>
            <a:fld id="{24167F77-1DBC-48B2-9D12-E2B5FADBFDCA}"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b="1" i="0">
                <a:latin typeface="Arial" panose="020B0604020202020204" pitchFamily="34" charset="0"/>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31984217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b="1" i="0">
                <a:latin typeface="Arial" panose="020B0604020202020204" pitchFamily="34" charset="0"/>
              </a:defRPr>
            </a:lvl1pPr>
          </a:lstStyle>
          <a:p>
            <a:fld id="{31E0309B-A733-46C3-90FE-4F25F8DB6C0E}"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b="1" i="0">
                <a:latin typeface="Arial" panose="020B0604020202020204" pitchFamily="34" charset="0"/>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9608806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7223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6846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3364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52669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915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562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6760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012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7060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5789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00779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6643654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18162146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43674408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314302156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073342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3917967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65298531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20590994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18997754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106212995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1219483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2276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4353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2426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449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0457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3424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8985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6118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7277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93022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31956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86813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a:pPr/>
              <a:t>‹#›</a:t>
            </a:fld>
            <a:endParaRPr lang="en-US"/>
          </a:p>
        </p:txBody>
      </p:sp>
    </p:spTree>
    <p:extLst>
      <p:ext uri="{BB962C8B-B14F-4D97-AF65-F5344CB8AC3E}">
        <p14:creationId xmlns:p14="http://schemas.microsoft.com/office/powerpoint/2010/main" val="7397691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115417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2050779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284353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a:pPr/>
              <a:t>‹#›</a:t>
            </a:fld>
            <a:endParaRPr lang="en-US"/>
          </a:p>
        </p:txBody>
      </p:sp>
    </p:spTree>
    <p:extLst>
      <p:ext uri="{BB962C8B-B14F-4D97-AF65-F5344CB8AC3E}">
        <p14:creationId xmlns:p14="http://schemas.microsoft.com/office/powerpoint/2010/main" val="5651701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a:pPr/>
              <a:t>‹#›</a:t>
            </a:fld>
            <a:endParaRPr lang="en-US"/>
          </a:p>
        </p:txBody>
      </p:sp>
    </p:spTree>
    <p:extLst>
      <p:ext uri="{BB962C8B-B14F-4D97-AF65-F5344CB8AC3E}">
        <p14:creationId xmlns:p14="http://schemas.microsoft.com/office/powerpoint/2010/main" val="407042974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a:pPr/>
              <a:t>‹#›</a:t>
            </a:fld>
            <a:endParaRPr lang="en-US"/>
          </a:p>
        </p:txBody>
      </p:sp>
    </p:spTree>
    <p:extLst>
      <p:ext uri="{BB962C8B-B14F-4D97-AF65-F5344CB8AC3E}">
        <p14:creationId xmlns:p14="http://schemas.microsoft.com/office/powerpoint/2010/main" val="20847963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0758425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60563351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0615052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a:pPr/>
              <a:t>‹#›</a:t>
            </a:fld>
            <a:endParaRPr lang="en-US"/>
          </a:p>
        </p:txBody>
      </p:sp>
    </p:spTree>
    <p:extLst>
      <p:ext uri="{BB962C8B-B14F-4D97-AF65-F5344CB8AC3E}">
        <p14:creationId xmlns:p14="http://schemas.microsoft.com/office/powerpoint/2010/main" val="64436408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28607236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369218310"/>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068342"/>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3/5/25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1960840318"/>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3/5/25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235691284"/>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3/5/25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1680015381"/>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3/5/25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3581664085"/>
      </p:ext>
    </p:extLst>
  </p:cSld>
  <p:clrMapOvr>
    <a:masterClrMapping/>
  </p:clrMapOvr>
  <p:transition spd="slow">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3/5/25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679578400"/>
      </p:ext>
    </p:extLst>
  </p:cSld>
  <p:clrMapOvr>
    <a:masterClrMapping/>
  </p:clrMapOvr>
  <p:transition spd="slow">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3/5/25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567404044"/>
      </p:ext>
    </p:extLst>
  </p:cSld>
  <p:clrMapOvr>
    <a:masterClrMapping/>
  </p:clrMapOvr>
  <p:transition spd="slow">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123646502"/>
      </p:ext>
    </p:extLst>
  </p:cSld>
  <p:clrMapOvr>
    <a:masterClrMapping/>
  </p:clrMapOvr>
  <p:transition spd="slow">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3326494360"/>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30912408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25942335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377403257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2376135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6832235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3396207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7009184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362279278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75021438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2620364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74937270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29075078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6309189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34654272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05658714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6282648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7585556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3/5/25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4163382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3/5/25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572493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3/5/25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438864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3023648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b="1" i="0">
                <a:latin typeface="Arial" panose="020B0604020202020204" pitchFamily="34" charset="0"/>
                <a:cs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21567628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947780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7229025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1530939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43424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2620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10056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64392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106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67021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98184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51540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1996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55084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15454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7414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5597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31146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978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18816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01525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1558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6577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56542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25171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05305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0774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b="1" i="0">
              <a:solidFill>
                <a:srgbClr val="FFFFCC"/>
              </a:solidFill>
              <a:effectLst/>
              <a:latin typeface="Arial" panose="020B0604020202020204" pitchFamily="34"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299509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8205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8485893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2283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112579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463975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4800546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776799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397434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81192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332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1617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20760199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02910318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42854430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0802957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75906646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98679092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4845336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8359816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82981854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017949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55735120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21503250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067277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32312056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35754986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94461444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80562818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3/5/25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98440422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3/5/25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1617507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3/5/25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926451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99663183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77476922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26006928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79621989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116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90758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25567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42397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24699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23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35359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901302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38864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83010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4628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b="1" i="0">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9115530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18410761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6045016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87912749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995082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96250396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9310112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61809837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96908886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352984983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02174345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9445655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b="1" i="0">
                <a:latin typeface="Arial" panose="020B0604020202020204" pitchFamily="34" charset="0"/>
                <a:cs typeface="Arial" panose="020B0604020202020204" pitchFamily="34" charset="0"/>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b="1" i="0">
                <a:latin typeface="Arial" panose="020B0604020202020204" pitchFamily="34" charset="0"/>
                <a:cs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fld id="{215CD0A0-433C-F34E-BD83-51702654AD64}" type="datetime1">
              <a:rPr lang="en-US">
                <a:solidFill>
                  <a:srgbClr val="000000"/>
                </a:solidFill>
              </a:rPr>
              <a:pPr>
                <a:defRPr/>
              </a:pPr>
              <a:t>3/5/25</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54645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D102F0E6-BEBB-B841-B166-9BB7D58237B6}" type="datetime1">
              <a:rPr lang="en-US">
                <a:solidFill>
                  <a:srgbClr val="000000"/>
                </a:solidFill>
              </a:rPr>
              <a:pPr>
                <a:defRPr/>
              </a:pPr>
              <a:t>3/5/25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3930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7413B2D-0F53-D34C-922A-F8A2CFE89CD5}" type="datetime1">
              <a:rPr lang="en-US">
                <a:solidFill>
                  <a:srgbClr val="000000"/>
                </a:solidFill>
              </a:rPr>
              <a:pPr>
                <a:defRPr/>
              </a:pPr>
              <a:t>3/5/25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300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92DEBB8-9DCB-9343-A455-8C3A77E1A058}" type="datetime1">
              <a:rPr lang="en-US">
                <a:solidFill>
                  <a:srgbClr val="000000"/>
                </a:solidFill>
              </a:rPr>
              <a:pPr>
                <a:defRPr/>
              </a:pPr>
              <a:t>3/5/25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70789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4797E9D-63DE-414A-8363-C05706E5B051}" type="datetime1">
              <a:rPr lang="en-US">
                <a:solidFill>
                  <a:srgbClr val="000000"/>
                </a:solidFill>
              </a:rPr>
              <a:pPr>
                <a:defRPr/>
              </a:pPr>
              <a:t>3/5/25</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2439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1BA5B4F-FC53-4F45-84A6-DAB4BC6E210E}" type="datetime1">
              <a:rPr lang="en-US">
                <a:solidFill>
                  <a:srgbClr val="000000"/>
                </a:solidFill>
              </a:rPr>
              <a:pPr>
                <a:defRPr/>
              </a:pPr>
              <a:t>3/5/25</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03311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791AE75-74AB-4042-B1D0-69FE49FECA6B}" type="datetime1">
              <a:rPr lang="en-US">
                <a:solidFill>
                  <a:srgbClr val="000000"/>
                </a:solidFill>
              </a:rPr>
              <a:pPr>
                <a:defRPr/>
              </a:pPr>
              <a:t>3/5/25</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17034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E62E8BD-F2F6-584B-88FC-96D9C1537D4B}" type="datetime1">
              <a:rPr lang="en-US">
                <a:solidFill>
                  <a:srgbClr val="000000"/>
                </a:solidFill>
              </a:rPr>
              <a:pPr>
                <a:defRPr/>
              </a:pPr>
              <a:t>3/5/25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60706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B228763-04AD-B949-89F5-7C8A910475ED}" type="datetime1">
              <a:rPr lang="en-US">
                <a:solidFill>
                  <a:srgbClr val="000000"/>
                </a:solidFill>
              </a:rPr>
              <a:pPr>
                <a:defRPr/>
              </a:pPr>
              <a:t>3/5/25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54987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E9540C9-6D4B-064D-97F1-3FBEA459A9A8}" type="datetime1">
              <a:rPr lang="en-US">
                <a:solidFill>
                  <a:srgbClr val="000000"/>
                </a:solidFill>
              </a:rPr>
              <a:pPr>
                <a:defRPr/>
              </a:pPr>
              <a:t>3/5/25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68133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323CD22-1C30-3948-A956-3BBF39549ABA}" type="datetime1">
              <a:rPr lang="en-US">
                <a:solidFill>
                  <a:srgbClr val="000000"/>
                </a:solidFill>
              </a:rPr>
              <a:pPr>
                <a:defRPr/>
              </a:pPr>
              <a:t>3/5/25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93822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b="1" i="0">
                <a:latin typeface="Arial" panose="020B0604020202020204" pitchFamily="34" charset="0"/>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7015734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91871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1300419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876823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570672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135582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2812300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4251808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267570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1976623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833692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2152762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8913650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6708670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258468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9078763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2267354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2671845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16548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3186438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0361877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0903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33507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33501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2297975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72564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06038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24523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546463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72019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32675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4063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57416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27944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57461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76697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4360137"/>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6242476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18735196"/>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94295047"/>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9402553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3269993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5570904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9461146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53212035"/>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1911546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749730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9166409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31010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345047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69238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497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91716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0791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72719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47964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006813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68881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7211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74091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2569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691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34865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60606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9738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1338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59536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86312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48411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2330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207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2744427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08B3C67-E7CD-2E4D-BA7C-3C0D3B0DAD57}" type="slidenum">
              <a:rPr lang="en-US"/>
              <a:pPr>
                <a:defRPr/>
              </a:pPr>
              <a:t>‹#›</a:t>
            </a:fld>
            <a:endParaRPr lang="en-US"/>
          </a:p>
        </p:txBody>
      </p:sp>
    </p:spTree>
    <p:extLst>
      <p:ext uri="{BB962C8B-B14F-4D97-AF65-F5344CB8AC3E}">
        <p14:creationId xmlns:p14="http://schemas.microsoft.com/office/powerpoint/2010/main" val="408658019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850D7611-1EED-7C47-84EB-D62D1587151C}" type="slidenum">
              <a:rPr lang="en-US"/>
              <a:pPr>
                <a:defRPr/>
              </a:pPr>
              <a:t>‹#›</a:t>
            </a:fld>
            <a:endParaRPr lang="en-US"/>
          </a:p>
        </p:txBody>
      </p:sp>
    </p:spTree>
    <p:extLst>
      <p:ext uri="{BB962C8B-B14F-4D97-AF65-F5344CB8AC3E}">
        <p14:creationId xmlns:p14="http://schemas.microsoft.com/office/powerpoint/2010/main" val="23742282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59FE452-DD52-8C40-8C90-BA2DB8450D20}" type="slidenum">
              <a:rPr lang="en-US"/>
              <a:pPr>
                <a:defRPr/>
              </a:pPr>
              <a:t>‹#›</a:t>
            </a:fld>
            <a:endParaRPr lang="en-US"/>
          </a:p>
        </p:txBody>
      </p:sp>
    </p:spTree>
    <p:extLst>
      <p:ext uri="{BB962C8B-B14F-4D97-AF65-F5344CB8AC3E}">
        <p14:creationId xmlns:p14="http://schemas.microsoft.com/office/powerpoint/2010/main" val="149991614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30D53EE6-5638-BD4C-9B60-85398696401C}" type="slidenum">
              <a:rPr lang="en-US"/>
              <a:pPr>
                <a:defRPr/>
              </a:pPr>
              <a:t>‹#›</a:t>
            </a:fld>
            <a:endParaRPr lang="en-US"/>
          </a:p>
        </p:txBody>
      </p:sp>
    </p:spTree>
    <p:extLst>
      <p:ext uri="{BB962C8B-B14F-4D97-AF65-F5344CB8AC3E}">
        <p14:creationId xmlns:p14="http://schemas.microsoft.com/office/powerpoint/2010/main" val="334543731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ABEDB32-67B0-C840-BEAC-B43B11A57DFE}" type="slidenum">
              <a:rPr lang="en-US"/>
              <a:pPr>
                <a:defRPr/>
              </a:pPr>
              <a:t>‹#›</a:t>
            </a:fld>
            <a:endParaRPr lang="en-US"/>
          </a:p>
        </p:txBody>
      </p:sp>
    </p:spTree>
    <p:extLst>
      <p:ext uri="{BB962C8B-B14F-4D97-AF65-F5344CB8AC3E}">
        <p14:creationId xmlns:p14="http://schemas.microsoft.com/office/powerpoint/2010/main" val="150604773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531249C-6D8F-1741-932A-4FBD119DC49A}" type="slidenum">
              <a:rPr lang="en-US"/>
              <a:pPr>
                <a:defRPr/>
              </a:pPr>
              <a:t>‹#›</a:t>
            </a:fld>
            <a:endParaRPr lang="en-US"/>
          </a:p>
        </p:txBody>
      </p:sp>
    </p:spTree>
    <p:extLst>
      <p:ext uri="{BB962C8B-B14F-4D97-AF65-F5344CB8AC3E}">
        <p14:creationId xmlns:p14="http://schemas.microsoft.com/office/powerpoint/2010/main" val="312696852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0E93987-DE79-1742-8BF1-827A8B01443C}" type="slidenum">
              <a:rPr lang="en-US"/>
              <a:pPr>
                <a:defRPr/>
              </a:pPr>
              <a:t>‹#›</a:t>
            </a:fld>
            <a:endParaRPr lang="en-US"/>
          </a:p>
        </p:txBody>
      </p:sp>
    </p:spTree>
    <p:extLst>
      <p:ext uri="{BB962C8B-B14F-4D97-AF65-F5344CB8AC3E}">
        <p14:creationId xmlns:p14="http://schemas.microsoft.com/office/powerpoint/2010/main" val="140578499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958BE29-60EB-5F4C-9959-2B4B1BDC3B47}" type="slidenum">
              <a:rPr lang="en-US"/>
              <a:pPr>
                <a:defRPr/>
              </a:pPr>
              <a:t>‹#›</a:t>
            </a:fld>
            <a:endParaRPr lang="en-US"/>
          </a:p>
        </p:txBody>
      </p:sp>
    </p:spTree>
    <p:extLst>
      <p:ext uri="{BB962C8B-B14F-4D97-AF65-F5344CB8AC3E}">
        <p14:creationId xmlns:p14="http://schemas.microsoft.com/office/powerpoint/2010/main" val="142827496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F413D61-F18A-0B4D-902A-5C228776739E}" type="slidenum">
              <a:rPr lang="en-US"/>
              <a:pPr>
                <a:defRPr/>
              </a:pPr>
              <a:t>‹#›</a:t>
            </a:fld>
            <a:endParaRPr lang="en-US"/>
          </a:p>
        </p:txBody>
      </p:sp>
    </p:spTree>
    <p:extLst>
      <p:ext uri="{BB962C8B-B14F-4D97-AF65-F5344CB8AC3E}">
        <p14:creationId xmlns:p14="http://schemas.microsoft.com/office/powerpoint/2010/main" val="390942456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97E04C8-58F0-8D40-B76C-9E4FC8DA0BDA}" type="slidenum">
              <a:rPr lang="en-US"/>
              <a:pPr>
                <a:defRPr/>
              </a:pPr>
              <a:t>‹#›</a:t>
            </a:fld>
            <a:endParaRPr lang="en-US"/>
          </a:p>
        </p:txBody>
      </p:sp>
    </p:spTree>
    <p:extLst>
      <p:ext uri="{BB962C8B-B14F-4D97-AF65-F5344CB8AC3E}">
        <p14:creationId xmlns:p14="http://schemas.microsoft.com/office/powerpoint/2010/main" val="3847918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2160BA1D-BC30-9F4C-ACE5-09284AF7F79B}" type="slidenum">
              <a:rPr lang="en-US"/>
              <a:pPr>
                <a:defRPr/>
              </a:pPr>
              <a:t>‹#›</a:t>
            </a:fld>
            <a:endParaRPr lang="en-US"/>
          </a:p>
        </p:txBody>
      </p:sp>
    </p:spTree>
    <p:extLst>
      <p:ext uri="{BB962C8B-B14F-4D97-AF65-F5344CB8AC3E}">
        <p14:creationId xmlns:p14="http://schemas.microsoft.com/office/powerpoint/2010/main" val="202542233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73317633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23349308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67669602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82952198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93673660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72002604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69055508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19427230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119754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82125319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05/03/2025</a:t>
            </a:fld>
            <a:endParaRPr lang="en-GB"/>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294660924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94932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5906085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9658251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61910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0641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55223959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384470721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764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37184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02621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36325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400416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942405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512832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614220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410910036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09249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50394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396553092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349306894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344692586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361332390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174516917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337811029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85513967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166118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201163742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1399367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114738440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415281446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b="1" i="0">
              <a:solidFill>
                <a:srgbClr val="FFFFCC"/>
              </a:solidFill>
              <a:latin typeface="Arial" panose="020B0604020202020204" pitchFamily="34" charset="0"/>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5172599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2317442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875714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0068007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4412734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8255703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181941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84222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4191861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9480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1802563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0587944"/>
      </p:ext>
    </p:extLst>
  </p:cSld>
  <p:clrMapOvr>
    <a:masterClrMapping/>
  </p:clrMapOvr>
  <p:transition>
    <p:random/>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9925005"/>
      </p:ext>
    </p:extLst>
  </p:cSld>
  <p:clrMapOvr>
    <a:masterClrMapping/>
  </p:clrMapOvr>
  <p:transition>
    <p:random/>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3300471"/>
      </p:ext>
    </p:extLst>
  </p:cSld>
  <p:clrMapOvr>
    <a:masterClrMapping/>
  </p:clrMapOvr>
  <p:transition>
    <p:random/>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2096989"/>
      </p:ext>
    </p:extLst>
  </p:cSld>
  <p:clrMapOvr>
    <a:masterClrMapping/>
  </p:clrMapOvr>
  <p:transition>
    <p:random/>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9080251"/>
      </p:ext>
    </p:extLst>
  </p:cSld>
  <p:clrMapOvr>
    <a:masterClrMapping/>
  </p:clrMapOvr>
  <p:transition>
    <p:random/>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9691347"/>
      </p:ext>
    </p:extLst>
  </p:cSld>
  <p:clrMapOvr>
    <a:masterClrMapping/>
  </p:clrMapOvr>
  <p:transition>
    <p:random/>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183676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6119707"/>
      </p:ext>
    </p:extLst>
  </p:cSld>
  <p:clrMapOvr>
    <a:masterClrMapping/>
  </p:clrMapOvr>
  <p:transition>
    <p:random/>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2880130"/>
      </p:ext>
    </p:extLst>
  </p:cSld>
  <p:clrMapOvr>
    <a:masterClrMapping/>
  </p:clrMapOvr>
  <p:transition>
    <p:random/>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4407918"/>
      </p:ext>
    </p:extLst>
  </p:cSld>
  <p:clrMapOvr>
    <a:masterClrMapping/>
  </p:clrMapOvr>
  <p:transition>
    <p:random/>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0852706"/>
      </p:ext>
    </p:extLst>
  </p:cSld>
  <p:clrMapOvr>
    <a:masterClrMapping/>
  </p:clrMapOvr>
  <p:transition>
    <p:random/>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1445667075"/>
      </p:ext>
    </p:extLst>
  </p:cSld>
  <p:clrMapOvr>
    <a:masterClrMapping/>
  </p:clrMapOvr>
  <p:transition>
    <p:random/>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096740"/>
      </p:ext>
    </p:extLst>
  </p:cSld>
  <p:clrMapOvr>
    <a:masterClrMapping/>
  </p:clrMapOvr>
  <p:transition>
    <p:random/>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1560228"/>
      </p:ext>
    </p:extLst>
  </p:cSld>
  <p:clrMapOvr>
    <a:masterClrMapping/>
  </p:clrMapOvr>
  <p:transition>
    <p:random/>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1315973"/>
      </p:ext>
    </p:extLst>
  </p:cSld>
  <p:clrMapOvr>
    <a:masterClrMapping/>
  </p:clrMapOvr>
  <p:transition>
    <p:random/>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2363970"/>
      </p:ext>
    </p:extLst>
  </p:cSld>
  <p:clrMapOvr>
    <a:masterClrMapping/>
  </p:clrMapOvr>
  <p:transition>
    <p:random/>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7371418"/>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7510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4233540"/>
      </p:ext>
    </p:extLst>
  </p:cSld>
  <p:clrMapOvr>
    <a:masterClrMapping/>
  </p:clrMapOvr>
  <p:transition>
    <p:random/>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1412106"/>
      </p:ext>
    </p:extLst>
  </p:cSld>
  <p:clrMapOvr>
    <a:masterClrMapping/>
  </p:clrMapOvr>
  <p:transition>
    <p:random/>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3199138"/>
      </p:ext>
    </p:extLst>
  </p:cSld>
  <p:clrMapOvr>
    <a:masterClrMapping/>
  </p:clrMapOvr>
  <p:transition>
    <p:random/>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4119687"/>
      </p:ext>
    </p:extLst>
  </p:cSld>
  <p:clrMapOvr>
    <a:masterClrMapping/>
  </p:clrMapOvr>
  <p:transition>
    <p:random/>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6295991"/>
      </p:ext>
    </p:extLst>
  </p:cSld>
  <p:clrMapOvr>
    <a:masterClrMapping/>
  </p:clrMapOvr>
  <p:transition>
    <p:random/>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0629909"/>
      </p:ext>
    </p:extLst>
  </p:cSld>
  <p:clrMapOvr>
    <a:masterClrMapping/>
  </p:clrMapOvr>
  <p:transition>
    <p:random/>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b="1" i="0">
                <a:solidFill>
                  <a:srgbClr val="FFFFFF"/>
                </a:solidFill>
                <a:latin typeface="Arial" panose="020B0604020202020204" pitchFamily="34" charset="0"/>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b="1" i="0">
                <a:solidFill>
                  <a:srgbClr val="FFFFFF"/>
                </a:solidFill>
                <a:latin typeface="Arial" panose="020B0604020202020204" pitchFamily="34" charset="0"/>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b="1" i="0">
                  <a:solidFill>
                    <a:srgbClr val="FFFFFF"/>
                  </a:solidFill>
                  <a:latin typeface="Arial" panose="020B0604020202020204" pitchFamily="34" charset="0"/>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2088530"/>
      </p:ext>
    </p:extLst>
  </p:cSld>
  <p:clrMapOvr>
    <a:masterClrMapping/>
  </p:clrMapOvr>
  <p:transition>
    <p:random/>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7202186"/>
      </p:ext>
    </p:extLst>
  </p:cSld>
  <p:clrMapOvr>
    <a:masterClrMapping/>
  </p:clrMapOvr>
  <p:transition>
    <p:random/>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7820143"/>
      </p:ext>
    </p:extLst>
  </p:cSld>
  <p:clrMapOvr>
    <a:masterClrMapping/>
  </p:clrMapOvr>
  <p:transition>
    <p:random/>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4490220"/>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3075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2169531"/>
      </p:ext>
    </p:extLst>
  </p:cSld>
  <p:clrMapOvr>
    <a:masterClrMapping/>
  </p:clrMapOvr>
  <p:transition>
    <p:random/>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9831764"/>
      </p:ext>
    </p:extLst>
  </p:cSld>
  <p:clrMapOvr>
    <a:masterClrMapping/>
  </p:clrMapOvr>
  <p:transition>
    <p:random/>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6242816"/>
      </p:ext>
    </p:extLst>
  </p:cSld>
  <p:clrMapOvr>
    <a:masterClrMapping/>
  </p:clrMapOvr>
  <p:transition>
    <p:random/>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599073"/>
      </p:ext>
    </p:extLst>
  </p:cSld>
  <p:clrMapOvr>
    <a:masterClrMapping/>
  </p:clrMapOvr>
  <p:transition>
    <p:random/>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081542"/>
      </p:ext>
    </p:extLst>
  </p:cSld>
  <p:clrMapOvr>
    <a:masterClrMapping/>
  </p:clrMapOvr>
  <p:transition>
    <p:random/>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8787985"/>
      </p:ext>
    </p:extLst>
  </p:cSld>
  <p:clrMapOvr>
    <a:masterClrMapping/>
  </p:clrMapOvr>
  <p:transition>
    <p:random/>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2921782"/>
      </p:ext>
    </p:extLst>
  </p:cSld>
  <p:clrMapOvr>
    <a:masterClrMapping/>
  </p:clrMapOvr>
  <p:transition>
    <p:random/>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b="1" i="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63076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0071007"/>
      </p:ext>
    </p:extLst>
  </p:cSld>
  <p:clrMapOvr>
    <a:masterClrMapping/>
  </p:clrMapOvr>
  <p:transition>
    <p:random/>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884251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3166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8613433"/>
      </p:ext>
    </p:extLst>
  </p:cSld>
  <p:clrMapOvr>
    <a:masterClrMapping/>
  </p:clrMapOvr>
  <p:transition>
    <p:random/>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0422051"/>
      </p:ext>
    </p:extLst>
  </p:cSld>
  <p:clrMapOvr>
    <a:masterClrMapping/>
  </p:clrMapOvr>
  <p:transition>
    <p:random/>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7500753"/>
      </p:ext>
    </p:extLst>
  </p:cSld>
  <p:clrMapOvr>
    <a:masterClrMapping/>
  </p:clrMapOvr>
  <p:transition>
    <p:random/>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9755740"/>
      </p:ext>
    </p:extLst>
  </p:cSld>
  <p:clrMapOvr>
    <a:masterClrMapping/>
  </p:clrMapOvr>
  <p:transition>
    <p:random/>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837972"/>
      </p:ext>
    </p:extLst>
  </p:cSld>
  <p:clrMapOvr>
    <a:masterClrMapping/>
  </p:clrMapOvr>
  <p:transition>
    <p:random/>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4600709"/>
      </p:ext>
    </p:extLst>
  </p:cSld>
  <p:clrMapOvr>
    <a:masterClrMapping/>
  </p:clrMapOvr>
  <p:transition>
    <p:random/>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7986034"/>
      </p:ext>
    </p:extLst>
  </p:cSld>
  <p:clrMapOvr>
    <a:masterClrMapping/>
  </p:clrMapOvr>
  <p:transition>
    <p:random/>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1492874"/>
      </p:ext>
    </p:extLst>
  </p:cSld>
  <p:clrMapOvr>
    <a:masterClrMapping/>
  </p:clrMapOvr>
  <p:transition>
    <p:random/>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75733317"/>
      </p:ext>
    </p:extLst>
  </p:cSld>
  <p:clrMapOvr>
    <a:masterClrMapping/>
  </p:clrMapOvr>
  <p:transition>
    <p:random/>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50048770"/>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09444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96057992"/>
      </p:ext>
    </p:extLst>
  </p:cSld>
  <p:clrMapOvr>
    <a:masterClrMapping/>
  </p:clrMapOvr>
  <p:transition>
    <p:random/>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54135530"/>
      </p:ext>
    </p:extLst>
  </p:cSld>
  <p:clrMapOvr>
    <a:masterClrMapping/>
  </p:clrMapOvr>
  <p:transition>
    <p:random/>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1269685"/>
      </p:ext>
    </p:extLst>
  </p:cSld>
  <p:clrMapOvr>
    <a:masterClrMapping/>
  </p:clrMapOvr>
  <p:transition>
    <p:random/>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40398463"/>
      </p:ext>
    </p:extLst>
  </p:cSld>
  <p:clrMapOvr>
    <a:masterClrMapping/>
  </p:clrMapOvr>
  <p:transition>
    <p:random/>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31581730"/>
      </p:ext>
    </p:extLst>
  </p:cSld>
  <p:clrMapOvr>
    <a:masterClrMapping/>
  </p:clrMapOvr>
  <p:transition>
    <p:random/>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25744644"/>
      </p:ext>
    </p:extLst>
  </p:cSld>
  <p:clrMapOvr>
    <a:masterClrMapping/>
  </p:clrMapOvr>
  <p:transition>
    <p:random/>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81381321"/>
      </p:ext>
    </p:extLst>
  </p:cSld>
  <p:clrMapOvr>
    <a:masterClrMapping/>
  </p:clrMapOvr>
  <p:transition>
    <p:random/>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17487974"/>
      </p:ext>
    </p:extLst>
  </p:cSld>
  <p:clrMapOvr>
    <a:masterClrMapping/>
  </p:clrMapOvr>
  <p:transition>
    <p:random/>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92647518"/>
      </p:ext>
    </p:extLst>
  </p:cSld>
  <p:clrMapOvr>
    <a:masterClrMapping/>
  </p:clrMapOvr>
  <p:transition>
    <p:random/>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ndParaRPr>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91C4EDB2-426B-CB4F-9268-61019BD5C66E}" type="slidenum">
              <a:rPr lang="en-US"/>
              <a:pPr>
                <a:defRPr/>
              </a:pPr>
              <a:t>‹#›</a:t>
            </a:fld>
            <a:endParaRPr lang="en-US"/>
          </a:p>
        </p:txBody>
      </p:sp>
    </p:spTree>
    <p:extLst>
      <p:ext uri="{BB962C8B-B14F-4D97-AF65-F5344CB8AC3E}">
        <p14:creationId xmlns:p14="http://schemas.microsoft.com/office/powerpoint/2010/main" val="320068535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1559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76032-72C3-E143-ADEC-FFFA3DCEE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449858"/>
      </p:ext>
    </p:extLst>
  </p:cSld>
  <p:clrMapOvr>
    <a:masterClrMapping/>
  </p:clrMapOvr>
  <p:transition>
    <p:random/>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2D6B7-6702-F24C-A63F-20D32DECA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51667"/>
      </p:ext>
    </p:extLst>
  </p:cSld>
  <p:clrMapOvr>
    <a:masterClrMapping/>
  </p:clrMapOvr>
  <p:transition>
    <p:random/>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F49495-BAC6-5549-9759-6631F55F4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205182"/>
      </p:ext>
    </p:extLst>
  </p:cSld>
  <p:clrMapOvr>
    <a:masterClrMapping/>
  </p:clrMapOvr>
  <p:transition>
    <p:random/>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8B9C9A-4656-6847-B1C1-111296025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449502"/>
      </p:ext>
    </p:extLst>
  </p:cSld>
  <p:clrMapOvr>
    <a:masterClrMapping/>
  </p:clrMapOvr>
  <p:transition>
    <p:random/>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04AE5-2622-8343-B4D4-74E79F331E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592744"/>
      </p:ext>
    </p:extLst>
  </p:cSld>
  <p:clrMapOvr>
    <a:masterClrMapping/>
  </p:clrMapOvr>
  <p:transition>
    <p:random/>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68658-CD40-364A-91EE-F5004ECFB1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537556"/>
      </p:ext>
    </p:extLst>
  </p:cSld>
  <p:clrMapOvr>
    <a:masterClrMapping/>
  </p:clrMapOvr>
  <p:transition>
    <p:random/>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62428-121A-A940-B35B-7918831B7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7472552"/>
      </p:ext>
    </p:extLst>
  </p:cSld>
  <p:clrMapOvr>
    <a:masterClrMapping/>
  </p:clrMapOvr>
  <p:transition>
    <p:random/>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B0AF7-333D-8643-9426-43AC9C9AF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6009712"/>
      </p:ext>
    </p:extLst>
  </p:cSld>
  <p:clrMapOvr>
    <a:masterClrMapping/>
  </p:clrMapOvr>
  <p:transition>
    <p:random/>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E3D67F-88EA-3741-887C-83575B1FC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26122"/>
      </p:ext>
    </p:extLst>
  </p:cSld>
  <p:clrMapOvr>
    <a:masterClrMapping/>
  </p:clrMapOvr>
  <p:transition>
    <p:random/>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71143-03EF-744E-A86F-01946C3CC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723134"/>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57822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b="1" i="0">
                <a:solidFill>
                  <a:srgbClr val="2F1311"/>
                </a:solidFill>
                <a:latin typeface="Arial" panose="020B0604020202020204" pitchFamily="34"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b="1" i="0">
                <a:solidFill>
                  <a:srgbClr val="2F1311"/>
                </a:solidFill>
                <a:latin typeface="Arial" panose="020B0604020202020204" pitchFamily="34"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b="1" i="0">
                <a:solidFill>
                  <a:srgbClr val="2F1311"/>
                </a:solidFill>
                <a:latin typeface="Arial" panose="020B0604020202020204" pitchFamily="34" charset="0"/>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a:solidFill>
                  <a:srgbClr val="2F1311"/>
                </a:solidFill>
                <a:latin typeface="Arial" panose="020B0604020202020204" pitchFamily="34" charset="0"/>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b="1" i="0">
                <a:solidFill>
                  <a:srgbClr val="2F1311"/>
                </a:solidFill>
                <a:latin typeface="Arial" panose="020B0604020202020204" pitchFamily="34" charset="0"/>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a:solidFill>
                  <a:srgbClr val="2F1311"/>
                </a:solidFill>
                <a:latin typeface="Arial" panose="020B0604020202020204" pitchFamily="34" charset="0"/>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b="1" i="0">
                <a:solidFill>
                  <a:srgbClr val="2F1311"/>
                </a:solidFill>
                <a:latin typeface="Arial" panose="020B0604020202020204" pitchFamily="34" charset="0"/>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b="1" i="0">
                <a:solidFill>
                  <a:srgbClr val="2F1311"/>
                </a:solidFill>
                <a:latin typeface="Arial" panose="020B0604020202020204" pitchFamily="34" charset="0"/>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b="1" i="0">
                <a:solidFill>
                  <a:srgbClr val="2F1311"/>
                </a:solidFill>
                <a:latin typeface="Arial" panose="020B0604020202020204" pitchFamily="34" charset="0"/>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03006843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8097252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64174307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50674766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98756049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98563810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85204353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27855540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91528738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2968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6667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05387827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B740F4-4D60-F44F-BC91-3DD1A7577E7B}" type="slidenum">
              <a:rPr lang="en-GB"/>
              <a:pPr>
                <a:defRPr/>
              </a:pPr>
              <a:t>‹#›</a:t>
            </a:fld>
            <a:endParaRPr lang="en-GB"/>
          </a:p>
        </p:txBody>
      </p:sp>
    </p:spTree>
    <p:extLst>
      <p:ext uri="{BB962C8B-B14F-4D97-AF65-F5344CB8AC3E}">
        <p14:creationId xmlns:p14="http://schemas.microsoft.com/office/powerpoint/2010/main" val="1845164236"/>
      </p:ext>
    </p:extLst>
  </p:cSld>
  <p:clrMapOvr>
    <a:masterClrMapping/>
  </p:clrMapOvr>
  <p:transition>
    <p:random/>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746662B-3FC9-144D-96AA-9A6E1204DC66}" type="slidenum">
              <a:rPr lang="en-GB"/>
              <a:pPr>
                <a:defRPr/>
              </a:pPr>
              <a:t>‹#›</a:t>
            </a:fld>
            <a:endParaRPr lang="en-GB"/>
          </a:p>
        </p:txBody>
      </p:sp>
    </p:spTree>
    <p:extLst>
      <p:ext uri="{BB962C8B-B14F-4D97-AF65-F5344CB8AC3E}">
        <p14:creationId xmlns:p14="http://schemas.microsoft.com/office/powerpoint/2010/main" val="933326990"/>
      </p:ext>
    </p:extLst>
  </p:cSld>
  <p:clrMapOvr>
    <a:masterClrMapping/>
  </p:clrMapOvr>
  <p:transition>
    <p:random/>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3648BBB-CB12-0341-AA17-3D8DD21E6FCC}" type="slidenum">
              <a:rPr lang="en-GB"/>
              <a:pPr>
                <a:defRPr/>
              </a:pPr>
              <a:t>‹#›</a:t>
            </a:fld>
            <a:endParaRPr lang="en-GB"/>
          </a:p>
        </p:txBody>
      </p:sp>
    </p:spTree>
    <p:extLst>
      <p:ext uri="{BB962C8B-B14F-4D97-AF65-F5344CB8AC3E}">
        <p14:creationId xmlns:p14="http://schemas.microsoft.com/office/powerpoint/2010/main" val="371369023"/>
      </p:ext>
    </p:extLst>
  </p:cSld>
  <p:clrMapOvr>
    <a:masterClrMapping/>
  </p:clrMapOvr>
  <p:transition>
    <p:random/>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AF06255-2079-6948-8D27-B57A4A8A59BE}" type="slidenum">
              <a:rPr lang="en-GB"/>
              <a:pPr>
                <a:defRPr/>
              </a:pPr>
              <a:t>‹#›</a:t>
            </a:fld>
            <a:endParaRPr lang="en-GB"/>
          </a:p>
        </p:txBody>
      </p:sp>
    </p:spTree>
    <p:extLst>
      <p:ext uri="{BB962C8B-B14F-4D97-AF65-F5344CB8AC3E}">
        <p14:creationId xmlns:p14="http://schemas.microsoft.com/office/powerpoint/2010/main" val="3432429912"/>
      </p:ext>
    </p:extLst>
  </p:cSld>
  <p:clrMapOvr>
    <a:masterClrMapping/>
  </p:clrMapOvr>
  <p:transition>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5CB6A9C-9DD2-8246-B47A-B3139FFBD6DE}" type="slidenum">
              <a:rPr lang="en-GB"/>
              <a:pPr>
                <a:defRPr/>
              </a:pPr>
              <a:t>‹#›</a:t>
            </a:fld>
            <a:endParaRPr lang="en-GB"/>
          </a:p>
        </p:txBody>
      </p:sp>
    </p:spTree>
    <p:extLst>
      <p:ext uri="{BB962C8B-B14F-4D97-AF65-F5344CB8AC3E}">
        <p14:creationId xmlns:p14="http://schemas.microsoft.com/office/powerpoint/2010/main" val="1044839644"/>
      </p:ext>
    </p:extLst>
  </p:cSld>
  <p:clrMapOvr>
    <a:masterClrMapping/>
  </p:clrMapOvr>
  <p:transition>
    <p:random/>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9AAFABE-9212-6543-B9A7-A51D8D6F1810}" type="slidenum">
              <a:rPr lang="en-GB"/>
              <a:pPr>
                <a:defRPr/>
              </a:pPr>
              <a:t>‹#›</a:t>
            </a:fld>
            <a:endParaRPr lang="en-GB"/>
          </a:p>
        </p:txBody>
      </p:sp>
    </p:spTree>
    <p:extLst>
      <p:ext uri="{BB962C8B-B14F-4D97-AF65-F5344CB8AC3E}">
        <p14:creationId xmlns:p14="http://schemas.microsoft.com/office/powerpoint/2010/main" val="302093232"/>
      </p:ext>
    </p:extLst>
  </p:cSld>
  <p:clrMapOvr>
    <a:masterClrMapping/>
  </p:clrMapOvr>
  <p:transition>
    <p:random/>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1AC43C8-DAA3-D24B-BCBA-72033109743E}" type="slidenum">
              <a:rPr lang="en-GB"/>
              <a:pPr>
                <a:defRPr/>
              </a:pPr>
              <a:t>‹#›</a:t>
            </a:fld>
            <a:endParaRPr lang="en-GB"/>
          </a:p>
        </p:txBody>
      </p:sp>
    </p:spTree>
    <p:extLst>
      <p:ext uri="{BB962C8B-B14F-4D97-AF65-F5344CB8AC3E}">
        <p14:creationId xmlns:p14="http://schemas.microsoft.com/office/powerpoint/2010/main" val="3465376036"/>
      </p:ext>
    </p:extLst>
  </p:cSld>
  <p:clrMapOvr>
    <a:masterClrMapping/>
  </p:clrMapOvr>
  <p:transition>
    <p:random/>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731BF99-C918-0546-8A4B-19BB0AC5092E}" type="slidenum">
              <a:rPr lang="en-GB"/>
              <a:pPr>
                <a:defRPr/>
              </a:pPr>
              <a:t>‹#›</a:t>
            </a:fld>
            <a:endParaRPr lang="en-GB"/>
          </a:p>
        </p:txBody>
      </p:sp>
    </p:spTree>
    <p:extLst>
      <p:ext uri="{BB962C8B-B14F-4D97-AF65-F5344CB8AC3E}">
        <p14:creationId xmlns:p14="http://schemas.microsoft.com/office/powerpoint/2010/main" val="151617806"/>
      </p:ext>
    </p:extLst>
  </p:cSld>
  <p:clrMapOvr>
    <a:masterClrMapping/>
  </p:clrMapOvr>
  <p:transition>
    <p:random/>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2574201-94A0-4543-BD97-7E98764937DD}" type="slidenum">
              <a:rPr lang="en-GB"/>
              <a:pPr>
                <a:defRPr/>
              </a:pPr>
              <a:t>‹#›</a:t>
            </a:fld>
            <a:endParaRPr lang="en-GB"/>
          </a:p>
        </p:txBody>
      </p:sp>
    </p:spTree>
    <p:extLst>
      <p:ext uri="{BB962C8B-B14F-4D97-AF65-F5344CB8AC3E}">
        <p14:creationId xmlns:p14="http://schemas.microsoft.com/office/powerpoint/2010/main" val="4219341417"/>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4284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8EBB243-0AC0-284A-BEAB-44B30CD7C45E}" type="slidenum">
              <a:rPr lang="en-GB"/>
              <a:pPr>
                <a:defRPr/>
              </a:pPr>
              <a:t>‹#›</a:t>
            </a:fld>
            <a:endParaRPr lang="en-GB"/>
          </a:p>
        </p:txBody>
      </p:sp>
    </p:spTree>
    <p:extLst>
      <p:ext uri="{BB962C8B-B14F-4D97-AF65-F5344CB8AC3E}">
        <p14:creationId xmlns:p14="http://schemas.microsoft.com/office/powerpoint/2010/main" val="3948151968"/>
      </p:ext>
    </p:extLst>
  </p:cSld>
  <p:clrMapOvr>
    <a:masterClrMapping/>
  </p:clrMapOvr>
  <p:transition>
    <p:random/>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1404055-4CDE-CD4C-A5CA-96E9FDBE0EC8}" type="slidenum">
              <a:rPr lang="en-GB"/>
              <a:pPr>
                <a:defRPr/>
              </a:pPr>
              <a:t>‹#›</a:t>
            </a:fld>
            <a:endParaRPr lang="en-GB"/>
          </a:p>
        </p:txBody>
      </p:sp>
    </p:spTree>
    <p:extLst>
      <p:ext uri="{BB962C8B-B14F-4D97-AF65-F5344CB8AC3E}">
        <p14:creationId xmlns:p14="http://schemas.microsoft.com/office/powerpoint/2010/main" val="2962977036"/>
      </p:ext>
    </p:extLst>
  </p:cSld>
  <p:clrMapOvr>
    <a:masterClrMapping/>
  </p:clrMapOvr>
  <p:transition>
    <p:random/>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b="1" i="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15358011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3883976086"/>
      </p:ext>
    </p:extLst>
  </p:cSld>
  <p:clrMapOvr>
    <a:masterClrMapping/>
  </p:clrMapOvr>
  <p:transition>
    <p:random/>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103241814"/>
      </p:ext>
    </p:extLst>
  </p:cSld>
  <p:clrMapOvr>
    <a:masterClrMapping/>
  </p:clrMapOvr>
  <p:transition>
    <p:random/>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3334686469"/>
      </p:ext>
    </p:extLst>
  </p:cSld>
  <p:clrMapOvr>
    <a:masterClrMapping/>
  </p:clrMapOvr>
  <p:transition>
    <p:random/>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3570020281"/>
      </p:ext>
    </p:extLst>
  </p:cSld>
  <p:clrMapOvr>
    <a:masterClrMapping/>
  </p:clrMapOvr>
  <p:transition>
    <p:random/>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1813824613"/>
      </p:ext>
    </p:extLst>
  </p:cSld>
  <p:clrMapOvr>
    <a:masterClrMapping/>
  </p:clrMapOvr>
  <p:transition>
    <p:random/>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762933084"/>
      </p:ext>
    </p:extLst>
  </p:cSld>
  <p:clrMapOvr>
    <a:masterClrMapping/>
  </p:clrMapOvr>
  <p:transition>
    <p:random/>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2736799867"/>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6693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3556724128"/>
      </p:ext>
    </p:extLst>
  </p:cSld>
  <p:clrMapOvr>
    <a:masterClrMapping/>
  </p:clrMapOvr>
  <p:transition>
    <p:random/>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4258073963"/>
      </p:ext>
    </p:extLst>
  </p:cSld>
  <p:clrMapOvr>
    <a:masterClrMapping/>
  </p:clrMapOvr>
  <p:transition>
    <p:random/>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483757536"/>
      </p:ext>
    </p:extLst>
  </p:cSld>
  <p:clrMapOvr>
    <a:masterClrMapping/>
  </p:clrMapOvr>
  <p:transition>
    <p:random/>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b="1" i="0">
                <a:latin typeface="Arial" panose="020B0604020202020204" pitchFamily="34" charset="0"/>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i="0">
                <a:latin typeface="Arial" panose="020B0604020202020204" pitchFamily="34" charset="0"/>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36493872"/>
      </p:ext>
    </p:extLst>
  </p:cSld>
  <p:clrMapOvr>
    <a:masterClrMapping/>
  </p:clrMapOvr>
  <p:transition>
    <p:random/>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148818897"/>
      </p:ext>
    </p:extLst>
  </p:cSld>
  <p:clrMapOvr>
    <a:masterClrMapping/>
  </p:clrMapOvr>
  <p:transition>
    <p:random/>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29248277"/>
      </p:ext>
    </p:extLst>
  </p:cSld>
  <p:clrMapOvr>
    <a:masterClrMapping/>
  </p:clrMapOvr>
  <p:transition>
    <p:random/>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33879468"/>
      </p:ext>
    </p:extLst>
  </p:cSld>
  <p:clrMapOvr>
    <a:masterClrMapping/>
  </p:clrMapOvr>
  <p:transition>
    <p:random/>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8"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9"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9657519"/>
      </p:ext>
    </p:extLst>
  </p:cSld>
  <p:clrMapOvr>
    <a:masterClrMapping/>
  </p:clrMapOvr>
  <p:transition>
    <p:random/>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116605765"/>
      </p:ext>
    </p:extLst>
  </p:cSld>
  <p:clrMapOvr>
    <a:masterClrMapping/>
  </p:clrMapOvr>
  <p:transition>
    <p:random/>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3"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4"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63835471"/>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1416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62354230"/>
      </p:ext>
    </p:extLst>
  </p:cSld>
  <p:clrMapOvr>
    <a:masterClrMapping/>
  </p:clrMapOvr>
  <p:transition>
    <p:random/>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14175494"/>
      </p:ext>
    </p:extLst>
  </p:cSld>
  <p:clrMapOvr>
    <a:masterClrMapping/>
  </p:clrMapOvr>
  <p:transition>
    <p:random/>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655892644"/>
      </p:ext>
    </p:extLst>
  </p:cSld>
  <p:clrMapOvr>
    <a:masterClrMapping/>
  </p:clrMapOvr>
  <p:transition>
    <p:random/>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68623337"/>
      </p:ext>
    </p:extLst>
  </p:cSld>
  <p:clrMapOvr>
    <a:masterClrMapping/>
  </p:clrMapOvr>
  <p:transition>
    <p:random/>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39883820"/>
      </p:ext>
    </p:extLst>
  </p:cSld>
  <p:clrMapOvr>
    <a:masterClrMapping/>
  </p:clrMapOvr>
  <p:transition>
    <p:random/>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51672130"/>
      </p:ext>
    </p:extLst>
  </p:cSld>
  <p:clrMapOvr>
    <a:masterClrMapping/>
  </p:clrMapOvr>
  <p:transition>
    <p:random/>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02927468"/>
      </p:ext>
    </p:extLst>
  </p:cSld>
  <p:clrMapOvr>
    <a:masterClrMapping/>
  </p:clrMapOvr>
  <p:transition>
    <p:random/>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07847238"/>
      </p:ext>
    </p:extLst>
  </p:cSld>
  <p:clrMapOvr>
    <a:masterClrMapping/>
  </p:clrMapOvr>
  <p:transition>
    <p:random/>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3206824"/>
      </p:ext>
    </p:extLst>
  </p:cSld>
  <p:clrMapOvr>
    <a:masterClrMapping/>
  </p:clrMapOvr>
  <p:transition>
    <p:random/>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01384896"/>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93888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53861020"/>
      </p:ext>
    </p:extLst>
  </p:cSld>
  <p:clrMapOvr>
    <a:masterClrMapping/>
  </p:clrMapOvr>
  <p:transition>
    <p:random/>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11690517"/>
      </p:ext>
    </p:extLst>
  </p:cSld>
  <p:clrMapOvr>
    <a:masterClrMapping/>
  </p:clrMapOvr>
  <p:transition>
    <p:random/>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93757555"/>
      </p:ext>
    </p:extLst>
  </p:cSld>
  <p:clrMapOvr>
    <a:masterClrMapping/>
  </p:clrMapOvr>
  <p:transition>
    <p:random/>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13919113"/>
      </p:ext>
    </p:extLst>
  </p:cSld>
  <p:clrMapOvr>
    <a:masterClrMapping/>
  </p:clrMapOvr>
  <p:transition>
    <p:random/>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02874147"/>
      </p:ext>
    </p:extLst>
  </p:cSld>
  <p:clrMapOvr>
    <a:masterClrMapping/>
  </p:clrMapOvr>
  <p:transition>
    <p:random/>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6EFD26A-F147-5D42-8DAE-6C96261DB67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37725978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7470A-EC4B-EE4F-AAD3-6C1D8AA7B5C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49370359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26C13-072D-AF40-965A-352C72EB1E4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47098840"/>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25FE3D-CC93-3A41-B45C-2AF93F1986D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3907179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FEF7B7-8D12-8B4A-8414-0751902B3C3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498031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9218"/>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FD5906-AEBC-9141-BEDB-E57969411A2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34259129"/>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6785CC-ECA3-2D46-9829-855C11AB6A8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32638440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B9B3C-98FE-254C-9D5F-FD2D53D7A5EC}"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09542420"/>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10D9DC-0F93-6141-BDF2-E02D8240A4D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89785774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34D04B-66DC-B14D-87C3-F38986D262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260184509"/>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C30E0-0B47-7548-8520-CCA6EBA0753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11305585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latin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latin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b="1" i="0">
              <a:solidFill>
                <a:srgbClr val="000000"/>
              </a:solidFill>
              <a:latin typeface="Arial" panose="020B0604020202020204" pitchFamily="34"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chemeClr val="bg2"/>
                </a:solidFill>
                <a:latin typeface="Arial" panose="020B0604020202020204" pitchFamily="34" charset="0"/>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chemeClr val="bg2"/>
                </a:solidFill>
                <a:latin typeface="Arial" panose="020B0604020202020204" pitchFamily="34" charset="0"/>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b="1" i="0">
                <a:solidFill>
                  <a:schemeClr val="bg2"/>
                </a:solidFill>
                <a:latin typeface="Arial" panose="020B0604020202020204" pitchFamily="34" charset="0"/>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1104476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43400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42796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224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7162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7791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9304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67626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782062"/>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92593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05812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59677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699226489"/>
      </p:ext>
    </p:extLst>
  </p:cSld>
  <p:clrMapOvr>
    <a:masterClrMapping/>
  </p:clrMapOvr>
  <p:transition>
    <p:random/>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9842404"/>
      </p:ext>
    </p:extLst>
  </p:cSld>
  <p:clrMapOvr>
    <a:masterClrMapping/>
  </p:clrMapOvr>
  <p:transition>
    <p:random/>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628249520"/>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7394485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92605803"/>
      </p:ext>
    </p:extLst>
  </p:cSld>
  <p:clrMapOvr>
    <a:masterClrMapping/>
  </p:clrMapOvr>
  <p:transition>
    <p:random/>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65488122"/>
      </p:ext>
    </p:extLst>
  </p:cSld>
  <p:clrMapOvr>
    <a:masterClrMapping/>
  </p:clrMapOvr>
  <p:transition>
    <p:random/>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1212444"/>
      </p:ext>
    </p:extLst>
  </p:cSld>
  <p:clrMapOvr>
    <a:masterClrMapping/>
  </p:clrMapOvr>
  <p:transition>
    <p:random/>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32055167"/>
      </p:ext>
    </p:extLst>
  </p:cSld>
  <p:clrMapOvr>
    <a:masterClrMapping/>
  </p:clrMapOvr>
  <p:transition>
    <p:random/>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427681306"/>
      </p:ext>
    </p:extLst>
  </p:cSld>
  <p:clrMapOvr>
    <a:masterClrMapping/>
  </p:clrMapOvr>
  <p:transition>
    <p:random/>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622494522"/>
      </p:ext>
    </p:extLst>
  </p:cSld>
  <p:clrMapOvr>
    <a:masterClrMapping/>
  </p:clrMapOvr>
  <p:transition>
    <p:random/>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003467677"/>
      </p:ext>
    </p:extLst>
  </p:cSld>
  <p:clrMapOvr>
    <a:masterClrMapping/>
  </p:clrMapOvr>
  <p:transition>
    <p:random/>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246368578"/>
      </p:ext>
    </p:extLst>
  </p:cSld>
  <p:clrMapOvr>
    <a:masterClrMapping/>
  </p:clrMapOvr>
  <p:transition>
    <p:random/>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b="1" i="0">
                <a:latin typeface="Arial" panose="020B0604020202020204" pitchFamily="34" charset="0"/>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129401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8657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83634412"/>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781638"/>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49751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35937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69504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93637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62033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194351"/>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82101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38464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i="0">
              <a:solidFill>
                <a:srgbClr val="000000"/>
              </a:solidFill>
              <a:latin typeface="Arial" panose="020B0604020202020204" pitchFamily="34" charset="0"/>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i="0">
              <a:solidFill>
                <a:srgbClr val="000000"/>
              </a:solidFill>
              <a:latin typeface="Arial" panose="020B0604020202020204" pitchFamily="34" charset="0"/>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b="1" i="0">
                <a:latin typeface="Arial" panose="020B0604020202020204" pitchFamily="34" charset="0"/>
              </a:defRPr>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b="1" i="0">
                <a:latin typeface="Arial" panose="020B0604020202020204" pitchFamily="34" charset="0"/>
              </a:defRPr>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018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3480277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847063"/>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37165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214421"/>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7846007"/>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75284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32451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22203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361430"/>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1517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2871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26351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960145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5393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795806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710952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1888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05818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8730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63280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95337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021152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79517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849722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07850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374024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270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263871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610479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61995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762163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4671166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646A40A2-1A7F-E940-B3C0-3EBC633C484F}" type="datetimeFigureOut">
              <a:rPr lang="en-US"/>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F8B749AA-51D6-394A-A4FC-2652740AB9F0}" type="slidenum">
              <a:rPr lang="en-US"/>
              <a:pPr/>
              <a:t>‹#›</a:t>
            </a:fld>
            <a:endParaRPr lang="en-US"/>
          </a:p>
        </p:txBody>
      </p:sp>
    </p:spTree>
    <p:extLst>
      <p:ext uri="{BB962C8B-B14F-4D97-AF65-F5344CB8AC3E}">
        <p14:creationId xmlns:p14="http://schemas.microsoft.com/office/powerpoint/2010/main" val="4105084001"/>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E91C3765-EC3A-2347-BAB9-9B69B56968D8}" type="datetimeFigureOut">
              <a:rPr lang="en-US"/>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8B1B77CD-37B6-1146-A19C-E5639186FDEB}" type="slidenum">
              <a:rPr lang="en-US"/>
              <a:pPr/>
              <a:t>‹#›</a:t>
            </a:fld>
            <a:endParaRPr lang="en-US"/>
          </a:p>
        </p:txBody>
      </p:sp>
    </p:spTree>
    <p:extLst>
      <p:ext uri="{BB962C8B-B14F-4D97-AF65-F5344CB8AC3E}">
        <p14:creationId xmlns:p14="http://schemas.microsoft.com/office/powerpoint/2010/main" val="421689854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C4D3D4C4-556A-D34E-BDCA-93F872896B58}" type="datetimeFigureOut">
              <a:rPr lang="en-US"/>
              <a:pPr/>
              <a:t>3/5/25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5B176137-5771-9F41-9F83-9F61E1332504}" type="slidenum">
              <a:rPr lang="en-US"/>
              <a:pPr/>
              <a:t>‹#›</a:t>
            </a:fld>
            <a:endParaRPr lang="en-US"/>
          </a:p>
        </p:txBody>
      </p:sp>
    </p:spTree>
    <p:extLst>
      <p:ext uri="{BB962C8B-B14F-4D97-AF65-F5344CB8AC3E}">
        <p14:creationId xmlns:p14="http://schemas.microsoft.com/office/powerpoint/2010/main" val="632575217"/>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8EF78977-24D1-644C-ADF9-B176C6ACB4C0}" type="datetimeFigureOut">
              <a:rPr lang="en-US"/>
              <a:pPr/>
              <a:t>3/5/25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771DA27B-6613-CB43-A4D6-5A95AB3FB5BD}" type="slidenum">
              <a:rPr lang="en-US"/>
              <a:pPr/>
              <a:t>‹#›</a:t>
            </a:fld>
            <a:endParaRPr lang="en-US"/>
          </a:p>
        </p:txBody>
      </p:sp>
    </p:spTree>
    <p:extLst>
      <p:ext uri="{BB962C8B-B14F-4D97-AF65-F5344CB8AC3E}">
        <p14:creationId xmlns:p14="http://schemas.microsoft.com/office/powerpoint/2010/main" val="549869920"/>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fld id="{062F881D-6380-EC4B-B791-38A1AE037F1F}" type="datetimeFigureOut">
              <a:rPr lang="en-US"/>
              <a:pPr/>
              <a:t>3/5/25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23551723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3.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5.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1.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2.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6.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4.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25.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6.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1.jpe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7.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29.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5.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2.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theme" Target="../theme/theme33.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5.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image" Target="../media/image5.jpeg"/><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36.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theme" Target="../theme/theme37.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image" Target="../media/image7.jpeg"/><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38.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theme" Target="../theme/theme43.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slideLayout" Target="../slideLayouts/slideLayout475.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 Id="rId14" Type="http://schemas.openxmlformats.org/officeDocument/2006/relationships/image" Target="../media/image9.jpe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4.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theme" Target="../theme/theme45.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slideLayout" Target="../slideLayouts/slideLayout498.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6.xml"/><Relationship Id="rId1"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slideLayout" Target="../slideLayouts/slideLayout534.xml"/><Relationship Id="rId18"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17" Type="http://schemas.openxmlformats.org/officeDocument/2006/relationships/slideLayout" Target="../slideLayouts/slideLayout538.xml"/><Relationship Id="rId2" Type="http://schemas.openxmlformats.org/officeDocument/2006/relationships/slideLayout" Target="../slideLayouts/slideLayout523.xml"/><Relationship Id="rId16" Type="http://schemas.openxmlformats.org/officeDocument/2006/relationships/slideLayout" Target="../slideLayouts/slideLayout537.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5" Type="http://schemas.openxmlformats.org/officeDocument/2006/relationships/slideLayout" Target="../slideLayouts/slideLayout53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slideLayout" Target="../slideLayouts/slideLayout5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3" Type="http://schemas.openxmlformats.org/officeDocument/2006/relationships/theme" Target="../theme/theme50.xml"/><Relationship Id="rId2" Type="http://schemas.openxmlformats.org/officeDocument/2006/relationships/slideLayout" Target="../slideLayouts/slideLayout540.xml"/><Relationship Id="rId1" Type="http://schemas.openxmlformats.org/officeDocument/2006/relationships/slideLayout" Target="../slideLayouts/slideLayout53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1.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2.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3.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54.xml"/><Relationship Id="rId1" Type="http://schemas.openxmlformats.org/officeDocument/2006/relationships/slideLayout" Target="../slideLayouts/slideLayout574.xml"/><Relationship Id="rId5" Type="http://schemas.openxmlformats.org/officeDocument/2006/relationships/image" Target="../media/image27.jpeg"/><Relationship Id="rId4" Type="http://schemas.openxmlformats.org/officeDocument/2006/relationships/image" Target="../media/image26.jpe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theme" Target="../theme/theme55.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3.xml"/><Relationship Id="rId13" Type="http://schemas.openxmlformats.org/officeDocument/2006/relationships/image" Target="../media/image28.png"/><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theme" Target="../theme/theme56.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5" Type="http://schemas.openxmlformats.org/officeDocument/2006/relationships/image" Target="../media/image30.png"/><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 Id="rId14" Type="http://schemas.openxmlformats.org/officeDocument/2006/relationships/image" Target="../media/image29.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7.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5.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theme" Target="../theme/theme58.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image" Target="../media/image31.jpeg"/><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theme" Target="../theme/theme59.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7.xml"/><Relationship Id="rId13" Type="http://schemas.openxmlformats.org/officeDocument/2006/relationships/image" Target="../media/image33.emf"/><Relationship Id="rId3" Type="http://schemas.openxmlformats.org/officeDocument/2006/relationships/slideLayout" Target="../slideLayouts/slideLayout632.xml"/><Relationship Id="rId7" Type="http://schemas.openxmlformats.org/officeDocument/2006/relationships/slideLayout" Target="../slideLayouts/slideLayout636.xml"/><Relationship Id="rId12" Type="http://schemas.openxmlformats.org/officeDocument/2006/relationships/theme" Target="../theme/theme60.xml"/><Relationship Id="rId17" Type="http://schemas.openxmlformats.org/officeDocument/2006/relationships/image" Target="../media/image37.png"/><Relationship Id="rId2" Type="http://schemas.openxmlformats.org/officeDocument/2006/relationships/slideLayout" Target="../slideLayouts/slideLayout631.xml"/><Relationship Id="rId16" Type="http://schemas.openxmlformats.org/officeDocument/2006/relationships/image" Target="../media/image36.png"/><Relationship Id="rId1" Type="http://schemas.openxmlformats.org/officeDocument/2006/relationships/slideLayout" Target="../slideLayouts/slideLayout630.xml"/><Relationship Id="rId6" Type="http://schemas.openxmlformats.org/officeDocument/2006/relationships/slideLayout" Target="../slideLayouts/slideLayout635.xml"/><Relationship Id="rId11" Type="http://schemas.openxmlformats.org/officeDocument/2006/relationships/slideLayout" Target="../slideLayouts/slideLayout640.xml"/><Relationship Id="rId5" Type="http://schemas.openxmlformats.org/officeDocument/2006/relationships/slideLayout" Target="../slideLayouts/slideLayout634.xml"/><Relationship Id="rId15" Type="http://schemas.openxmlformats.org/officeDocument/2006/relationships/image" Target="../media/image35.png"/><Relationship Id="rId10" Type="http://schemas.openxmlformats.org/officeDocument/2006/relationships/slideLayout" Target="../slideLayouts/slideLayout639.xml"/><Relationship Id="rId4" Type="http://schemas.openxmlformats.org/officeDocument/2006/relationships/slideLayout" Target="../slideLayouts/slideLayout633.xml"/><Relationship Id="rId9" Type="http://schemas.openxmlformats.org/officeDocument/2006/relationships/slideLayout" Target="../slideLayouts/slideLayout638.xml"/><Relationship Id="rId14" Type="http://schemas.openxmlformats.org/officeDocument/2006/relationships/image" Target="../media/image34.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8.xml"/><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theme" Target="../theme/theme61.xml"/><Relationship Id="rId2" Type="http://schemas.openxmlformats.org/officeDocument/2006/relationships/slideLayout" Target="../slideLayouts/slideLayout642.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9.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theme" Target="../theme/theme62.xml"/><Relationship Id="rId2" Type="http://schemas.openxmlformats.org/officeDocument/2006/relationships/slideLayout" Target="../slideLayouts/slideLayout653.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0.xml"/><Relationship Id="rId13" Type="http://schemas.openxmlformats.org/officeDocument/2006/relationships/image" Target="../media/image25.jpeg"/><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theme" Target="../theme/theme63.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5" Type="http://schemas.openxmlformats.org/officeDocument/2006/relationships/image" Target="../media/image27.jpeg"/><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 Id="rId14" Type="http://schemas.openxmlformats.org/officeDocument/2006/relationships/image" Target="../media/image26.jpeg"/></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image" Target="../media/image39.jpeg"/><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theme" Target="../theme/theme64.xml"/><Relationship Id="rId17" Type="http://schemas.openxmlformats.org/officeDocument/2006/relationships/image" Target="../media/image43.png"/><Relationship Id="rId2" Type="http://schemas.openxmlformats.org/officeDocument/2006/relationships/slideLayout" Target="../slideLayouts/slideLayout675.xml"/><Relationship Id="rId16" Type="http://schemas.openxmlformats.org/officeDocument/2006/relationships/image" Target="../media/image42.png"/><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5" Type="http://schemas.openxmlformats.org/officeDocument/2006/relationships/image" Target="../media/image41.png"/><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 Id="rId14" Type="http://schemas.openxmlformats.org/officeDocument/2006/relationships/image" Target="../media/image40.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image" Target="../media/image45.jpeg"/><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theme" Target="../theme/theme65.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3.xml"/><Relationship Id="rId3" Type="http://schemas.openxmlformats.org/officeDocument/2006/relationships/slideLayout" Target="../slideLayouts/slideLayout698.xml"/><Relationship Id="rId7" Type="http://schemas.openxmlformats.org/officeDocument/2006/relationships/slideLayout" Target="../slideLayouts/slideLayout702.xml"/><Relationship Id="rId12" Type="http://schemas.openxmlformats.org/officeDocument/2006/relationships/theme" Target="../theme/theme66.xml"/><Relationship Id="rId2" Type="http://schemas.openxmlformats.org/officeDocument/2006/relationships/slideLayout" Target="../slideLayouts/slideLayout697.xml"/><Relationship Id="rId1" Type="http://schemas.openxmlformats.org/officeDocument/2006/relationships/slideLayout" Target="../slideLayouts/slideLayout696.xml"/><Relationship Id="rId6" Type="http://schemas.openxmlformats.org/officeDocument/2006/relationships/slideLayout" Target="../slideLayouts/slideLayout701.xml"/><Relationship Id="rId11" Type="http://schemas.openxmlformats.org/officeDocument/2006/relationships/slideLayout" Target="../slideLayouts/slideLayout706.xml"/><Relationship Id="rId5" Type="http://schemas.openxmlformats.org/officeDocument/2006/relationships/slideLayout" Target="../slideLayouts/slideLayout700.xml"/><Relationship Id="rId10" Type="http://schemas.openxmlformats.org/officeDocument/2006/relationships/slideLayout" Target="../slideLayouts/slideLayout705.xml"/><Relationship Id="rId4" Type="http://schemas.openxmlformats.org/officeDocument/2006/relationships/slideLayout" Target="../slideLayouts/slideLayout699.xml"/><Relationship Id="rId9" Type="http://schemas.openxmlformats.org/officeDocument/2006/relationships/slideLayout" Target="../slideLayouts/slideLayout704.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image" Target="../media/image25.jpeg"/><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theme" Target="../theme/theme67.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5" Type="http://schemas.openxmlformats.org/officeDocument/2006/relationships/image" Target="../media/image27.jpeg"/><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 Id="rId14" Type="http://schemas.openxmlformats.org/officeDocument/2006/relationships/image" Target="../media/image26.jpe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5.xml"/><Relationship Id="rId13" Type="http://schemas.openxmlformats.org/officeDocument/2006/relationships/image" Target="../media/image46.jpeg"/><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theme" Target="../theme/theme68.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36.xml"/><Relationship Id="rId3" Type="http://schemas.openxmlformats.org/officeDocument/2006/relationships/slideLayout" Target="../slideLayouts/slideLayout731.xml"/><Relationship Id="rId7" Type="http://schemas.openxmlformats.org/officeDocument/2006/relationships/slideLayout" Target="../slideLayouts/slideLayout735.xml"/><Relationship Id="rId12" Type="http://schemas.openxmlformats.org/officeDocument/2006/relationships/theme" Target="../theme/theme69.xml"/><Relationship Id="rId2" Type="http://schemas.openxmlformats.org/officeDocument/2006/relationships/slideLayout" Target="../slideLayouts/slideLayout730.xml"/><Relationship Id="rId1" Type="http://schemas.openxmlformats.org/officeDocument/2006/relationships/slideLayout" Target="../slideLayouts/slideLayout729.xml"/><Relationship Id="rId6" Type="http://schemas.openxmlformats.org/officeDocument/2006/relationships/slideLayout" Target="../slideLayouts/slideLayout734.xml"/><Relationship Id="rId11" Type="http://schemas.openxmlformats.org/officeDocument/2006/relationships/slideLayout" Target="../slideLayouts/slideLayout739.xml"/><Relationship Id="rId5" Type="http://schemas.openxmlformats.org/officeDocument/2006/relationships/slideLayout" Target="../slideLayouts/slideLayout733.xml"/><Relationship Id="rId10" Type="http://schemas.openxmlformats.org/officeDocument/2006/relationships/slideLayout" Target="../slideLayouts/slideLayout738.xml"/><Relationship Id="rId4" Type="http://schemas.openxmlformats.org/officeDocument/2006/relationships/slideLayout" Target="../slideLayouts/slideLayout732.xml"/><Relationship Id="rId9" Type="http://schemas.openxmlformats.org/officeDocument/2006/relationships/slideLayout" Target="../slideLayouts/slideLayout7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1" r:id="rId1"/>
    <p:sldLayoutId id="2147487562" r:id="rId2"/>
    <p:sldLayoutId id="2147487563" r:id="rId3"/>
    <p:sldLayoutId id="2147487564" r:id="rId4"/>
    <p:sldLayoutId id="2147487565" r:id="rId5"/>
    <p:sldLayoutId id="2147487566" r:id="rId6"/>
    <p:sldLayoutId id="2147487567" r:id="rId7"/>
    <p:sldLayoutId id="2147487568" r:id="rId8"/>
    <p:sldLayoutId id="2147487569" r:id="rId9"/>
    <p:sldLayoutId id="2147487570" r:id="rId10"/>
    <p:sldLayoutId id="2147487571" r:id="rId11"/>
    <p:sldLayoutId id="2147487572"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ea typeface="+mn-ea"/>
                <a:cs typeface="+mn-cs"/>
              </a:rPr>
              <a:pPr defTabSz="457200" eaLnBrk="1" fontAlgn="auto" hangingPunct="1">
                <a:spcBef>
                  <a:spcPts val="0"/>
                </a:spcBef>
                <a:spcAft>
                  <a:spcPts val="0"/>
                </a:spcAft>
              </a:pPr>
              <a:t>3/5/25</a:t>
            </a:fld>
            <a:endParaRPr lang="en-US">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defTabSz="457200" eaLnBrk="1" fontAlgn="auto" hangingPunct="1">
              <a:spcBef>
                <a:spcPts val="0"/>
              </a:spcBef>
              <a:spcAft>
                <a:spcPts val="0"/>
              </a:spcAft>
            </a:pPr>
            <a:endParaRPr lang="en-US">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ea typeface="+mn-ea"/>
                <a:cs typeface="+mn-cs"/>
              </a:rPr>
              <a:pPr defTabSz="457200" eaLnBrk="1" fontAlgn="auto" hangingPunct="1">
                <a:spcBef>
                  <a:spcPts val="0"/>
                </a:spcBef>
                <a:spcAft>
                  <a:spcPts val="0"/>
                </a:spcAft>
              </a:pPr>
              <a:t>‹#›</a:t>
            </a:fld>
            <a:endParaRPr lang="en-US">
              <a:solidFill>
                <a:prstClr val="black">
                  <a:tint val="75000"/>
                </a:prstClr>
              </a:solidFill>
              <a:ea typeface="+mn-ea"/>
              <a:cs typeface="+mn-cs"/>
            </a:endParaRPr>
          </a:p>
        </p:txBody>
      </p:sp>
    </p:spTree>
    <p:extLst>
      <p:ext uri="{BB962C8B-B14F-4D97-AF65-F5344CB8AC3E}">
        <p14:creationId xmlns:p14="http://schemas.microsoft.com/office/powerpoint/2010/main" val="3428891780"/>
      </p:ext>
    </p:extLst>
  </p:cSld>
  <p:clrMap bg1="lt1" tx1="dk1" bg2="lt2" tx2="dk2" accent1="accent1" accent2="accent2" accent3="accent3" accent4="accent4" accent5="accent5" accent6="accent6" hlink="hlink" folHlink="folHlink"/>
  <p:sldLayoutIdLst>
    <p:sldLayoutId id="2147487984" r:id="rId1"/>
    <p:sldLayoutId id="2147487985" r:id="rId2"/>
    <p:sldLayoutId id="2147487986" r:id="rId3"/>
    <p:sldLayoutId id="2147487987" r:id="rId4"/>
    <p:sldLayoutId id="2147487988" r:id="rId5"/>
    <p:sldLayoutId id="2147487989" r:id="rId6"/>
    <p:sldLayoutId id="2147487990" r:id="rId7"/>
    <p:sldLayoutId id="2147487991" r:id="rId8"/>
    <p:sldLayoutId id="2147487992" r:id="rId9"/>
    <p:sldLayoutId id="2147487993" r:id="rId10"/>
    <p:sldLayoutId id="2147487994" r:id="rId11"/>
    <p:sldLayoutId id="2147487995" r:id="rId12"/>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defRPr>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1406515387"/>
      </p:ext>
    </p:extLst>
  </p:cSld>
  <p:clrMap bg1="dk2" tx1="lt1" bg2="dk1" tx2="lt2" accent1="accent1" accent2="accent2" accent3="accent3" accent4="accent4" accent5="accent5" accent6="accent6" hlink="hlink" folHlink="folHlink"/>
  <p:sldLayoutIdLst>
    <p:sldLayoutId id="2147488013" r:id="rId1"/>
    <p:sldLayoutId id="2147488014" r:id="rId2"/>
    <p:sldLayoutId id="2147488015" r:id="rId3"/>
    <p:sldLayoutId id="2147488016" r:id="rId4"/>
    <p:sldLayoutId id="2147488017" r:id="rId5"/>
    <p:sldLayoutId id="2147488018" r:id="rId6"/>
    <p:sldLayoutId id="2147488019" r:id="rId7"/>
    <p:sldLayoutId id="2147488020" r:id="rId8"/>
    <p:sldLayoutId id="2147488021" r:id="rId9"/>
    <p:sldLayoutId id="2147488022" r:id="rId10"/>
    <p:sldLayoutId id="2147488023"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909344384"/>
      </p:ext>
    </p:extLst>
  </p:cSld>
  <p:clrMap bg1="lt1" tx1="dk1" bg2="lt2" tx2="dk2" accent1="accent1" accent2="accent2" accent3="accent3" accent4="accent4" accent5="accent5" accent6="accent6" hlink="hlink" folHlink="folHlink"/>
  <p:sldLayoutIdLst>
    <p:sldLayoutId id="2147488025" r:id="rId1"/>
    <p:sldLayoutId id="2147488026" r:id="rId2"/>
    <p:sldLayoutId id="2147488027" r:id="rId3"/>
    <p:sldLayoutId id="2147488028" r:id="rId4"/>
    <p:sldLayoutId id="2147488029" r:id="rId5"/>
    <p:sldLayoutId id="2147488030" r:id="rId6"/>
    <p:sldLayoutId id="2147488031" r:id="rId7"/>
    <p:sldLayoutId id="2147488032" r:id="rId8"/>
    <p:sldLayoutId id="2147488033" r:id="rId9"/>
    <p:sldLayoutId id="2147488034" r:id="rId10"/>
    <p:sldLayoutId id="21474880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508906"/>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8161" r:id="rId1"/>
    <p:sldLayoutId id="2147488162" r:id="rId2"/>
    <p:sldLayoutId id="2147488163" r:id="rId3"/>
    <p:sldLayoutId id="2147488164" r:id="rId4"/>
    <p:sldLayoutId id="2147488165" r:id="rId5"/>
    <p:sldLayoutId id="2147488166" r:id="rId6"/>
    <p:sldLayoutId id="2147488167" r:id="rId7"/>
    <p:sldLayoutId id="2147488168" r:id="rId8"/>
    <p:sldLayoutId id="2147488169" r:id="rId9"/>
    <p:sldLayoutId id="2147488170" r:id="rId10"/>
    <p:sldLayoutId id="2147488171"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9612"/>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794737857"/>
      </p:ext>
    </p:extLst>
  </p:cSld>
  <p:clrMap bg1="lt1" tx1="dk1" bg2="lt2" tx2="dk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5" r:id="rId6"/>
    <p:sldLayoutId id="2147488496" r:id="rId7"/>
    <p:sldLayoutId id="2147488497" r:id="rId8"/>
    <p:sldLayoutId id="2147488498" r:id="rId9"/>
    <p:sldLayoutId id="2147488499" r:id="rId10"/>
    <p:sldLayoutId id="2147488500"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3/5/25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2519253322"/>
      </p:ext>
    </p:extLst>
  </p:cSld>
  <p:clrMap bg1="lt1" tx1="dk1" bg2="lt2" tx2="dk2" accent1="accent1" accent2="accent2" accent3="accent3" accent4="accent4" accent5="accent5" accent6="accent6" hlink="hlink" folHlink="folHlink"/>
  <p:sldLayoutIdLst>
    <p:sldLayoutId id="2147488514" r:id="rId1"/>
    <p:sldLayoutId id="2147488515" r:id="rId2"/>
    <p:sldLayoutId id="2147488516" r:id="rId3"/>
    <p:sldLayoutId id="2147488517" r:id="rId4"/>
    <p:sldLayoutId id="2147488518" r:id="rId5"/>
    <p:sldLayoutId id="2147488519" r:id="rId6"/>
    <p:sldLayoutId id="2147488520" r:id="rId7"/>
    <p:sldLayoutId id="2147488521" r:id="rId8"/>
    <p:sldLayoutId id="2147488522" r:id="rId9"/>
    <p:sldLayoutId id="2147488523" r:id="rId10"/>
    <p:sldLayoutId id="2147488524" r:id="rId11"/>
  </p:sldLayoutIdLst>
  <p:txStyles>
    <p:titleStyle>
      <a:lvl1pPr algn="ctr" defTabSz="457020"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3/5/25</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1992603024"/>
      </p:ext>
    </p:extLst>
  </p:cSld>
  <p:clrMap bg1="lt1" tx1="dk1" bg2="lt2" tx2="dk2" accent1="accent1" accent2="accent2" accent3="accent3" accent4="accent4" accent5="accent5" accent6="accent6" hlink="hlink" folHlink="folHlink"/>
  <p:sldLayoutIdLst>
    <p:sldLayoutId id="2147488526" r:id="rId1"/>
    <p:sldLayoutId id="2147488527" r:id="rId2"/>
    <p:sldLayoutId id="2147488528" r:id="rId3"/>
    <p:sldLayoutId id="2147488529" r:id="rId4"/>
    <p:sldLayoutId id="2147488530" r:id="rId5"/>
    <p:sldLayoutId id="2147488531" r:id="rId6"/>
    <p:sldLayoutId id="2147488532" r:id="rId7"/>
    <p:sldLayoutId id="2147488533" r:id="rId8"/>
    <p:sldLayoutId id="2147488534" r:id="rId9"/>
    <p:sldLayoutId id="2147488535" r:id="rId10"/>
    <p:sldLayoutId id="214748853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3/5/25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1830652549"/>
      </p:ext>
    </p:extLst>
  </p:cSld>
  <p:clrMap bg1="lt1" tx1="dk1" bg2="lt2" tx2="dk2" accent1="accent1" accent2="accent2" accent3="accent3" accent4="accent4" accent5="accent5" accent6="accent6" hlink="hlink" folHlink="folHlink"/>
  <p:sldLayoutIdLst>
    <p:sldLayoutId id="2147488538" r:id="rId1"/>
    <p:sldLayoutId id="2147488539" r:id="rId2"/>
    <p:sldLayoutId id="2147488540" r:id="rId3"/>
    <p:sldLayoutId id="2147488541" r:id="rId4"/>
    <p:sldLayoutId id="2147488542" r:id="rId5"/>
    <p:sldLayoutId id="2147488543" r:id="rId6"/>
    <p:sldLayoutId id="2147488544" r:id="rId7"/>
    <p:sldLayoutId id="2147488545" r:id="rId8"/>
    <p:sldLayoutId id="2147488546" r:id="rId9"/>
    <p:sldLayoutId id="2147488547" r:id="rId10"/>
    <p:sldLayoutId id="214748854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ea typeface="Osaka" charset="0"/>
                <a:cs typeface="Osaka" charset="0"/>
              </a:defRPr>
            </a:lvl1pPr>
          </a:lstStyle>
          <a:p>
            <a:pPr>
              <a:defRPr/>
            </a:pPr>
            <a:fld id="{2AB0F4CB-4781-C341-8EA0-76A2C66E57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3" r:id="rId1"/>
    <p:sldLayoutId id="2147487574" r:id="rId2"/>
    <p:sldLayoutId id="2147487575" r:id="rId3"/>
    <p:sldLayoutId id="2147487576" r:id="rId4"/>
    <p:sldLayoutId id="2147487577" r:id="rId5"/>
    <p:sldLayoutId id="2147487578" r:id="rId6"/>
    <p:sldLayoutId id="2147487579" r:id="rId7"/>
    <p:sldLayoutId id="2147487580" r:id="rId8"/>
    <p:sldLayoutId id="2147487581" r:id="rId9"/>
    <p:sldLayoutId id="2147487582" r:id="rId10"/>
    <p:sldLayoutId id="214748758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7018776"/>
      </p:ext>
    </p:extLst>
  </p:cSld>
  <p:clrMap bg1="lt1" tx1="dk1" bg2="lt2" tx2="dk2" accent1="accent1" accent2="accent2" accent3="accent3" accent4="accent4" accent5="accent5" accent6="accent6" hlink="hlink" folHlink="folHlink"/>
  <p:sldLayoutIdLst>
    <p:sldLayoutId id="2147488587" r:id="rId1"/>
    <p:sldLayoutId id="2147488588" r:id="rId2"/>
    <p:sldLayoutId id="2147488589" r:id="rId3"/>
    <p:sldLayoutId id="2147488590" r:id="rId4"/>
    <p:sldLayoutId id="2147488591" r:id="rId5"/>
    <p:sldLayoutId id="2147488592" r:id="rId6"/>
    <p:sldLayoutId id="2147488593" r:id="rId7"/>
    <p:sldLayoutId id="2147488594" r:id="rId8"/>
    <p:sldLayoutId id="2147488595" r:id="rId9"/>
    <p:sldLayoutId id="2147488596" r:id="rId10"/>
    <p:sldLayoutId id="2147488597" r:id="rId11"/>
    <p:sldLayoutId id="2147488598" r:id="rId12"/>
    <p:sldLayoutId id="214748859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5580241"/>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 id="2147488612"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B5B1346F-7A7C-4EE9-A45C-A16A64917327}"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656333016"/>
      </p:ext>
    </p:extLst>
  </p:cSld>
  <p:clrMap bg1="lt1" tx1="dk1" bg2="lt2" tx2="dk2" accent1="accent1" accent2="accent2" accent3="accent3" accent4="accent4" accent5="accent5" accent6="accent6" hlink="hlink" folHlink="folHlink"/>
  <p:sldLayoutIdLst>
    <p:sldLayoutId id="2147488614" r:id="rId1"/>
    <p:sldLayoutId id="2147488615" r:id="rId2"/>
    <p:sldLayoutId id="2147488616" r:id="rId3"/>
    <p:sldLayoutId id="2147488617" r:id="rId4"/>
    <p:sldLayoutId id="2147488618" r:id="rId5"/>
    <p:sldLayoutId id="2147488619" r:id="rId6"/>
    <p:sldLayoutId id="2147488620" r:id="rId7"/>
    <p:sldLayoutId id="2147488621" r:id="rId8"/>
    <p:sldLayoutId id="2147488622" r:id="rId9"/>
    <p:sldLayoutId id="2147488623" r:id="rId10"/>
    <p:sldLayoutId id="214748862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a:solidFill>
                <a:srgbClr val="000000"/>
              </a:solidFill>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a:solidFill>
                <a:srgbClr val="000000"/>
              </a:solidFill>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B17FAAC-AEBF-4140-878B-3CB3E62FB3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804660"/>
      </p:ext>
    </p:extLst>
  </p:cSld>
  <p:clrMap bg1="lt1" tx1="dk1" bg2="lt2" tx2="dk2" accent1="accent1" accent2="accent2" accent3="accent3" accent4="accent4" accent5="accent5" accent6="accent6" hlink="hlink" folHlink="folHlink"/>
  <p:sldLayoutIdLst>
    <p:sldLayoutId id="2147488626" r:id="rId1"/>
    <p:sldLayoutId id="2147488627" r:id="rId2"/>
    <p:sldLayoutId id="2147488628" r:id="rId3"/>
    <p:sldLayoutId id="2147488629" r:id="rId4"/>
    <p:sldLayoutId id="2147488630" r:id="rId5"/>
    <p:sldLayoutId id="2147488631" r:id="rId6"/>
    <p:sldLayoutId id="2147488632" r:id="rId7"/>
    <p:sldLayoutId id="2147488633" r:id="rId8"/>
    <p:sldLayoutId id="2147488634" r:id="rId9"/>
    <p:sldLayoutId id="2147488635" r:id="rId10"/>
    <p:sldLayoutId id="214748863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18864469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458468"/>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sz="180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fld id="{2EE7642A-7B80-D448-BF65-EEDFC4BA5E40}" type="slidenum">
              <a:rPr lang="en-US" sz="1800" smtClean="0">
                <a:cs typeface="DejaVu Sans" charset="0"/>
              </a:rPr>
              <a:pPr defTabSz="321311">
                <a:buSzPct val="100000"/>
              </a:pPr>
              <a:t>‹#›</a:t>
            </a:fld>
            <a:endParaRPr lang="en-US" sz="1800">
              <a:cs typeface="DejaVu Sans" charset="0"/>
            </a:endParaRPr>
          </a:p>
        </p:txBody>
      </p:sp>
    </p:spTree>
    <p:extLst>
      <p:ext uri="{BB962C8B-B14F-4D97-AF65-F5344CB8AC3E}">
        <p14:creationId xmlns:p14="http://schemas.microsoft.com/office/powerpoint/2010/main" val="754507443"/>
      </p:ext>
    </p:extLst>
  </p:cSld>
  <p:clrMap bg1="lt1" tx1="dk1" bg2="lt2" tx2="dk2" accent1="accent1" accent2="accent2" accent3="accent3" accent4="accent4" accent5="accent5" accent6="accent6" hlink="hlink" folHlink="folHlink"/>
  <p:sldLayoutIdLst>
    <p:sldLayoutId id="2147488663" r:id="rId1"/>
    <p:sldLayoutId id="2147488664" r:id="rId2"/>
    <p:sldLayoutId id="2147488665" r:id="rId3"/>
    <p:sldLayoutId id="2147488666" r:id="rId4"/>
    <p:sldLayoutId id="2147488667" r:id="rId5"/>
    <p:sldLayoutId id="2147488668" r:id="rId6"/>
    <p:sldLayoutId id="2147488669" r:id="rId7"/>
    <p:sldLayoutId id="2147488670" r:id="rId8"/>
    <p:sldLayoutId id="2147488671" r:id="rId9"/>
    <p:sldLayoutId id="2147488672" r:id="rId10"/>
    <p:sldLayoutId id="2147488673"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a:defRPr/>
            </a:pPr>
            <a:fld id="{3BA4472C-6186-C244-8827-F0E01B42753D}" type="datetimeFigureOut">
              <a:rPr lang="en-US"/>
              <a:pPr>
                <a:defRPr/>
              </a:pPr>
              <a:t>3/5/25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2110122160"/>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649636107"/>
      </p:ext>
    </p:extLst>
  </p:cSld>
  <p:clrMap bg1="lt1" tx1="dk1" bg2="lt2" tx2="dk2" accent1="accent1" accent2="accent2" accent3="accent3" accent4="accent4" accent5="accent5" accent6="accent6" hlink="hlink" folHlink="folHlink"/>
  <p:sldLayoutIdLst>
    <p:sldLayoutId id="2147488687" r:id="rId1"/>
    <p:sldLayoutId id="2147488688" r:id="rId2"/>
    <p:sldLayoutId id="2147488689" r:id="rId3"/>
    <p:sldLayoutId id="2147488690" r:id="rId4"/>
    <p:sldLayoutId id="2147488691" r:id="rId5"/>
    <p:sldLayoutId id="2147488692" r:id="rId6"/>
    <p:sldLayoutId id="2147488693" r:id="rId7"/>
    <p:sldLayoutId id="2147488694" r:id="rId8"/>
    <p:sldLayoutId id="2147488695" r:id="rId9"/>
    <p:sldLayoutId id="2147488696" r:id="rId10"/>
    <p:sldLayoutId id="2147488697" r:id="rId11"/>
    <p:sldLayoutId id="2147488698" r:id="rId12"/>
    <p:sldLayoutId id="214748869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1657" indent="-28526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010" indent="-228206"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7431"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3830"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864627211"/>
      </p:ext>
    </p:extLst>
  </p:cSld>
  <p:clrMap bg1="lt1" tx1="dk1" bg2="lt2" tx2="dk2" accent1="accent1" accent2="accent2" accent3="accent3" accent4="accent4" accent5="accent5" accent6="accent6" hlink="hlink" folHlink="folHlink"/>
  <p:sldLayoutIdLst>
    <p:sldLayoutId id="2147488701" r:id="rId1"/>
    <p:sldLayoutId id="2147488702" r:id="rId2"/>
    <p:sldLayoutId id="2147488703" r:id="rId3"/>
    <p:sldLayoutId id="2147488704" r:id="rId4"/>
    <p:sldLayoutId id="2147488705" r:id="rId5"/>
    <p:sldLayoutId id="2147488706" r:id="rId6"/>
    <p:sldLayoutId id="2147488707" r:id="rId7"/>
    <p:sldLayoutId id="2147488708" r:id="rId8"/>
    <p:sldLayoutId id="2147488709" r:id="rId9"/>
    <p:sldLayoutId id="2147488710" r:id="rId10"/>
    <p:sldLayoutId id="2147488711" r:id="rId11"/>
  </p:sldLayoutIdLst>
  <p:txStyles>
    <p:titleStyle>
      <a:lvl1pPr algn="ctr" defTabSz="457020"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b="1" i="0">
              <a:latin typeface="Arial" panose="020B0604020202020204" pitchFamily="34" charset="0"/>
            </a:endParaRPr>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b="1" i="0">
              <a:solidFill>
                <a:srgbClr val="FFFFCC"/>
              </a:solidFill>
              <a:latin typeface="Arial" panose="020B0604020202020204" pitchFamily="34" charset="0"/>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b="1" i="0">
              <a:latin typeface="Arial" panose="020B0604020202020204" pitchFamily="34" charset="0"/>
            </a:endParaRPr>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b="1" i="0">
              <a:latin typeface="Arial" panose="020B0604020202020204" pitchFamily="34" charset="0"/>
            </a:endParaRPr>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b="1" i="0">
              <a:latin typeface="Arial" panose="020B0604020202020204" pitchFamily="34" charset="0"/>
            </a:endParaRPr>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b="1" i="0">
              <a:latin typeface="Arial" panose="020B0604020202020204" pitchFamily="34" charset="0"/>
            </a:endParaRPr>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b="1" i="0">
              <a:latin typeface="Arial" panose="020B0604020202020204" pitchFamily="34" charset="0"/>
            </a:endParaRPr>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b="1" i="0">
              <a:latin typeface="Arial" panose="020B0604020202020204" pitchFamily="34" charset="0"/>
            </a:endParaRPr>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latin typeface="Arial" panose="020B0604020202020204" pitchFamily="34"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591091312"/>
      </p:ext>
    </p:extLst>
  </p:cSld>
  <p:clrMap bg1="dk2" tx1="lt1" bg2="dk1" tx2="lt2" accent1="accent1" accent2="accent2" accent3="accent3" accent4="accent4" accent5="accent5" accent6="accent6" hlink="hlink" folHlink="folHlink"/>
  <p:sldLayoutIdLst>
    <p:sldLayoutId id="214748871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520273"/>
      </p:ext>
    </p:extLst>
  </p:cSld>
  <p:clrMap bg1="lt1" tx1="dk1" bg2="lt2" tx2="dk2" accent1="accent1" accent2="accent2" accent3="accent3" accent4="accent4" accent5="accent5" accent6="accent6" hlink="hlink" folHlink="folHlink"/>
  <p:sldLayoutIdLst>
    <p:sldLayoutId id="2147488715" r:id="rId1"/>
    <p:sldLayoutId id="2147488716" r:id="rId2"/>
    <p:sldLayoutId id="2147488717" r:id="rId3"/>
    <p:sldLayoutId id="2147488718" r:id="rId4"/>
    <p:sldLayoutId id="2147488719" r:id="rId5"/>
    <p:sldLayoutId id="2147488720" r:id="rId6"/>
    <p:sldLayoutId id="2147488721" r:id="rId7"/>
    <p:sldLayoutId id="2147488722" r:id="rId8"/>
    <p:sldLayoutId id="2147488723" r:id="rId9"/>
    <p:sldLayoutId id="2147488724" r:id="rId10"/>
    <p:sldLayoutId id="2147488725"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657" indent="-28526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1010" indent="-228206"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431"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830"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239631"/>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 id="214748875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39397" indent="-227888"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5157"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0913"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b="1" i="0">
              <a:solidFill>
                <a:srgbClr val="FFFFCC"/>
              </a:solidFill>
              <a:effectLst/>
              <a:latin typeface="Arial" panose="020B0604020202020204" pitchFamily="34"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b="1" i="0">
                <a:effectLst/>
                <a:latin typeface="Arial" panose="020B0604020202020204" pitchFamily="34" charset="0"/>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51451"/>
      </p:ext>
    </p:extLst>
  </p:cSld>
  <p:clrMap bg1="dk2" tx1="lt1" bg2="dk1" tx2="lt2" accent1="accent1" accent2="accent2" accent3="accent3" accent4="accent4" accent5="accent5" accent6="accent6" hlink="hlink" folHlink="folHlink"/>
  <p:sldLayoutIdLst>
    <p:sldLayoutId id="2147488752" r:id="rId1"/>
    <p:sldLayoutId id="2147488753" r:id="rId2"/>
    <p:sldLayoutId id="2147488754" r:id="rId3"/>
    <p:sldLayoutId id="2147488755" r:id="rId4"/>
    <p:sldLayoutId id="2147488756" r:id="rId5"/>
    <p:sldLayoutId id="2147488757" r:id="rId6"/>
    <p:sldLayoutId id="2147488758" r:id="rId7"/>
    <p:sldLayoutId id="2147488759" r:id="rId8"/>
    <p:sldLayoutId id="2147488760" r:id="rId9"/>
    <p:sldLayoutId id="2147488761" r:id="rId10"/>
    <p:sldLayoutId id="2147488762" r:id="rId11"/>
    <p:sldLayoutId id="2147488763"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a:latin typeface="Arial" panose="020B0604020202020204" pitchFamily="34"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652173"/>
      </p:ext>
    </p:extLst>
  </p:cSld>
  <p:clrMap bg1="dk2" tx1="lt1" bg2="dk1" tx2="lt2" accent1="accent1" accent2="accent2" accent3="accent3" accent4="accent4" accent5="accent5" accent6="accent6" hlink="hlink" folHlink="folHlink"/>
  <p:sldLayoutIdLst>
    <p:sldLayoutId id="2147488789" r:id="rId1"/>
    <p:sldLayoutId id="2147488790" r:id="rId2"/>
    <p:sldLayoutId id="2147488791" r:id="rId3"/>
    <p:sldLayoutId id="2147488792" r:id="rId4"/>
    <p:sldLayoutId id="2147488793" r:id="rId5"/>
    <p:sldLayoutId id="2147488794" r:id="rId6"/>
    <p:sldLayoutId id="2147488795" r:id="rId7"/>
    <p:sldLayoutId id="2147488796" r:id="rId8"/>
    <p:sldLayoutId id="2147488797" r:id="rId9"/>
    <p:sldLayoutId id="2147488798" r:id="rId10"/>
    <p:sldLayoutId id="2147488799" r:id="rId11"/>
    <p:sldLayoutId id="2147488800" r:id="rId12"/>
    <p:sldLayoutId id="2147488801"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388277599"/>
      </p:ext>
    </p:extLst>
  </p:cSld>
  <p:clrMap bg1="lt1" tx1="dk1" bg2="lt2" tx2="dk2" accent1="accent1" accent2="accent2" accent3="accent3" accent4="accent4" accent5="accent5" accent6="accent6" hlink="hlink" folHlink="folHlink"/>
  <p:sldLayoutIdLst>
    <p:sldLayoutId id="2147488803" r:id="rId1"/>
    <p:sldLayoutId id="2147488804" r:id="rId2"/>
    <p:sldLayoutId id="2147488805" r:id="rId3"/>
    <p:sldLayoutId id="2147488806" r:id="rId4"/>
    <p:sldLayoutId id="2147488807" r:id="rId5"/>
    <p:sldLayoutId id="2147488808" r:id="rId6"/>
    <p:sldLayoutId id="2147488809" r:id="rId7"/>
    <p:sldLayoutId id="2147488810" r:id="rId8"/>
    <p:sldLayoutId id="2147488811" r:id="rId9"/>
    <p:sldLayoutId id="2147488812" r:id="rId10"/>
    <p:sldLayoutId id="2147488813" r:id="rId11"/>
  </p:sldLayoutIdLst>
  <p:txStyles>
    <p:titleStyle>
      <a:lvl1pPr algn="ctr" defTabSz="456343"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789603"/>
      </p:ext>
    </p:extLst>
  </p:cSld>
  <p:clrMap bg1="lt1" tx1="dk1" bg2="lt2" tx2="dk2" accent1="accent1" accent2="accent2" accent3="accent3" accent4="accent4" accent5="accent5" accent6="accent6" hlink="hlink" folHlink="folHlink"/>
  <p:sldLayoutIdLst>
    <p:sldLayoutId id="2147488815" r:id="rId1"/>
    <p:sldLayoutId id="2147488816" r:id="rId2"/>
    <p:sldLayoutId id="2147488817" r:id="rId3"/>
    <p:sldLayoutId id="2147488818" r:id="rId4"/>
    <p:sldLayoutId id="2147488819" r:id="rId5"/>
    <p:sldLayoutId id="2147488820" r:id="rId6"/>
    <p:sldLayoutId id="2147488821" r:id="rId7"/>
    <p:sldLayoutId id="2147488822" r:id="rId8"/>
    <p:sldLayoutId id="2147488823" r:id="rId9"/>
    <p:sldLayoutId id="2147488824" r:id="rId10"/>
    <p:sldLayoutId id="2147488825"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b="1" i="0">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01127"/>
      </p:ext>
    </p:extLst>
  </p:cSld>
  <p:clrMap bg1="dk2" tx1="lt1" bg2="dk1" tx2="lt2" accent1="accent1" accent2="accent2" accent3="accent3" accent4="accent4" accent5="accent5" accent6="accent6" hlink="hlink" folHlink="folHlink"/>
  <p:sldLayoutIdLst>
    <p:sldLayoutId id="2147488827" r:id="rId1"/>
    <p:sldLayoutId id="2147488828" r:id="rId2"/>
    <p:sldLayoutId id="2147488829" r:id="rId3"/>
    <p:sldLayoutId id="2147488830" r:id="rId4"/>
    <p:sldLayoutId id="2147488831" r:id="rId5"/>
    <p:sldLayoutId id="2147488832" r:id="rId6"/>
    <p:sldLayoutId id="2147488833" r:id="rId7"/>
    <p:sldLayoutId id="2147488834" r:id="rId8"/>
    <p:sldLayoutId id="2147488835" r:id="rId9"/>
    <p:sldLayoutId id="2147488836" r:id="rId10"/>
    <p:sldLayoutId id="2147488837" r:id="rId11"/>
    <p:sldLayoutId id="2147488838"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latin typeface="Arial" panose="020B0604020202020204" pitchFamily="34" charset="0"/>
              </a:defRPr>
            </a:lvl1pPr>
          </a:lstStyle>
          <a:p>
            <a:pPr>
              <a:defRPr/>
            </a:pPr>
            <a:fld id="{0EDC7366-57B4-5847-A312-0DD4D67231F9}" type="datetime1">
              <a:rPr lang="en-US">
                <a:solidFill>
                  <a:srgbClr val="000000"/>
                </a:solidFill>
              </a:rPr>
              <a:pPr>
                <a:defRPr/>
              </a:pPr>
              <a:t>3/5/25</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latin typeface="Arial" panose="020B0604020202020204" pitchFamily="34"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latin typeface="Arial" panose="020B0604020202020204" pitchFamily="34"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623528"/>
      </p:ext>
    </p:extLst>
  </p:cSld>
  <p:clrMap bg1="lt1" tx1="dk1" bg2="lt2" tx2="dk2" accent1="accent1" accent2="accent2" accent3="accent3" accent4="accent4" accent5="accent5" accent6="accent6" hlink="hlink" folHlink="folHlink"/>
  <p:sldLayoutIdLst>
    <p:sldLayoutId id="2147488840" r:id="rId1"/>
    <p:sldLayoutId id="2147488841" r:id="rId2"/>
    <p:sldLayoutId id="2147488842" r:id="rId3"/>
    <p:sldLayoutId id="2147488843" r:id="rId4"/>
    <p:sldLayoutId id="2147488844" r:id="rId5"/>
    <p:sldLayoutId id="2147488845" r:id="rId6"/>
    <p:sldLayoutId id="2147488846" r:id="rId7"/>
    <p:sldLayoutId id="2147488847" r:id="rId8"/>
    <p:sldLayoutId id="2147488848" r:id="rId9"/>
    <p:sldLayoutId id="2147488849" r:id="rId10"/>
    <p:sldLayoutId id="2147488850" r:id="rId11"/>
  </p:sldLayoutIdLst>
  <p:txStyles>
    <p:titleStyle>
      <a:lvl1pPr algn="l" rtl="0" eaLnBrk="0" fontAlgn="base" hangingPunct="0">
        <a:lnSpc>
          <a:spcPct val="90000"/>
        </a:lnSpc>
        <a:spcBef>
          <a:spcPct val="2000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186386545"/>
      </p:ext>
    </p:extLst>
  </p:cSld>
  <p:clrMap bg1="dk2" tx1="lt1" bg2="dk1" tx2="lt2" accent1="accent1" accent2="accent2" accent3="accent3" accent4="accent4" accent5="accent5" accent6="accent6" hlink="hlink" folHlink="folHlink"/>
  <p:sldLayoutIdLst>
    <p:sldLayoutId id="2147488852" r:id="rId1"/>
    <p:sldLayoutId id="2147488853" r:id="rId2"/>
    <p:sldLayoutId id="2147488854" r:id="rId3"/>
    <p:sldLayoutId id="2147488855" r:id="rId4"/>
    <p:sldLayoutId id="2147488856" r:id="rId5"/>
    <p:sldLayoutId id="2147488857" r:id="rId6"/>
    <p:sldLayoutId id="2147488858" r:id="rId7"/>
    <p:sldLayoutId id="2147488859" r:id="rId8"/>
    <p:sldLayoutId id="2147488860" r:id="rId9"/>
    <p:sldLayoutId id="2147488861" r:id="rId10"/>
    <p:sldLayoutId id="21474888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85" r:id="rId1"/>
    <p:sldLayoutId id="2147487686" r:id="rId2"/>
    <p:sldLayoutId id="2147487687" r:id="rId3"/>
    <p:sldLayoutId id="2147487688" r:id="rId4"/>
    <p:sldLayoutId id="2147487689" r:id="rId5"/>
    <p:sldLayoutId id="2147487690" r:id="rId6"/>
    <p:sldLayoutId id="2147487691" r:id="rId7"/>
    <p:sldLayoutId id="2147487692" r:id="rId8"/>
    <p:sldLayoutId id="2147487693" r:id="rId9"/>
    <p:sldLayoutId id="2147487694" r:id="rId10"/>
    <p:sldLayoutId id="21474876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3565286617"/>
      </p:ext>
    </p:extLst>
  </p:cSld>
  <p:clrMap bg1="lt1" tx1="dk1" bg2="lt2" tx2="dk2" accent1="accent1" accent2="accent2" accent3="accent3" accent4="accent4" accent5="accent5" accent6="accent6" hlink="hlink" folHlink="folHlink"/>
  <p:sldLayoutIdLst>
    <p:sldLayoutId id="214748887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4205016"/>
      </p:ext>
    </p:extLst>
  </p:cSld>
  <p:clrMap bg1="lt1" tx1="dk1" bg2="lt2" tx2="dk2" accent1="accent1" accent2="accent2" accent3="accent3" accent4="accent4" accent5="accent5" accent6="accent6" hlink="hlink" folHlink="folHlink"/>
  <p:sldLayoutIdLst>
    <p:sldLayoutId id="2147488878" r:id="rId1"/>
    <p:sldLayoutId id="2147488879" r:id="rId2"/>
    <p:sldLayoutId id="2147488880" r:id="rId3"/>
    <p:sldLayoutId id="2147488881" r:id="rId4"/>
    <p:sldLayoutId id="2147488882" r:id="rId5"/>
    <p:sldLayoutId id="2147488883" r:id="rId6"/>
    <p:sldLayoutId id="2147488884" r:id="rId7"/>
    <p:sldLayoutId id="2147488885" r:id="rId8"/>
    <p:sldLayoutId id="2147488886" r:id="rId9"/>
    <p:sldLayoutId id="2147488887" r:id="rId10"/>
    <p:sldLayoutId id="2147488888" r:id="rId11"/>
    <p:sldLayoutId id="2147488889" r:id="rId12"/>
    <p:sldLayoutId id="214748889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943431"/>
      </p:ext>
    </p:extLst>
  </p:cSld>
  <p:clrMap bg1="lt1" tx1="dk1" bg2="lt2" tx2="dk2" accent1="accent1" accent2="accent2" accent3="accent3" accent4="accent4" accent5="accent5" accent6="accent6" hlink="hlink" folHlink="folHlink"/>
  <p:sldLayoutIdLst>
    <p:sldLayoutId id="2147488916" r:id="rId1"/>
    <p:sldLayoutId id="2147488917" r:id="rId2"/>
    <p:sldLayoutId id="2147488918" r:id="rId3"/>
    <p:sldLayoutId id="2147488919" r:id="rId4"/>
    <p:sldLayoutId id="2147488920" r:id="rId5"/>
    <p:sldLayoutId id="2147488921" r:id="rId6"/>
    <p:sldLayoutId id="2147488922" r:id="rId7"/>
    <p:sldLayoutId id="2147488923" r:id="rId8"/>
    <p:sldLayoutId id="2147488924" r:id="rId9"/>
    <p:sldLayoutId id="2147488925" r:id="rId10"/>
    <p:sldLayoutId id="214748892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2180170915"/>
      </p:ext>
    </p:extLst>
  </p:cSld>
  <p:clrMap bg1="dk2" tx1="lt1" bg2="dk1" tx2="lt2" accent1="accent1" accent2="accent2" accent3="accent3" accent4="accent4" accent5="accent5" accent6="accent6" hlink="hlink" folHlink="folHlink"/>
  <p:sldLayoutIdLst>
    <p:sldLayoutId id="2147488928" r:id="rId1"/>
    <p:sldLayoutId id="2147488929" r:id="rId2"/>
    <p:sldLayoutId id="2147488930" r:id="rId3"/>
    <p:sldLayoutId id="2147488931" r:id="rId4"/>
    <p:sldLayoutId id="2147488932" r:id="rId5"/>
    <p:sldLayoutId id="2147488933" r:id="rId6"/>
    <p:sldLayoutId id="2147488934" r:id="rId7"/>
    <p:sldLayoutId id="2147488935" r:id="rId8"/>
    <p:sldLayoutId id="2147488936" r:id="rId9"/>
    <p:sldLayoutId id="2147488937" r:id="rId10"/>
    <p:sldLayoutId id="2147488938" r:id="rId11"/>
    <p:sldLayoutId id="2147488939" r:id="rId12"/>
  </p:sldLayoutIdLst>
  <p:transition/>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857651"/>
      </p:ext>
    </p:extLst>
  </p:cSld>
  <p:clrMap bg1="lt1" tx1="dk1" bg2="lt2" tx2="dk2" accent1="accent1" accent2="accent2" accent3="accent3" accent4="accent4" accent5="accent5" accent6="accent6" hlink="hlink" folHlink="folHlink"/>
  <p:sldLayoutIdLst>
    <p:sldLayoutId id="2147488941" r:id="rId1"/>
    <p:sldLayoutId id="2147488942" r:id="rId2"/>
    <p:sldLayoutId id="2147488943" r:id="rId3"/>
    <p:sldLayoutId id="2147488944" r:id="rId4"/>
    <p:sldLayoutId id="2147488945" r:id="rId5"/>
    <p:sldLayoutId id="2147488946" r:id="rId6"/>
    <p:sldLayoutId id="2147488947" r:id="rId7"/>
    <p:sldLayoutId id="2147488948" r:id="rId8"/>
    <p:sldLayoutId id="2147488949" r:id="rId9"/>
    <p:sldLayoutId id="2147488950" r:id="rId10"/>
    <p:sldLayoutId id="214748895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316573"/>
      </p:ext>
    </p:extLst>
  </p:cSld>
  <p:clrMap bg1="lt1" tx1="dk1" bg2="lt2" tx2="dk2" accent1="accent1" accent2="accent2" accent3="accent3" accent4="accent4" accent5="accent5" accent6="accent6" hlink="hlink" folHlink="folHlink"/>
  <p:sldLayoutIdLst>
    <p:sldLayoutId id="2147488953" r:id="rId1"/>
    <p:sldLayoutId id="2147488954" r:id="rId2"/>
    <p:sldLayoutId id="2147488955" r:id="rId3"/>
    <p:sldLayoutId id="2147488956" r:id="rId4"/>
    <p:sldLayoutId id="2147488957" r:id="rId5"/>
    <p:sldLayoutId id="2147488958" r:id="rId6"/>
    <p:sldLayoutId id="2147488959" r:id="rId7"/>
    <p:sldLayoutId id="2147488960" r:id="rId8"/>
    <p:sldLayoutId id="2147488961" r:id="rId9"/>
    <p:sldLayoutId id="2147488962" r:id="rId10"/>
    <p:sldLayoutId id="2147488963" r:id="rId11"/>
    <p:sldLayoutId id="214748896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CBFF8D2B-6DAD-9249-9BB8-41A45254BDA4}" type="slidenum">
              <a:rPr lang="en-US"/>
              <a:pPr>
                <a:defRPr/>
              </a:pPr>
              <a:t>‹#›</a:t>
            </a:fld>
            <a:endParaRPr lang="en-US"/>
          </a:p>
        </p:txBody>
      </p:sp>
    </p:spTree>
    <p:extLst>
      <p:ext uri="{BB962C8B-B14F-4D97-AF65-F5344CB8AC3E}">
        <p14:creationId xmlns:p14="http://schemas.microsoft.com/office/powerpoint/2010/main" val="2935021183"/>
      </p:ext>
    </p:extLst>
  </p:cSld>
  <p:clrMap bg1="lt1" tx1="dk1" bg2="lt2" tx2="dk2" accent1="accent1" accent2="accent2" accent3="accent3" accent4="accent4" accent5="accent5" accent6="accent6" hlink="hlink" folHlink="folHlink"/>
  <p:sldLayoutIdLst>
    <p:sldLayoutId id="2147488980" r:id="rId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8537" indent="-228363"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E1A45431-D4E9-1044-9D44-C37C9FCDF374}" type="slidenum">
              <a:rPr lang="en-US">
                <a:latin typeface="Times New Roman" charset="0"/>
                <a:ea typeface="ＭＳ Ｐゴシック" charset="0"/>
              </a:rPr>
              <a:pPr defTabSz="914400"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125260236"/>
      </p:ext>
    </p:extLst>
  </p:cSld>
  <p:clrMap bg1="lt1" tx1="dk1" bg2="lt2" tx2="dk2" accent1="accent1" accent2="accent2" accent3="accent3" accent4="accent4" accent5="accent5" accent6="accent6" hlink="hlink" folHlink="folHlink"/>
  <p:sldLayoutIdLst>
    <p:sldLayoutId id="2147488982" r:id="rId1"/>
    <p:sldLayoutId id="2147488983" r:id="rId2"/>
    <p:sldLayoutId id="2147488984" r:id="rId3"/>
    <p:sldLayoutId id="2147488985" r:id="rId4"/>
    <p:sldLayoutId id="2147488986" r:id="rId5"/>
    <p:sldLayoutId id="2147488987" r:id="rId6"/>
    <p:sldLayoutId id="2147488988" r:id="rId7"/>
    <p:sldLayoutId id="2147488989" r:id="rId8"/>
    <p:sldLayoutId id="2147488990" r:id="rId9"/>
    <p:sldLayoutId id="2147488991" r:id="rId10"/>
    <p:sldLayoutId id="214748899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261A3F99-0323-4251-B789-07BE038C1AB7}" type="datetimeFigureOut">
              <a:rPr lang="en-GB" smtClean="0"/>
              <a:pPr/>
              <a:t>05/03/2025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204573656"/>
      </p:ext>
    </p:extLst>
  </p:cSld>
  <p:clrMap bg1="lt1" tx1="dk1" bg2="lt2" tx2="dk2" accent1="accent1" accent2="accent2" accent3="accent3" accent4="accent4" accent5="accent5" accent6="accent6" hlink="hlink" folHlink="folHlink"/>
  <p:sldLayoutIdLst>
    <p:sldLayoutId id="2147488994" r:id="rId1"/>
    <p:sldLayoutId id="2147488995" r:id="rId2"/>
    <p:sldLayoutId id="2147488996" r:id="rId3"/>
    <p:sldLayoutId id="2147488997" r:id="rId4"/>
    <p:sldLayoutId id="2147488998" r:id="rId5"/>
    <p:sldLayoutId id="2147488999" r:id="rId6"/>
    <p:sldLayoutId id="2147489000" r:id="rId7"/>
    <p:sldLayoutId id="2147489001" r:id="rId8"/>
    <p:sldLayoutId id="2147489002" r:id="rId9"/>
    <p:sldLayoutId id="2147489003" r:id="rId10"/>
    <p:sldLayoutId id="21474890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04989"/>
      </p:ext>
    </p:extLst>
  </p:cSld>
  <p:clrMap bg1="lt1" tx1="dk1" bg2="lt2" tx2="dk2" accent1="accent1" accent2="accent2" accent3="accent3" accent4="accent4" accent5="accent5" accent6="accent6" hlink="hlink" folHlink="folHlink"/>
  <p:sldLayoutIdLst>
    <p:sldLayoutId id="2147489006" r:id="rId1"/>
    <p:sldLayoutId id="2147489007" r:id="rId2"/>
    <p:sldLayoutId id="2147489008" r:id="rId3"/>
    <p:sldLayoutId id="2147489009" r:id="rId4"/>
    <p:sldLayoutId id="2147489010" r:id="rId5"/>
    <p:sldLayoutId id="2147489011" r:id="rId6"/>
    <p:sldLayoutId id="2147489012" r:id="rId7"/>
    <p:sldLayoutId id="2147489013" r:id="rId8"/>
    <p:sldLayoutId id="2147489014" r:id="rId9"/>
    <p:sldLayoutId id="2147489015" r:id="rId10"/>
    <p:sldLayoutId id="2147489016" r:id="rId11"/>
    <p:sldLayoutId id="2147489017" r:id="rId12"/>
    <p:sldLayoutId id="2147489018" r:id="rId13"/>
    <p:sldLayoutId id="2147489019" r:id="rId14"/>
    <p:sldLayoutId id="2147489020" r:id="rId15"/>
    <p:sldLayoutId id="2147489021" r:id="rId16"/>
    <p:sldLayoutId id="2147489022"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487826" r:id="rId1"/>
    <p:sldLayoutId id="2147487827" r:id="rId2"/>
    <p:sldLayoutId id="2147487828" r:id="rId3"/>
    <p:sldLayoutId id="2147487829" r:id="rId4"/>
    <p:sldLayoutId id="2147487830" r:id="rId5"/>
    <p:sldLayoutId id="2147487831" r:id="rId6"/>
    <p:sldLayoutId id="2147487832" r:id="rId7"/>
    <p:sldLayoutId id="2147487833" r:id="rId8"/>
    <p:sldLayoutId id="2147487834" r:id="rId9"/>
    <p:sldLayoutId id="2147487835" r:id="rId10"/>
    <p:sldLayoutId id="214748783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b="1" i="0">
                <a:solidFill>
                  <a:srgbClr val="000000"/>
                </a:solidFill>
                <a:effectLst/>
                <a:latin typeface="Arial" panose="020B0604020202020204" pitchFamily="34" charset="0"/>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710378826"/>
      </p:ext>
    </p:extLst>
  </p:cSld>
  <p:clrMap bg1="lt1" tx1="dk1" bg2="lt2" tx2="dk2" accent1="accent1" accent2="accent2" accent3="accent3" accent4="accent4" accent5="accent5" accent6="accent6" hlink="hlink" folHlink="folHlink"/>
  <p:sldLayoutIdLst>
    <p:sldLayoutId id="2147489024" r:id="rId1"/>
    <p:sldLayoutId id="2147489025"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1715364800"/>
      </p:ext>
    </p:extLst>
  </p:cSld>
  <p:clrMap bg1="lt1" tx1="dk1" bg2="lt2" tx2="dk2" accent1="accent1" accent2="accent2" accent3="accent3" accent4="accent4" accent5="accent5" accent6="accent6" hlink="hlink" folHlink="folHlink"/>
  <p:sldLayoutIdLst>
    <p:sldLayoutId id="2147489027" r:id="rId1"/>
    <p:sldLayoutId id="2147489028" r:id="rId2"/>
    <p:sldLayoutId id="2147489029" r:id="rId3"/>
    <p:sldLayoutId id="2147489030" r:id="rId4"/>
    <p:sldLayoutId id="2147489031" r:id="rId5"/>
    <p:sldLayoutId id="2147489032" r:id="rId6"/>
    <p:sldLayoutId id="2147489033" r:id="rId7"/>
    <p:sldLayoutId id="2147489034" r:id="rId8"/>
    <p:sldLayoutId id="2147489035" r:id="rId9"/>
    <p:sldLayoutId id="2147489036" r:id="rId10"/>
    <p:sldLayoutId id="214748903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b="1" i="0">
              <a:solidFill>
                <a:srgbClr val="FFFFCC"/>
              </a:solidFill>
              <a:latin typeface="Arial" panose="020B0604020202020204" pitchFamily="34" charset="0"/>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45226243"/>
      </p:ext>
    </p:extLst>
  </p:cSld>
  <p:clrMap bg1="dk2" tx1="lt1" bg2="dk1" tx2="lt2" accent1="accent1" accent2="accent2" accent3="accent3" accent4="accent4" accent5="accent5" accent6="accent6" hlink="hlink" folHlink="folHlink"/>
  <p:sldLayoutIdLst>
    <p:sldLayoutId id="2147489039" r:id="rId1"/>
    <p:sldLayoutId id="2147489040" r:id="rId2"/>
    <p:sldLayoutId id="2147489041" r:id="rId3"/>
    <p:sldLayoutId id="2147489042" r:id="rId4"/>
    <p:sldLayoutId id="2147489043" r:id="rId5"/>
    <p:sldLayoutId id="2147489044" r:id="rId6"/>
    <p:sldLayoutId id="2147489045" r:id="rId7"/>
    <p:sldLayoutId id="2147489046" r:id="rId8"/>
    <p:sldLayoutId id="2147489047" r:id="rId9"/>
    <p:sldLayoutId id="2147489048" r:id="rId10"/>
    <p:sldLayoutId id="21474890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1694" indent="-285274" algn="l" rtl="0" eaLnBrk="0" fontAlgn="base" hangingPunct="0">
        <a:spcBef>
          <a:spcPct val="20000"/>
        </a:spcBef>
        <a:spcAft>
          <a:spcPct val="0"/>
        </a:spcAft>
        <a:buSzPct val="75000"/>
        <a:buFont typeface="Wingdings" charset="0"/>
        <a:buChar char="v"/>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1066" indent="-228217" algn="l" rtl="0" eaLnBrk="0" fontAlgn="base" hangingPunct="0">
        <a:spcBef>
          <a:spcPct val="20000"/>
        </a:spcBef>
        <a:spcAft>
          <a:spcPct val="0"/>
        </a:spcAft>
        <a:buSzPct val="75000"/>
        <a:buFont typeface="Wingdings" charset="0"/>
        <a:buChar char="v"/>
        <a:defRPr sz="2400" b="1" i="0">
          <a:solidFill>
            <a:schemeClr val="tx1"/>
          </a:solidFill>
          <a:latin typeface="Arial" panose="020B0604020202020204" pitchFamily="34" charset="0"/>
          <a:ea typeface="ＭＳ Ｐゴシック" charset="-128"/>
          <a:cs typeface="Arial" panose="020B0604020202020204" pitchFamily="34" charset="0"/>
        </a:defRPr>
      </a:lvl3pPr>
      <a:lvl4pPr marL="1597510"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3932"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solidFill>
                  <a:schemeClr val="bg1"/>
                </a:solidFill>
                <a:latin typeface="Arial" panose="020B0604020202020204" pitchFamily="34" charset="0"/>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574282"/>
      </p:ext>
    </p:extLst>
  </p:cSld>
  <p:clrMap bg1="lt1" tx1="dk1" bg2="lt2" tx2="dk2" accent1="accent1" accent2="accent2" accent3="accent3" accent4="accent4" accent5="accent5" accent6="accent6" hlink="hlink" folHlink="folHlink"/>
  <p:sldLayoutIdLst>
    <p:sldLayoutId id="2147489051" r:id="rId1"/>
    <p:sldLayoutId id="2147489052" r:id="rId2"/>
    <p:sldLayoutId id="2147489053" r:id="rId3"/>
    <p:sldLayoutId id="2147489054" r:id="rId4"/>
    <p:sldLayoutId id="2147489055" r:id="rId5"/>
    <p:sldLayoutId id="2147489056" r:id="rId6"/>
    <p:sldLayoutId id="2147489057" r:id="rId7"/>
    <p:sldLayoutId id="2147489058" r:id="rId8"/>
    <p:sldLayoutId id="2147489059" r:id="rId9"/>
    <p:sldLayoutId id="2147489060" r:id="rId10"/>
    <p:sldLayoutId id="2147489061" r:id="rId11"/>
  </p:sldLayoutIdLst>
  <p:transition>
    <p:random/>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b="1" i="0">
                <a:solidFill>
                  <a:srgbClr val="BBE0E3"/>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b="1" i="0">
                <a:solidFill>
                  <a:srgbClr val="BBE0E3"/>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b="1" i="0">
                <a:solidFill>
                  <a:srgbClr val="BBE0E3"/>
                </a:solidFill>
                <a:latin typeface="Arial" panose="020B0604020202020204" pitchFamily="34" charset="0"/>
              </a:defRPr>
            </a:lvl1pPr>
          </a:lstStyle>
          <a:p>
            <a:pPr>
              <a:defRPr/>
            </a:pPr>
            <a:fld id="{4CA48BD1-6236-4048-AB1A-871C8BA8D260}" type="slidenum">
              <a:rPr lang="en-US" smtClean="0"/>
              <a:pPr>
                <a:defRPr/>
              </a:pPr>
              <a:t>‹#›</a:t>
            </a:fld>
            <a:endParaRPr lang="en-US" dirty="0"/>
          </a:p>
        </p:txBody>
      </p:sp>
    </p:spTree>
    <p:extLst>
      <p:ext uri="{BB962C8B-B14F-4D97-AF65-F5344CB8AC3E}">
        <p14:creationId xmlns:p14="http://schemas.microsoft.com/office/powerpoint/2010/main" val="2726380801"/>
      </p:ext>
    </p:extLst>
  </p:cSld>
  <p:clrMap bg1="dk2" tx1="lt1" bg2="dk1" tx2="lt2" accent1="accent1" accent2="accent2" accent3="accent3" accent4="accent4" accent5="accent5" accent6="accent6" hlink="hlink" folHlink="folHlink"/>
  <p:sldLayoutIdLst>
    <p:sldLayoutId id="2147489063" r:id="rId1"/>
  </p:sldLayoutIdLst>
  <p:transition>
    <p:random/>
  </p:transition>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SzPct val="85000"/>
        <a:buBlip>
          <a:blip r:embed="rId5"/>
        </a:buBlip>
        <a:defRPr kumimoji="1"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SzPct val="95000"/>
        <a:buBlip>
          <a:blip r:embed="rId4"/>
        </a:buBlip>
        <a:defRPr kumimoji="1"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SzPct val="100000"/>
        <a:buBlip>
          <a:blip r:embed="rId5"/>
        </a:buBlip>
        <a:defRPr kumimoji="1"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Blip>
          <a:blip r:embed="rId4"/>
        </a:buBlip>
        <a:defRPr kumimoji="1"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00000"/>
                  </a:outerShdw>
                </a:effectLst>
                <a:latin typeface="Arial" panose="020B0604020202020204" pitchFamily="34" charset="0"/>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5332476"/>
      </p:ext>
    </p:extLst>
  </p:cSld>
  <p:clrMap bg1="dk2" tx1="lt1" bg2="dk1" tx2="lt2" accent1="accent1" accent2="accent2" accent3="accent3" accent4="accent4" accent5="accent5" accent6="accent6" hlink="hlink" folHlink="folHlink"/>
  <p:sldLayoutIdLst>
    <p:sldLayoutId id="2147489065" r:id="rId1"/>
    <p:sldLayoutId id="2147489066" r:id="rId2"/>
    <p:sldLayoutId id="2147489067" r:id="rId3"/>
    <p:sldLayoutId id="2147489068" r:id="rId4"/>
    <p:sldLayoutId id="2147489069" r:id="rId5"/>
    <p:sldLayoutId id="2147489070" r:id="rId6"/>
    <p:sldLayoutId id="2147489071" r:id="rId7"/>
    <p:sldLayoutId id="2147489072" r:id="rId8"/>
    <p:sldLayoutId id="2147489073" r:id="rId9"/>
    <p:sldLayoutId id="2147489074" r:id="rId10"/>
    <p:sldLayoutId id="2147489075" r:id="rId11"/>
  </p:sldLayoutIdLst>
  <p:transition>
    <p:random/>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b="1" i="0">
                <a:solidFill>
                  <a:srgbClr val="FFFFFF"/>
                </a:solidFill>
                <a:latin typeface="Arial" panose="020B0604020202020204" pitchFamily="34" charset="0"/>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b="1" i="0">
                <a:solidFill>
                  <a:srgbClr val="FFFFFF"/>
                </a:solidFill>
                <a:latin typeface="Arial" panose="020B0604020202020204" pitchFamily="34" charset="0"/>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b="1" i="0">
                <a:solidFill>
                  <a:srgbClr val="FFFFFF"/>
                </a:solidFill>
                <a:latin typeface="Arial" panose="020B0604020202020204" pitchFamily="34" charset="0"/>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b="1" i="0">
                  <a:solidFill>
                    <a:srgbClr val="FFFFFF"/>
                  </a:solidFill>
                  <a:latin typeface="Arial" panose="020B0604020202020204" pitchFamily="34" charset="0"/>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b="1" i="0">
                  <a:solidFill>
                    <a:srgbClr val="FFFFFF"/>
                  </a:solidFill>
                  <a:latin typeface="Arial" panose="020B0604020202020204" pitchFamily="34" charset="0"/>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9606154"/>
      </p:ext>
    </p:extLst>
  </p:cSld>
  <p:clrMap bg1="dk2" tx1="lt1" bg2="dk1" tx2="lt2" accent1="accent1" accent2="accent2" accent3="accent3" accent4="accent4" accent5="accent5" accent6="accent6" hlink="hlink" folHlink="folHlink"/>
  <p:sldLayoutIdLst>
    <p:sldLayoutId id="2147489077" r:id="rId1"/>
    <p:sldLayoutId id="2147489078" r:id="rId2"/>
    <p:sldLayoutId id="2147489079" r:id="rId3"/>
    <p:sldLayoutId id="2147489080" r:id="rId4"/>
    <p:sldLayoutId id="2147489081" r:id="rId5"/>
    <p:sldLayoutId id="2147489082" r:id="rId6"/>
    <p:sldLayoutId id="2147489083" r:id="rId7"/>
    <p:sldLayoutId id="2147489084" r:id="rId8"/>
    <p:sldLayoutId id="2147489085" r:id="rId9"/>
    <p:sldLayoutId id="2147489086" r:id="rId10"/>
    <p:sldLayoutId id="2147489087" r:id="rId11"/>
  </p:sldLayoutIdLst>
  <p:transition>
    <p:random/>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b="1" i="0">
              <a:solidFill>
                <a:srgbClr val="FFFFFF"/>
              </a:solidFill>
              <a:latin typeface="Arial" panose="020B0604020202020204" pitchFamily="34" charset="0"/>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5151594"/>
      </p:ext>
    </p:extLst>
  </p:cSld>
  <p:clrMap bg1="dk2" tx1="lt1" bg2="dk1" tx2="lt2" accent1="accent1" accent2="accent2" accent3="accent3" accent4="accent4" accent5="accent5" accent6="accent6" hlink="hlink" folHlink="folHlink"/>
  <p:sldLayoutIdLst>
    <p:sldLayoutId id="2147489089" r:id="rId1"/>
    <p:sldLayoutId id="2147489090" r:id="rId2"/>
    <p:sldLayoutId id="2147489091" r:id="rId3"/>
    <p:sldLayoutId id="2147489092" r:id="rId4"/>
    <p:sldLayoutId id="2147489093" r:id="rId5"/>
    <p:sldLayoutId id="2147489094" r:id="rId6"/>
    <p:sldLayoutId id="2147489095" r:id="rId7"/>
    <p:sldLayoutId id="2147489096" r:id="rId8"/>
    <p:sldLayoutId id="2147489097" r:id="rId9"/>
    <p:sldLayoutId id="2147489098" r:id="rId10"/>
    <p:sldLayoutId id="214748909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29306038"/>
      </p:ext>
    </p:extLst>
  </p:cSld>
  <p:clrMap bg1="lt1" tx1="dk1" bg2="lt2" tx2="dk2" accent1="accent1" accent2="accent2" accent3="accent3" accent4="accent4" accent5="accent5" accent6="accent6" hlink="hlink" folHlink="folHlink"/>
  <p:sldLayoutIdLst>
    <p:sldLayoutId id="2147489101" r:id="rId1"/>
    <p:sldLayoutId id="2147489102" r:id="rId2"/>
    <p:sldLayoutId id="2147489103" r:id="rId3"/>
    <p:sldLayoutId id="2147489104" r:id="rId4"/>
    <p:sldLayoutId id="2147489105" r:id="rId5"/>
    <p:sldLayoutId id="2147489106" r:id="rId6"/>
    <p:sldLayoutId id="2147489107" r:id="rId7"/>
    <p:sldLayoutId id="2147489108" r:id="rId8"/>
    <p:sldLayoutId id="2147489109" r:id="rId9"/>
    <p:sldLayoutId id="2147489110" r:id="rId10"/>
    <p:sldLayoutId id="2147489111"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Trebuchet MS"/>
            </a:endParaRPr>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000000"/>
              </a:solidFill>
              <a:latin typeface="Trebuchet MS"/>
            </a:endParaRPr>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40C64D3B-6578-E145-82A8-0220CA5BD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5431416"/>
      </p:ext>
    </p:extLst>
  </p:cSld>
  <p:clrMap bg1="lt1" tx1="dk1" bg2="lt2" tx2="dk2" accent1="accent1" accent2="accent2" accent3="accent3" accent4="accent4" accent5="accent5" accent6="accent6" hlink="hlink" folHlink="folHlink"/>
  <p:sldLayoutIdLst>
    <p:sldLayoutId id="2147489113" r:id="rId1"/>
    <p:sldLayoutId id="2147489114" r:id="rId2"/>
    <p:sldLayoutId id="2147489115" r:id="rId3"/>
    <p:sldLayoutId id="2147489116" r:id="rId4"/>
    <p:sldLayoutId id="2147489117" r:id="rId5"/>
    <p:sldLayoutId id="2147489118" r:id="rId6"/>
    <p:sldLayoutId id="2147489119" r:id="rId7"/>
    <p:sldLayoutId id="2147489120" r:id="rId8"/>
    <p:sldLayoutId id="2147489121" r:id="rId9"/>
    <p:sldLayoutId id="2147489122" r:id="rId10"/>
    <p:sldLayoutId id="2147489123"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94597"/>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 id="2147487875" r:id="rId12"/>
    <p:sldLayoutId id="21474878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b="1" i="0">
                <a:solidFill>
                  <a:srgbClr val="2F1311"/>
                </a:solidFill>
                <a:latin typeface="Arial" panose="020B0604020202020204" pitchFamily="34" charset="0"/>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b="1" i="0">
                <a:solidFill>
                  <a:srgbClr val="2F1311"/>
                </a:solidFill>
                <a:latin typeface="Arial" panose="020B0604020202020204" pitchFamily="34" charset="0"/>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b="1" i="0">
                <a:solidFill>
                  <a:srgbClr val="2F1311"/>
                </a:solidFill>
                <a:latin typeface="Arial" panose="020B0604020202020204" pitchFamily="34" charset="0"/>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a:solidFill>
                  <a:srgbClr val="2F1311"/>
                </a:solidFill>
                <a:latin typeface="Arial" panose="020B0604020202020204" pitchFamily="34" charset="0"/>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b="1" i="0">
                <a:solidFill>
                  <a:srgbClr val="2F1311"/>
                </a:solidFill>
                <a:latin typeface="Arial" panose="020B0604020202020204" pitchFamily="34" charset="0"/>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2F1311"/>
                </a:solidFill>
                <a:latin typeface="Arial" panose="020B0604020202020204" pitchFamily="34" charset="0"/>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a:solidFill>
                  <a:srgbClr val="2F1311"/>
                </a:solidFill>
                <a:latin typeface="Arial" panose="020B0604020202020204" pitchFamily="34" charset="0"/>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b="1" i="0">
                <a:solidFill>
                  <a:srgbClr val="2F1311"/>
                </a:solidFill>
                <a:latin typeface="Arial" panose="020B0604020202020204" pitchFamily="34" charset="0"/>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b="1" i="0">
                <a:solidFill>
                  <a:srgbClr val="2F1311"/>
                </a:solidFill>
                <a:latin typeface="Arial" panose="020B0604020202020204" pitchFamily="34" charset="0"/>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b="1" i="0">
                <a:solidFill>
                  <a:srgbClr val="2F1311"/>
                </a:solidFill>
                <a:latin typeface="Arial" panose="020B0604020202020204" pitchFamily="34" charset="0"/>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518578989"/>
      </p:ext>
    </p:extLst>
  </p:cSld>
  <p:clrMap bg1="lt1" tx1="dk1" bg2="lt2" tx2="dk2" accent1="accent1" accent2="accent2" accent3="accent3" accent4="accent4" accent5="accent5" accent6="accent6" hlink="hlink" folHlink="folHlink"/>
  <p:sldLayoutIdLst>
    <p:sldLayoutId id="2147489125" r:id="rId1"/>
    <p:sldLayoutId id="2147489126" r:id="rId2"/>
    <p:sldLayoutId id="2147489127" r:id="rId3"/>
    <p:sldLayoutId id="2147489128" r:id="rId4"/>
    <p:sldLayoutId id="2147489129" r:id="rId5"/>
    <p:sldLayoutId id="2147489130" r:id="rId6"/>
    <p:sldLayoutId id="2147489131" r:id="rId7"/>
    <p:sldLayoutId id="2147489132" r:id="rId8"/>
    <p:sldLayoutId id="2147489133" r:id="rId9"/>
    <p:sldLayoutId id="2147489134" r:id="rId10"/>
    <p:sldLayoutId id="2147489135"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3ED63A7D-2707-1545-9D2C-7F5BF241585E}" type="slidenum">
              <a:rPr lang="en-GB"/>
              <a:pPr>
                <a:defRPr/>
              </a:pPr>
              <a:t>‹#›</a:t>
            </a:fld>
            <a:endParaRPr lang="en-GB"/>
          </a:p>
        </p:txBody>
      </p:sp>
    </p:spTree>
    <p:extLst>
      <p:ext uri="{BB962C8B-B14F-4D97-AF65-F5344CB8AC3E}">
        <p14:creationId xmlns:p14="http://schemas.microsoft.com/office/powerpoint/2010/main" val="3983765313"/>
      </p:ext>
    </p:extLst>
  </p:cSld>
  <p:clrMap bg1="lt1" tx1="dk1" bg2="lt2" tx2="dk2" accent1="accent1" accent2="accent2" accent3="accent3" accent4="accent4" accent5="accent5" accent6="accent6" hlink="hlink" folHlink="folHlink"/>
  <p:sldLayoutIdLst>
    <p:sldLayoutId id="2147489137" r:id="rId1"/>
    <p:sldLayoutId id="2147489138" r:id="rId2"/>
    <p:sldLayoutId id="2147489139" r:id="rId3"/>
    <p:sldLayoutId id="2147489140" r:id="rId4"/>
    <p:sldLayoutId id="2147489141" r:id="rId5"/>
    <p:sldLayoutId id="2147489142" r:id="rId6"/>
    <p:sldLayoutId id="2147489143" r:id="rId7"/>
    <p:sldLayoutId id="2147489144" r:id="rId8"/>
    <p:sldLayoutId id="2147489145" r:id="rId9"/>
    <p:sldLayoutId id="2147489146" r:id="rId10"/>
    <p:sldLayoutId id="2147489147"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b="1" i="0">
              <a:solidFill>
                <a:srgbClr val="FFFFFF"/>
              </a:solidFill>
              <a:latin typeface="Arial" panose="020B0604020202020204" pitchFamily="34" charset="0"/>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943877173"/>
      </p:ext>
    </p:extLst>
  </p:cSld>
  <p:clrMap bg1="dk2" tx1="lt1" bg2="dk1" tx2="lt2" accent1="accent1" accent2="accent2" accent3="accent3" accent4="accent4" accent5="accent5" accent6="accent6" hlink="hlink" folHlink="folHlink"/>
  <p:sldLayoutIdLst>
    <p:sldLayoutId id="2147489149" r:id="rId1"/>
    <p:sldLayoutId id="2147489150" r:id="rId2"/>
    <p:sldLayoutId id="2147489151" r:id="rId3"/>
    <p:sldLayoutId id="2147489152" r:id="rId4"/>
    <p:sldLayoutId id="2147489153" r:id="rId5"/>
    <p:sldLayoutId id="2147489154" r:id="rId6"/>
    <p:sldLayoutId id="2147489155" r:id="rId7"/>
    <p:sldLayoutId id="2147489156" r:id="rId8"/>
    <p:sldLayoutId id="2147489157" r:id="rId9"/>
    <p:sldLayoutId id="2147489158" r:id="rId10"/>
    <p:sldLayoutId id="214748915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b="1" i="0">
                <a:latin typeface="Arial" panose="020B0604020202020204" pitchFamily="34" charset="0"/>
                <a:ea typeface="ＭＳ Ｐゴシック" charset="0"/>
                <a:cs typeface="ＭＳ Ｐゴシック" charset="0"/>
              </a:defRPr>
            </a:lvl1pPr>
          </a:lstStyle>
          <a:p>
            <a:pPr>
              <a:defRPr/>
            </a:pPr>
            <a:endParaRPr lang="en-US" dirty="0">
              <a:solidFill>
                <a:srgbClr val="BBE0E3"/>
              </a:solidFill>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b="1" i="0">
                <a:latin typeface="Arial" panose="020B0604020202020204" pitchFamily="34" charset="0"/>
                <a:ea typeface="ＭＳ Ｐゴシック" charset="0"/>
                <a:cs typeface="ＭＳ Ｐゴシック" charset="0"/>
              </a:defRPr>
            </a:lvl1pPr>
          </a:lstStyle>
          <a:p>
            <a:pPr>
              <a:defRPr/>
            </a:pPr>
            <a:endParaRPr lang="en-US" dirty="0">
              <a:solidFill>
                <a:srgbClr val="BBE0E3"/>
              </a:solidFill>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b="1" i="0">
                <a:latin typeface="Arial" panose="020B0604020202020204" pitchFamily="34" charset="0"/>
              </a:defRPr>
            </a:lvl1pPr>
          </a:lstStyle>
          <a:p>
            <a:pPr>
              <a:defRPr/>
            </a:pPr>
            <a:fld id="{C6CCFC55-0933-8A4D-9AB6-9B3A5DB64915}" type="slidenum">
              <a:rPr lang="en-US" smtClean="0">
                <a:solidFill>
                  <a:srgbClr val="BBE0E3"/>
                </a:solidFill>
              </a:rPr>
              <a:pPr>
                <a:defRPr/>
              </a:pPr>
              <a:t>‹#›</a:t>
            </a:fld>
            <a:endParaRPr lang="en-US" dirty="0">
              <a:solidFill>
                <a:srgbClr val="BBE0E3"/>
              </a:solidFill>
            </a:endParaRPr>
          </a:p>
        </p:txBody>
      </p:sp>
    </p:spTree>
    <p:extLst>
      <p:ext uri="{BB962C8B-B14F-4D97-AF65-F5344CB8AC3E}">
        <p14:creationId xmlns:p14="http://schemas.microsoft.com/office/powerpoint/2010/main" val="3207750674"/>
      </p:ext>
    </p:extLst>
  </p:cSld>
  <p:clrMap bg1="dk2" tx1="lt1" bg2="dk1" tx2="lt2" accent1="accent1" accent2="accent2" accent3="accent3" accent4="accent4" accent5="accent5" accent6="accent6" hlink="hlink" folHlink="folHlink"/>
  <p:sldLayoutIdLst>
    <p:sldLayoutId id="2147489161" r:id="rId1"/>
    <p:sldLayoutId id="2147489162" r:id="rId2"/>
    <p:sldLayoutId id="2147489163" r:id="rId3"/>
    <p:sldLayoutId id="2147489164" r:id="rId4"/>
    <p:sldLayoutId id="2147489165" r:id="rId5"/>
    <p:sldLayoutId id="2147489166" r:id="rId6"/>
    <p:sldLayoutId id="2147489167" r:id="rId7"/>
    <p:sldLayoutId id="2147489168" r:id="rId8"/>
    <p:sldLayoutId id="2147489169" r:id="rId9"/>
    <p:sldLayoutId id="2147489170" r:id="rId10"/>
    <p:sldLayoutId id="2147489171" r:id="rId11"/>
  </p:sldLayoutIdLst>
  <p:transition>
    <p:random/>
  </p:transition>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SzPct val="85000"/>
        <a:buBlip>
          <a:blip r:embed="rId15"/>
        </a:buBlip>
        <a:defRPr kumimoji="1"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SzPct val="95000"/>
        <a:buBlip>
          <a:blip r:embed="rId14"/>
        </a:buBlip>
        <a:defRPr kumimoji="1"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SzPct val="100000"/>
        <a:buBlip>
          <a:blip r:embed="rId15"/>
        </a:buBlip>
        <a:defRPr kumimoji="1"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Blip>
          <a:blip r:embed="rId14"/>
        </a:buBlip>
        <a:defRPr kumimoji="1"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115701"/>
      </p:ext>
    </p:extLst>
  </p:cSld>
  <p:clrMap bg1="lt1" tx1="dk1" bg2="lt2" tx2="dk2" accent1="accent1" accent2="accent2" accent3="accent3" accent4="accent4" accent5="accent5" accent6="accent6" hlink="hlink" folHlink="folHlink"/>
  <p:sldLayoutIdLst>
    <p:sldLayoutId id="2147489173" r:id="rId1"/>
    <p:sldLayoutId id="2147489174" r:id="rId2"/>
    <p:sldLayoutId id="2147489175" r:id="rId3"/>
    <p:sldLayoutId id="2147489176" r:id="rId4"/>
    <p:sldLayoutId id="2147489177" r:id="rId5"/>
    <p:sldLayoutId id="2147489178" r:id="rId6"/>
    <p:sldLayoutId id="2147489179" r:id="rId7"/>
    <p:sldLayoutId id="2147489180" r:id="rId8"/>
    <p:sldLayoutId id="2147489181" r:id="rId9"/>
    <p:sldLayoutId id="2147489182" r:id="rId10"/>
    <p:sldLayoutId id="214748918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Osaka" charset="0"/>
                <a:cs typeface="Osaka" charset="0"/>
              </a:defRPr>
            </a:lvl1pPr>
          </a:lstStyle>
          <a:p>
            <a:pPr>
              <a:defRPr/>
            </a:pPr>
            <a:fld id="{E3E9D3C5-FD88-084E-B72A-BA02B387320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353672070"/>
      </p:ext>
    </p:extLst>
  </p:cSld>
  <p:clrMap bg1="dk2" tx1="lt1" bg2="dk1" tx2="lt2" accent1="accent1" accent2="accent2" accent3="accent3" accent4="accent4" accent5="accent5" accent6="accent6" hlink="hlink" folHlink="folHlink"/>
  <p:sldLayoutIdLst>
    <p:sldLayoutId id="2147489185" r:id="rId1"/>
    <p:sldLayoutId id="2147489186" r:id="rId2"/>
    <p:sldLayoutId id="2147489187" r:id="rId3"/>
    <p:sldLayoutId id="2147489188" r:id="rId4"/>
    <p:sldLayoutId id="2147489189" r:id="rId5"/>
    <p:sldLayoutId id="2147489190" r:id="rId6"/>
    <p:sldLayoutId id="2147489191" r:id="rId7"/>
    <p:sldLayoutId id="2147489192" r:id="rId8"/>
    <p:sldLayoutId id="2147489193" r:id="rId9"/>
    <p:sldLayoutId id="2147489194" r:id="rId10"/>
    <p:sldLayoutId id="214748919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a:solidFill>
                <a:srgbClr val="000000"/>
              </a:solidFill>
              <a:latin typeface="Arial" panose="020B0604020202020204" pitchFamily="34" charset="0"/>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a:solidFill>
                <a:srgbClr val="000000"/>
              </a:solidFill>
              <a:latin typeface="Arial" panose="020B0604020202020204" pitchFamily="34" charset="0"/>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a:solidFill>
                <a:srgbClr val="000000"/>
              </a:solidFill>
              <a:latin typeface="Arial" panose="020B0604020202020204" pitchFamily="34" charset="0"/>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a:solidFill>
                <a:srgbClr val="000000"/>
              </a:solidFill>
              <a:latin typeface="Arial" panose="020B0604020202020204" pitchFamily="34" charset="0"/>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a:solidFill>
                <a:srgbClr val="000000"/>
              </a:solidFill>
              <a:latin typeface="Arial" panose="020B0604020202020204" pitchFamily="34" charset="0"/>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a:solidFill>
                <a:srgbClr val="000000"/>
              </a:solidFill>
              <a:latin typeface="Arial" panose="020B0604020202020204" pitchFamily="34" charset="0"/>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b="1" i="0">
              <a:solidFill>
                <a:srgbClr val="000000"/>
              </a:solidFill>
              <a:latin typeface="Arial" panose="020B0604020202020204" pitchFamily="34" charset="0"/>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095783"/>
      </p:ext>
    </p:extLst>
  </p:cSld>
  <p:clrMap bg1="lt1" tx1="dk1" bg2="lt2" tx2="dk2" accent1="accent1" accent2="accent2" accent3="accent3" accent4="accent4" accent5="accent5" accent6="accent6" hlink="hlink" folHlink="folHlink"/>
  <p:sldLayoutIdLst>
    <p:sldLayoutId id="2147489197" r:id="rId1"/>
    <p:sldLayoutId id="2147489198" r:id="rId2"/>
    <p:sldLayoutId id="2147489199" r:id="rId3"/>
    <p:sldLayoutId id="2147489200" r:id="rId4"/>
    <p:sldLayoutId id="2147489201" r:id="rId5"/>
    <p:sldLayoutId id="2147489202" r:id="rId6"/>
    <p:sldLayoutId id="2147489203" r:id="rId7"/>
    <p:sldLayoutId id="2147489204" r:id="rId8"/>
    <p:sldLayoutId id="2147489205" r:id="rId9"/>
    <p:sldLayoutId id="2147489206" r:id="rId10"/>
    <p:sldLayoutId id="2147489207"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475922072"/>
      </p:ext>
    </p:extLst>
  </p:cSld>
  <p:clrMap bg1="dk2" tx1="lt1" bg2="dk1" tx2="lt2" accent1="accent1" accent2="accent2" accent3="accent3" accent4="accent4" accent5="accent5" accent6="accent6" hlink="hlink" folHlink="folHlink"/>
  <p:sldLayoutIdLst>
    <p:sldLayoutId id="2147489209" r:id="rId1"/>
    <p:sldLayoutId id="2147489210" r:id="rId2"/>
    <p:sldLayoutId id="2147489211" r:id="rId3"/>
    <p:sldLayoutId id="2147489212" r:id="rId4"/>
    <p:sldLayoutId id="2147489213" r:id="rId5"/>
    <p:sldLayoutId id="2147489214" r:id="rId6"/>
    <p:sldLayoutId id="2147489215" r:id="rId7"/>
    <p:sldLayoutId id="2147489216" r:id="rId8"/>
    <p:sldLayoutId id="2147489217" r:id="rId9"/>
    <p:sldLayoutId id="2147489218" r:id="rId10"/>
    <p:sldLayoutId id="2147489219"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987997"/>
      </p:ext>
    </p:extLst>
  </p:cSld>
  <p:clrMap bg1="lt1" tx1="dk1" bg2="lt2" tx2="dk2" accent1="accent1" accent2="accent2" accent3="accent3" accent4="accent4" accent5="accent5" accent6="accent6" hlink="hlink" folHlink="folHlink"/>
  <p:sldLayoutIdLst>
    <p:sldLayoutId id="2147489221" r:id="rId1"/>
    <p:sldLayoutId id="2147489222" r:id="rId2"/>
    <p:sldLayoutId id="2147489223" r:id="rId3"/>
    <p:sldLayoutId id="2147489224" r:id="rId4"/>
    <p:sldLayoutId id="2147489225" r:id="rId5"/>
    <p:sldLayoutId id="2147489226" r:id="rId6"/>
    <p:sldLayoutId id="2147489227" r:id="rId7"/>
    <p:sldLayoutId id="2147489228" r:id="rId8"/>
    <p:sldLayoutId id="2147489229" r:id="rId9"/>
    <p:sldLayoutId id="2147489230" r:id="rId10"/>
    <p:sldLayoutId id="2147489231"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Wingdings" charset="0"/>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Wingdings" charset="0"/>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Wingdings" charset="0"/>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i="0">
              <a:solidFill>
                <a:srgbClr val="000000"/>
              </a:solidFill>
              <a:latin typeface="Arial" panose="020B0604020202020204" pitchFamily="34" charset="0"/>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grpSp>
    </p:spTree>
    <p:extLst>
      <p:ext uri="{BB962C8B-B14F-4D97-AF65-F5344CB8AC3E}">
        <p14:creationId xmlns:p14="http://schemas.microsoft.com/office/powerpoint/2010/main" val="1505797845"/>
      </p:ext>
    </p:extLst>
  </p:cSld>
  <p:clrMap bg1="lt1" tx1="dk1" bg2="lt2" tx2="dk2" accent1="accent1" accent2="accent2" accent3="accent3" accent4="accent4" accent5="accent5" accent6="accent6" hlink="hlink" folHlink="folHlink"/>
  <p:sldLayoutIdLst>
    <p:sldLayoutId id="2147489233" r:id="rId1"/>
    <p:sldLayoutId id="2147489234" r:id="rId2"/>
    <p:sldLayoutId id="2147489235" r:id="rId3"/>
    <p:sldLayoutId id="2147489236" r:id="rId4"/>
    <p:sldLayoutId id="2147489237" r:id="rId5"/>
    <p:sldLayoutId id="2147489238" r:id="rId6"/>
    <p:sldLayoutId id="2147489239" r:id="rId7"/>
    <p:sldLayoutId id="2147489240" r:id="rId8"/>
    <p:sldLayoutId id="2147489241" r:id="rId9"/>
    <p:sldLayoutId id="2147489242" r:id="rId10"/>
    <p:sldLayoutId id="2147489243"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b="1" i="0">
          <a:solidFill>
            <a:schemeClr val="tx1"/>
          </a:solidFill>
          <a:latin typeface="Arial" panose="020B0604020202020204" pitchFamily="34" charset="0"/>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b="1" i="0">
          <a:solidFill>
            <a:schemeClr val="tx1"/>
          </a:solidFill>
          <a:latin typeface="Arial" panose="020B0604020202020204" pitchFamily="34" charset="0"/>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b="1" i="0">
          <a:solidFill>
            <a:schemeClr val="tx1"/>
          </a:solidFill>
          <a:latin typeface="Arial" panose="020B0604020202020204" pitchFamily="34" charset="0"/>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b="1" i="0">
          <a:solidFill>
            <a:schemeClr val="tx1"/>
          </a:solidFill>
          <a:latin typeface="Arial" panose="020B0604020202020204" pitchFamily="34" charset="0"/>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b="1" i="0">
          <a:solidFill>
            <a:schemeClr val="tx1"/>
          </a:solidFill>
          <a:latin typeface="Arial" panose="020B0604020202020204" pitchFamily="34" charset="0"/>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66159632"/>
      </p:ext>
    </p:extLst>
  </p:cSld>
  <p:clrMap bg1="lt1" tx1="dk1" bg2="lt2" tx2="dk2" accent1="accent1" accent2="accent2" accent3="accent3" accent4="accent4" accent5="accent5" accent6="accent6" hlink="hlink" folHlink="folHlink"/>
  <p:sldLayoutIdLst>
    <p:sldLayoutId id="2147487878" r:id="rId1"/>
    <p:sldLayoutId id="2147487879" r:id="rId2"/>
    <p:sldLayoutId id="2147487880" r:id="rId3"/>
    <p:sldLayoutId id="2147487881" r:id="rId4"/>
    <p:sldLayoutId id="2147487882" r:id="rId5"/>
    <p:sldLayoutId id="2147487883" r:id="rId6"/>
    <p:sldLayoutId id="2147487884" r:id="rId7"/>
    <p:sldLayoutId id="2147487885" r:id="rId8"/>
    <p:sldLayoutId id="2147487886" r:id="rId9"/>
    <p:sldLayoutId id="2147487887" r:id="rId10"/>
    <p:sldLayoutId id="2147487888"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713667338"/>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eaLnBrk="1" hangingPunct="1"/>
            <a:fld id="{3BA4472C-6186-C244-8827-F0E01B42753D}" type="datetimeFigureOut">
              <a:rPr lang="en-US" smtClean="0"/>
              <a:pPr eaLnBrk="1" hangingPunct="1"/>
              <a:t>3/5/25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eaLnBrk="1" hangingPunct="1"/>
            <a:fld id="{BA8BE87D-6EF0-114D-BEC2-A820A72651B0}" type="slidenum">
              <a:rPr lang="en-US" smtClean="0"/>
              <a:pPr eaLnBrk="1" hangingPunct="1"/>
              <a:t>‹#›</a:t>
            </a:fld>
            <a:endParaRPr lang="en-US"/>
          </a:p>
        </p:txBody>
      </p:sp>
    </p:spTree>
    <p:extLst>
      <p:ext uri="{BB962C8B-B14F-4D97-AF65-F5344CB8AC3E}">
        <p14:creationId xmlns:p14="http://schemas.microsoft.com/office/powerpoint/2010/main" val="340880389"/>
      </p:ext>
    </p:extLst>
  </p:cSld>
  <p:clrMap bg1="lt1" tx1="dk1" bg2="lt2" tx2="dk2" accent1="accent1" accent2="accent2" accent3="accent3" accent4="accent4" accent5="accent5" accent6="accent6" hlink="hlink" folHlink="folHlink"/>
  <p:sldLayoutIdLst>
    <p:sldLayoutId id="2147487972" r:id="rId1"/>
    <p:sldLayoutId id="2147487973" r:id="rId2"/>
    <p:sldLayoutId id="2147487974" r:id="rId3"/>
    <p:sldLayoutId id="2147487975" r:id="rId4"/>
    <p:sldLayoutId id="2147487976" r:id="rId5"/>
    <p:sldLayoutId id="2147487977" r:id="rId6"/>
    <p:sldLayoutId id="2147487978" r:id="rId7"/>
    <p:sldLayoutId id="2147487979" r:id="rId8"/>
    <p:sldLayoutId id="2147487980" r:id="rId9"/>
    <p:sldLayoutId id="2147487981" r:id="rId10"/>
    <p:sldLayoutId id="214748798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8.xml"/><Relationship Id="rId1" Type="http://schemas.openxmlformats.org/officeDocument/2006/relationships/slideLayout" Target="../slideLayouts/slideLayout169.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9.xml"/><Relationship Id="rId1" Type="http://schemas.openxmlformats.org/officeDocument/2006/relationships/slideLayout" Target="../slideLayouts/slideLayout169.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9.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0.xml"/><Relationship Id="rId1" Type="http://schemas.openxmlformats.org/officeDocument/2006/relationships/slideLayout" Target="../slideLayouts/slideLayout16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1.xml"/><Relationship Id="rId1" Type="http://schemas.openxmlformats.org/officeDocument/2006/relationships/slideLayout" Target="../slideLayouts/slideLayout169.xml"/></Relationships>
</file>

<file path=ppt/slides/_rels/slide10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288.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2.xml"/><Relationship Id="rId1" Type="http://schemas.openxmlformats.org/officeDocument/2006/relationships/slideLayout" Target="../slideLayouts/slideLayout25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9.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3.jpeg"/><Relationship Id="rId1" Type="http://schemas.openxmlformats.org/officeDocument/2006/relationships/slideLayout" Target="../slideLayouts/slideLayout276.xml"/><Relationship Id="rId4" Type="http://schemas.openxmlformats.org/officeDocument/2006/relationships/image" Target="../media/image12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5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52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6.xml"/></Relationships>
</file>

<file path=ppt/slides/_rels/slide13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288.xml"/></Relationships>
</file>

<file path=ppt/slides/_rels/slide133.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114.xml"/><Relationship Id="rId1" Type="http://schemas.openxmlformats.org/officeDocument/2006/relationships/slideLayout" Target="../slideLayouts/slideLayout364.xml"/><Relationship Id="rId6" Type="http://schemas.openxmlformats.org/officeDocument/2006/relationships/image" Target="../media/image146.jpeg"/><Relationship Id="rId11" Type="http://schemas.openxmlformats.org/officeDocument/2006/relationships/image" Target="../media/image151.emf"/><Relationship Id="rId5" Type="http://schemas.openxmlformats.org/officeDocument/2006/relationships/image" Target="../media/image145.emf"/><Relationship Id="rId10" Type="http://schemas.openxmlformats.org/officeDocument/2006/relationships/image" Target="../media/image150.emf"/><Relationship Id="rId4" Type="http://schemas.openxmlformats.org/officeDocument/2006/relationships/image" Target="../media/image144.jpeg"/><Relationship Id="rId9" Type="http://schemas.openxmlformats.org/officeDocument/2006/relationships/image" Target="../media/image149.gif"/></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52.jpeg"/><Relationship Id="rId1" Type="http://schemas.openxmlformats.org/officeDocument/2006/relationships/slideLayout" Target="../slideLayouts/slideLayout276.xml"/><Relationship Id="rId4" Type="http://schemas.openxmlformats.org/officeDocument/2006/relationships/image" Target="../media/image153.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5.xml"/><Relationship Id="rId1" Type="http://schemas.openxmlformats.org/officeDocument/2006/relationships/slideLayout" Target="../slideLayouts/slideLayout35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6.xml"/><Relationship Id="rId1" Type="http://schemas.openxmlformats.org/officeDocument/2006/relationships/slideLayout" Target="../slideLayouts/slideLayout35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7.xml"/><Relationship Id="rId1" Type="http://schemas.openxmlformats.org/officeDocument/2006/relationships/slideLayout" Target="../slideLayouts/slideLayout35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8.xml"/><Relationship Id="rId1" Type="http://schemas.openxmlformats.org/officeDocument/2006/relationships/slideLayout" Target="../slideLayouts/slideLayout35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9.xml"/><Relationship Id="rId1" Type="http://schemas.openxmlformats.org/officeDocument/2006/relationships/slideLayout" Target="../slideLayouts/slideLayout3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7.xml"/></Relationships>
</file>

<file path=ppt/slides/_rels/slide14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0.xml"/><Relationship Id="rId1" Type="http://schemas.openxmlformats.org/officeDocument/2006/relationships/slideLayout" Target="../slideLayouts/slideLayout35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1.xml"/><Relationship Id="rId1" Type="http://schemas.openxmlformats.org/officeDocument/2006/relationships/slideLayout" Target="../slideLayouts/slideLayout35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2.xml"/><Relationship Id="rId1" Type="http://schemas.openxmlformats.org/officeDocument/2006/relationships/slideLayout" Target="../slideLayouts/slideLayout352.xml"/></Relationships>
</file>

<file path=ppt/slides/_rels/slide14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3.xml"/><Relationship Id="rId1" Type="http://schemas.openxmlformats.org/officeDocument/2006/relationships/slideLayout" Target="../slideLayouts/slideLayout35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4.xml"/><Relationship Id="rId1" Type="http://schemas.openxmlformats.org/officeDocument/2006/relationships/slideLayout" Target="../slideLayouts/slideLayout35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5.xml"/><Relationship Id="rId1" Type="http://schemas.openxmlformats.org/officeDocument/2006/relationships/slideLayout" Target="../slideLayouts/slideLayout35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6.xml"/><Relationship Id="rId1" Type="http://schemas.openxmlformats.org/officeDocument/2006/relationships/slideLayout" Target="../slideLayouts/slideLayout35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7.xml"/><Relationship Id="rId1" Type="http://schemas.openxmlformats.org/officeDocument/2006/relationships/slideLayout" Target="../slideLayouts/slideLayout352.xml"/></Relationships>
</file>

<file path=ppt/slides/_rels/slide14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8.xml"/><Relationship Id="rId1" Type="http://schemas.openxmlformats.org/officeDocument/2006/relationships/slideLayout" Target="../slideLayouts/slideLayout35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9.xml"/><Relationship Id="rId1" Type="http://schemas.openxmlformats.org/officeDocument/2006/relationships/slideLayout" Target="../slideLayouts/slideLayout3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4.xml"/></Relationships>
</file>

<file path=ppt/slides/_rels/slide15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0.xml"/><Relationship Id="rId1" Type="http://schemas.openxmlformats.org/officeDocument/2006/relationships/slideLayout" Target="../slideLayouts/slideLayout35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6.xml"/></Relationships>
</file>

<file path=ppt/slides/_rels/slide15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31.xml"/><Relationship Id="rId1" Type="http://schemas.openxmlformats.org/officeDocument/2006/relationships/slideLayout" Target="../slideLayouts/slideLayout299.xml"/><Relationship Id="rId4" Type="http://schemas.openxmlformats.org/officeDocument/2006/relationships/image" Target="../media/image170.png"/></Relationships>
</file>

<file path=ppt/slides/_rels/slide15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2.xml"/><Relationship Id="rId1" Type="http://schemas.openxmlformats.org/officeDocument/2006/relationships/slideLayout" Target="../slideLayouts/slideLayout96.xml"/><Relationship Id="rId4" Type="http://schemas.openxmlformats.org/officeDocument/2006/relationships/image" Target="../media/image172.png"/></Relationships>
</file>

<file path=ppt/slides/_rels/slide15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3.xml"/><Relationship Id="rId1" Type="http://schemas.openxmlformats.org/officeDocument/2006/relationships/slideLayout" Target="../slideLayouts/slideLayout310.xml"/><Relationship Id="rId4" Type="http://schemas.openxmlformats.org/officeDocument/2006/relationships/image" Target="../media/image174.png"/></Relationships>
</file>

<file path=ppt/slides/_rels/slide15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4.xml"/><Relationship Id="rId1" Type="http://schemas.openxmlformats.org/officeDocument/2006/relationships/slideLayout" Target="../slideLayouts/slideLayout299.xml"/><Relationship Id="rId4" Type="http://schemas.openxmlformats.org/officeDocument/2006/relationships/image" Target="../media/image176.jpeg"/></Relationships>
</file>

<file path=ppt/slides/_rels/slide1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5.xml"/><Relationship Id="rId1" Type="http://schemas.openxmlformats.org/officeDocument/2006/relationships/slideLayout" Target="../slideLayouts/slideLayout310.xml"/></Relationships>
</file>

<file path=ppt/slides/_rels/slide15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6.xml"/><Relationship Id="rId1" Type="http://schemas.openxmlformats.org/officeDocument/2006/relationships/slideLayout" Target="../slideLayouts/slideLayout299.xml"/></Relationships>
</file>

<file path=ppt/slides/_rels/slide1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7.xml"/><Relationship Id="rId1" Type="http://schemas.openxmlformats.org/officeDocument/2006/relationships/slideLayout" Target="../slideLayouts/slideLayout8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8.xml"/><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25.xml"/></Relationships>
</file>

<file path=ppt/slides/_rels/slide16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0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6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9.xml"/><Relationship Id="rId1" Type="http://schemas.openxmlformats.org/officeDocument/2006/relationships/slideLayout" Target="../slideLayouts/slideLayout406.xml"/><Relationship Id="rId4" Type="http://schemas.openxmlformats.org/officeDocument/2006/relationships/image" Target="../media/image183.emf"/></Relationships>
</file>

<file path=ppt/slides/_rels/slide16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0.xml"/><Relationship Id="rId1" Type="http://schemas.openxmlformats.org/officeDocument/2006/relationships/slideLayout" Target="../slideLayouts/slideLayout439.xml"/></Relationships>
</file>

<file path=ppt/slides/_rels/slide16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41.xml"/><Relationship Id="rId1" Type="http://schemas.openxmlformats.org/officeDocument/2006/relationships/slideLayout" Target="../slideLayouts/slideLayout440.xml"/></Relationships>
</file>

<file path=ppt/slides/_rels/slide16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42.xml"/><Relationship Id="rId1" Type="http://schemas.openxmlformats.org/officeDocument/2006/relationships/slideLayout" Target="../slideLayouts/slideLayout440.xml"/></Relationships>
</file>

<file path=ppt/slides/_rels/slide16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3.xml"/><Relationship Id="rId1" Type="http://schemas.openxmlformats.org/officeDocument/2006/relationships/slideLayout" Target="../slideLayouts/slideLayout43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5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7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5.xml"/><Relationship Id="rId1" Type="http://schemas.openxmlformats.org/officeDocument/2006/relationships/slideLayout" Target="../slideLayouts/slideLayout506.xml"/><Relationship Id="rId4" Type="http://schemas.microsoft.com/office/2007/relationships/hdphoto" Target="../media/hdphoto1.wdp"/></Relationships>
</file>

<file path=ppt/slides/_rels/slide17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6.xml"/><Relationship Id="rId1" Type="http://schemas.openxmlformats.org/officeDocument/2006/relationships/slideLayout" Target="../slideLayouts/slideLayout470.xml"/></Relationships>
</file>

<file path=ppt/slides/_rels/slide17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7.xml"/><Relationship Id="rId1" Type="http://schemas.openxmlformats.org/officeDocument/2006/relationships/slideLayout" Target="../slideLayouts/slideLayout42.xml"/></Relationships>
</file>

<file path=ppt/slides/_rels/slide17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48.xml"/><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9.xml"/><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0.xml"/><Relationship Id="rId1" Type="http://schemas.openxmlformats.org/officeDocument/2006/relationships/slideLayout" Target="../slideLayouts/slideLayout41.xml"/></Relationships>
</file>

<file path=ppt/slides/_rels/slide17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1.xml"/><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52.xml"/><Relationship Id="rId1" Type="http://schemas.openxmlformats.org/officeDocument/2006/relationships/slideLayout" Target="../slideLayouts/slideLayout265.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527.xml"/></Relationships>
</file>

<file path=ppt/slides/_rels/slide18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3.xml"/><Relationship Id="rId1" Type="http://schemas.openxmlformats.org/officeDocument/2006/relationships/slideLayout" Target="../slideLayouts/slideLayout218.xml"/><Relationship Id="rId4" Type="http://schemas.microsoft.com/office/2007/relationships/hdphoto" Target="../media/hdphoto2.wdp"/></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4.xml"/><Relationship Id="rId1" Type="http://schemas.openxmlformats.org/officeDocument/2006/relationships/slideLayout" Target="../slideLayouts/slideLayout118.xml"/></Relationships>
</file>

<file path=ppt/slides/_rels/slide18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35.xml"/></Relationships>
</file>

<file path=ppt/slides/_rels/slide18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3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7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26.xml"/></Relationships>
</file>

<file path=ppt/slides/_rels/slide19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323.xml"/><Relationship Id="rId5" Type="http://schemas.openxmlformats.org/officeDocument/2006/relationships/image" Target="../media/image124.jpeg"/><Relationship Id="rId4" Type="http://schemas.openxmlformats.org/officeDocument/2006/relationships/image" Target="../media/image108.jpeg"/></Relationships>
</file>

<file path=ppt/slides/_rels/slide19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7.xml"/><Relationship Id="rId1" Type="http://schemas.openxmlformats.org/officeDocument/2006/relationships/slideLayout" Target="../slideLayouts/slideLayout323.xml"/></Relationships>
</file>

<file path=ppt/slides/_rels/slide19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8.xml"/><Relationship Id="rId1" Type="http://schemas.openxmlformats.org/officeDocument/2006/relationships/slideLayout" Target="../slideLayouts/slideLayout323.xml"/></Relationships>
</file>

<file path=ppt/slides/_rels/slide19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323.xml"/></Relationships>
</file>

<file path=ppt/slides/_rels/slide19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323.xml"/></Relationships>
</file>

<file path=ppt/slides/_rels/slide19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23.xml"/></Relationships>
</file>

<file path=ppt/slides/_rels/slide19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23.xml"/></Relationships>
</file>

<file path=ppt/slides/_rels/slide197.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23.xml"/></Relationships>
</file>

<file path=ppt/slides/_rels/slide19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23.xml"/></Relationships>
</file>

<file path=ppt/slides/_rels/slide19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8.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4.xml"/></Relationships>
</file>

<file path=ppt/slides/_rels/slide20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23.xml"/></Relationships>
</file>

<file path=ppt/slides/_rels/slide20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323.xml"/></Relationships>
</file>

<file path=ppt/slides/_rels/slide20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323.xml"/></Relationships>
</file>

<file path=ppt/slides/_rels/slide20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323.xml"/></Relationships>
</file>

<file path=ppt/slides/_rels/slide20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323.xml"/></Relationships>
</file>

<file path=ppt/slides/_rels/slide20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23.xml"/></Relationships>
</file>

<file path=ppt/slides/_rels/slide20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23.xml"/></Relationships>
</file>

<file path=ppt/slides/_rels/slide20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323.xml"/></Relationships>
</file>

<file path=ppt/slides/_rels/slide20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323.xml"/></Relationships>
</file>

<file path=ppt/slides/_rels/slide20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323.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26.xml"/></Relationships>
</file>

<file path=ppt/slides/_rels/slide21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hyperlink" Target="http://www.bigbookmedia.com" TargetMode="External"/><Relationship Id="rId1" Type="http://schemas.openxmlformats.org/officeDocument/2006/relationships/slideLayout" Target="../slideLayouts/slideLayout207.xml"/></Relationships>
</file>

<file path=ppt/slides/_rels/slide21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6.xml"/></Relationships>
</file>

<file path=ppt/slides/_rels/slide21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59.xml"/><Relationship Id="rId1" Type="http://schemas.openxmlformats.org/officeDocument/2006/relationships/slideLayout" Target="../slideLayouts/slideLayout552.xml"/><Relationship Id="rId4" Type="http://schemas.openxmlformats.org/officeDocument/2006/relationships/image" Target="../media/image220.jpeg"/></Relationships>
</file>

<file path=ppt/slides/_rels/slide21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0.xml"/><Relationship Id="rId1" Type="http://schemas.openxmlformats.org/officeDocument/2006/relationships/slideLayout" Target="../slideLayouts/slideLayout334.xml"/></Relationships>
</file>

<file path=ppt/slides/_rels/slide21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1.xml"/><Relationship Id="rId1" Type="http://schemas.openxmlformats.org/officeDocument/2006/relationships/slideLayout" Target="../slideLayouts/slideLayout341.xml"/></Relationships>
</file>

<file path=ppt/slides/_rels/slide21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2.xml"/><Relationship Id="rId1" Type="http://schemas.openxmlformats.org/officeDocument/2006/relationships/slideLayout" Target="../slideLayouts/slideLayout395.xml"/></Relationships>
</file>

<file path=ppt/slides/_rels/slide21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3.xml"/><Relationship Id="rId1" Type="http://schemas.openxmlformats.org/officeDocument/2006/relationships/slideLayout" Target="../slideLayouts/slideLayout336.xml"/></Relationships>
</file>

<file path=ppt/slides/_rels/slide2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25.jpeg"/><Relationship Id="rId1" Type="http://schemas.openxmlformats.org/officeDocument/2006/relationships/slideLayout" Target="../slideLayouts/slideLayout383.xml"/><Relationship Id="rId4" Type="http://schemas.openxmlformats.org/officeDocument/2006/relationships/image" Target="../media/image124.jpeg"/></Relationships>
</file>

<file path=ppt/slides/_rels/slide21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4.xml"/><Relationship Id="rId1" Type="http://schemas.openxmlformats.org/officeDocument/2006/relationships/slideLayout" Target="../slideLayouts/slideLayout191.xml"/></Relationships>
</file>

<file path=ppt/slides/_rels/slide21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5.xml"/><Relationship Id="rId1" Type="http://schemas.openxmlformats.org/officeDocument/2006/relationships/slideLayout" Target="../slideLayouts/slideLayout19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4.xml"/></Relationships>
</file>

<file path=ppt/slides/_rels/slide22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6.xml"/><Relationship Id="rId1" Type="http://schemas.openxmlformats.org/officeDocument/2006/relationships/slideLayout" Target="../slideLayouts/slideLayout191.xml"/></Relationships>
</file>

<file path=ppt/slides/_rels/slide22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67.xml"/><Relationship Id="rId1" Type="http://schemas.openxmlformats.org/officeDocument/2006/relationships/slideLayout" Target="../slideLayouts/slideLayout191.xml"/></Relationships>
</file>

<file path=ppt/slides/_rels/slide22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68.xml"/><Relationship Id="rId1" Type="http://schemas.openxmlformats.org/officeDocument/2006/relationships/slideLayout" Target="../slideLayouts/slideLayout191.xml"/></Relationships>
</file>

<file path=ppt/slides/_rels/slide22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69.xml"/><Relationship Id="rId1" Type="http://schemas.openxmlformats.org/officeDocument/2006/relationships/slideLayout" Target="../slideLayouts/slideLayout191.xml"/></Relationships>
</file>

<file path=ppt/slides/_rels/slide22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0.xml"/><Relationship Id="rId1" Type="http://schemas.openxmlformats.org/officeDocument/2006/relationships/slideLayout" Target="../slideLayouts/slideLayout191.xml"/></Relationships>
</file>

<file path=ppt/slides/_rels/slide22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71.xml"/><Relationship Id="rId1" Type="http://schemas.openxmlformats.org/officeDocument/2006/relationships/slideLayout" Target="../slideLayouts/slideLayout191.xml"/></Relationships>
</file>

<file path=ppt/slides/_rels/slide226.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2.xml"/><Relationship Id="rId1" Type="http://schemas.openxmlformats.org/officeDocument/2006/relationships/slideLayout" Target="../slideLayouts/slideLayout191.xml"/></Relationships>
</file>

<file path=ppt/slides/_rels/slide22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3.xml"/><Relationship Id="rId1" Type="http://schemas.openxmlformats.org/officeDocument/2006/relationships/slideLayout" Target="../slideLayouts/slideLayout191.xml"/></Relationships>
</file>

<file path=ppt/slides/_rels/slide22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4.xml"/><Relationship Id="rId1" Type="http://schemas.openxmlformats.org/officeDocument/2006/relationships/slideLayout" Target="../slideLayouts/slideLayout191.xml"/></Relationships>
</file>

<file path=ppt/slides/_rels/slide22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75.xml"/><Relationship Id="rId1" Type="http://schemas.openxmlformats.org/officeDocument/2006/relationships/slideLayout" Target="../slideLayouts/slideLayout19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39.xml"/><Relationship Id="rId1" Type="http://schemas.openxmlformats.org/officeDocument/2006/relationships/themeOverride" Target="../theme/themeOverride5.xml"/><Relationship Id="rId4" Type="http://schemas.openxmlformats.org/officeDocument/2006/relationships/image" Target="../media/image57.jpeg"/></Relationships>
</file>

<file path=ppt/slides/_rels/slide23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76.xml"/><Relationship Id="rId1" Type="http://schemas.openxmlformats.org/officeDocument/2006/relationships/slideLayout" Target="../slideLayouts/slideLayout191.xml"/></Relationships>
</file>

<file path=ppt/slides/_rels/slide23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7.xml"/><Relationship Id="rId1" Type="http://schemas.openxmlformats.org/officeDocument/2006/relationships/slideLayout" Target="../slideLayouts/slideLayout191.xml"/></Relationships>
</file>

<file path=ppt/slides/_rels/slide23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78.xml"/><Relationship Id="rId1" Type="http://schemas.openxmlformats.org/officeDocument/2006/relationships/slideLayout" Target="../slideLayouts/slideLayout191.xml"/></Relationships>
</file>

<file path=ppt/slides/_rels/slide2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6.xml"/></Relationships>
</file>

<file path=ppt/slides/_rels/slide2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40.jpeg"/><Relationship Id="rId1" Type="http://schemas.openxmlformats.org/officeDocument/2006/relationships/slideLayout" Target="../slideLayouts/slideLayout152.xml"/><Relationship Id="rId4" Type="http://schemas.openxmlformats.org/officeDocument/2006/relationships/image" Target="../media/image124.jpeg"/></Relationships>
</file>

<file path=ppt/slides/_rels/slide23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9.xml"/><Relationship Id="rId1" Type="http://schemas.openxmlformats.org/officeDocument/2006/relationships/slideLayout" Target="../slideLayouts/slideLayout158.xml"/></Relationships>
</file>

<file path=ppt/slides/_rels/slide23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80.xml"/><Relationship Id="rId1" Type="http://schemas.openxmlformats.org/officeDocument/2006/relationships/slideLayout" Target="../slideLayouts/slideLayout158.xml"/></Relationships>
</file>

<file path=ppt/slides/_rels/slide23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1.xml"/><Relationship Id="rId1" Type="http://schemas.openxmlformats.org/officeDocument/2006/relationships/slideLayout" Target="../slideLayouts/slideLayout158.xml"/></Relationships>
</file>

<file path=ppt/slides/_rels/slide23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82.xml"/><Relationship Id="rId1" Type="http://schemas.openxmlformats.org/officeDocument/2006/relationships/slideLayout" Target="../slideLayouts/slideLayout158.xml"/></Relationships>
</file>

<file path=ppt/slides/_rels/slide23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83.xml"/><Relationship Id="rId1" Type="http://schemas.openxmlformats.org/officeDocument/2006/relationships/slideLayout" Target="../slideLayouts/slideLayout158.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547.xml"/></Relationships>
</file>

<file path=ppt/slides/_rels/slide24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4.xml"/><Relationship Id="rId1" Type="http://schemas.openxmlformats.org/officeDocument/2006/relationships/slideLayout" Target="../slideLayouts/slideLayout158.xml"/></Relationships>
</file>

<file path=ppt/slides/_rels/slide241.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5.xml"/><Relationship Id="rId1" Type="http://schemas.openxmlformats.org/officeDocument/2006/relationships/slideLayout" Target="../slideLayouts/slideLayout158.xml"/></Relationships>
</file>

<file path=ppt/slides/_rels/slide242.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6.xml"/><Relationship Id="rId1" Type="http://schemas.openxmlformats.org/officeDocument/2006/relationships/slideLayout" Target="../slideLayouts/slideLayout158.xml"/></Relationships>
</file>

<file path=ppt/slides/_rels/slide243.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87.xml"/><Relationship Id="rId1" Type="http://schemas.openxmlformats.org/officeDocument/2006/relationships/slideLayout" Target="../slideLayouts/slideLayout158.xml"/></Relationships>
</file>

<file path=ppt/slides/_rels/slide24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88.xml"/><Relationship Id="rId1" Type="http://schemas.openxmlformats.org/officeDocument/2006/relationships/slideLayout" Target="../slideLayouts/slideLayout158.xml"/></Relationships>
</file>

<file path=ppt/slides/_rels/slide24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9.xml"/><Relationship Id="rId1" Type="http://schemas.openxmlformats.org/officeDocument/2006/relationships/slideLayout" Target="../slideLayouts/slideLayout158.xml"/></Relationships>
</file>

<file path=ppt/slides/_rels/slide24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0.xml"/><Relationship Id="rId1" Type="http://schemas.openxmlformats.org/officeDocument/2006/relationships/slideLayout" Target="../slideLayouts/slideLayout158.xml"/></Relationships>
</file>

<file path=ppt/slides/_rels/slide24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1.xml"/><Relationship Id="rId1" Type="http://schemas.openxmlformats.org/officeDocument/2006/relationships/slideLayout" Target="../slideLayouts/slideLayout158.xml"/></Relationships>
</file>

<file path=ppt/slides/_rels/slide248.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92.xml"/><Relationship Id="rId1" Type="http://schemas.openxmlformats.org/officeDocument/2006/relationships/slideLayout" Target="../slideLayouts/slideLayout158.xml"/></Relationships>
</file>

<file path=ppt/slides/_rels/slide24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3.xml"/><Relationship Id="rId1" Type="http://schemas.openxmlformats.org/officeDocument/2006/relationships/slideLayout" Target="../slideLayouts/slideLayout15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5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4.xml"/><Relationship Id="rId1" Type="http://schemas.openxmlformats.org/officeDocument/2006/relationships/slideLayout" Target="../slideLayouts/slideLayout158.xml"/></Relationships>
</file>

<file path=ppt/slides/_rels/slide251.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95.xml"/><Relationship Id="rId1" Type="http://schemas.openxmlformats.org/officeDocument/2006/relationships/slideLayout" Target="../slideLayouts/slideLayout158.xml"/></Relationships>
</file>

<file path=ppt/slides/_rels/slide252.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96.xml"/><Relationship Id="rId1" Type="http://schemas.openxmlformats.org/officeDocument/2006/relationships/slideLayout" Target="../slideLayouts/slideLayout158.xml"/></Relationships>
</file>

<file path=ppt/slides/_rels/slide25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97.xml"/><Relationship Id="rId1" Type="http://schemas.openxmlformats.org/officeDocument/2006/relationships/slideLayout" Target="../slideLayouts/slideLayout158.xml"/></Relationships>
</file>

<file path=ppt/slides/_rels/slide254.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8.xml"/><Relationship Id="rId1" Type="http://schemas.openxmlformats.org/officeDocument/2006/relationships/slideLayout" Target="../slideLayouts/slideLayout158.xml"/></Relationships>
</file>

<file path=ppt/slides/_rels/slide25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6.xml"/></Relationships>
</file>

<file path=ppt/slides/_rels/slide25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288.xml"/></Relationships>
</file>

<file path=ppt/slides/_rels/slide257.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99.xml"/><Relationship Id="rId1" Type="http://schemas.openxmlformats.org/officeDocument/2006/relationships/slideLayout" Target="../slideLayouts/slideLayout174.xml"/><Relationship Id="rId5" Type="http://schemas.openxmlformats.org/officeDocument/2006/relationships/image" Target="../media/image124.jpeg"/><Relationship Id="rId4" Type="http://schemas.openxmlformats.org/officeDocument/2006/relationships/image" Target="../media/image108.jpeg"/></Relationships>
</file>

<file path=ppt/slides/_rels/slide25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00.xml"/><Relationship Id="rId1" Type="http://schemas.openxmlformats.org/officeDocument/2006/relationships/slideLayout" Target="../slideLayouts/slideLayout180.xml"/></Relationships>
</file>

<file path=ppt/slides/_rels/slide25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01.xml"/><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26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02.xml"/><Relationship Id="rId1" Type="http://schemas.openxmlformats.org/officeDocument/2006/relationships/slideLayout" Target="../slideLayouts/slideLayout180.xml"/></Relationships>
</file>

<file path=ppt/slides/_rels/slide26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03.xml"/><Relationship Id="rId1" Type="http://schemas.openxmlformats.org/officeDocument/2006/relationships/slideLayout" Target="../slideLayouts/slideLayout180.xml"/></Relationships>
</file>

<file path=ppt/slides/_rels/slide26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4.xml"/><Relationship Id="rId1" Type="http://schemas.openxmlformats.org/officeDocument/2006/relationships/slideLayout" Target="../slideLayouts/slideLayout180.xml"/></Relationships>
</file>

<file path=ppt/slides/_rels/slide263.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05.xml"/><Relationship Id="rId1" Type="http://schemas.openxmlformats.org/officeDocument/2006/relationships/slideLayout" Target="../slideLayouts/slideLayout180.xml"/></Relationships>
</file>

<file path=ppt/slides/_rels/slide26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06.xml"/><Relationship Id="rId1" Type="http://schemas.openxmlformats.org/officeDocument/2006/relationships/slideLayout" Target="../slideLayouts/slideLayout180.xml"/></Relationships>
</file>

<file path=ppt/slides/_rels/slide26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07.xml"/><Relationship Id="rId1" Type="http://schemas.openxmlformats.org/officeDocument/2006/relationships/slideLayout" Target="../slideLayouts/slideLayout180.xml"/></Relationships>
</file>

<file path=ppt/slides/_rels/slide26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4.xml"/></Relationships>
</file>

<file path=ppt/slides/_rels/slide26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174.xml"/></Relationships>
</file>

<file path=ppt/slides/_rels/slide26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476.xml"/><Relationship Id="rId5" Type="http://schemas.openxmlformats.org/officeDocument/2006/relationships/image" Target="../media/image124.jpeg"/><Relationship Id="rId4" Type="http://schemas.openxmlformats.org/officeDocument/2006/relationships/image" Target="../media/image108.jpeg"/></Relationships>
</file>

<file path=ppt/slides/_rels/slide269.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18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270.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85.xml"/></Relationships>
</file>

<file path=ppt/slides/_rels/slide271.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85.xml"/></Relationships>
</file>

<file path=ppt/slides/_rels/slide272.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85.xml"/></Relationships>
</file>

<file path=ppt/slides/_rels/slide273.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185.xml"/></Relationships>
</file>

<file path=ppt/slides/_rels/slide274.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185.xml"/></Relationships>
</file>

<file path=ppt/slides/_rels/slide27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185.xml"/></Relationships>
</file>

<file path=ppt/slides/_rels/slide276.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185.xml"/></Relationships>
</file>

<file path=ppt/slides/_rels/slide277.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85.xml"/></Relationships>
</file>

<file path=ppt/slides/_rels/slide278.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185.xml"/></Relationships>
</file>

<file path=ppt/slides/_rels/slide27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hyperlink" Target="http://www.bigbookmedia.com/" TargetMode="External"/><Relationship Id="rId1" Type="http://schemas.openxmlformats.org/officeDocument/2006/relationships/slideLayout" Target="../slideLayouts/slideLayout19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8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79.jpeg"/><Relationship Id="rId1" Type="http://schemas.openxmlformats.org/officeDocument/2006/relationships/slideLayout" Target="../slideLayouts/slideLayout163.xml"/><Relationship Id="rId4" Type="http://schemas.openxmlformats.org/officeDocument/2006/relationships/image" Target="../media/image124.jpeg"/></Relationships>
</file>

<file path=ppt/slides/_rels/slide28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8.xml"/><Relationship Id="rId1" Type="http://schemas.openxmlformats.org/officeDocument/2006/relationships/slideLayout" Target="../slideLayouts/slideLayout169.xml"/></Relationships>
</file>

<file path=ppt/slides/_rels/slide28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9.xml"/><Relationship Id="rId1" Type="http://schemas.openxmlformats.org/officeDocument/2006/relationships/slideLayout" Target="../slideLayouts/slideLayout169.xml"/></Relationships>
</file>

<file path=ppt/slides/_rels/slide28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10.xml"/><Relationship Id="rId1" Type="http://schemas.openxmlformats.org/officeDocument/2006/relationships/slideLayout" Target="../slideLayouts/slideLayout169.xml"/></Relationships>
</file>

<file path=ppt/slides/_rels/slide286.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11.xml"/><Relationship Id="rId1" Type="http://schemas.openxmlformats.org/officeDocument/2006/relationships/slideLayout" Target="../slideLayouts/slideLayout169.xml"/></Relationships>
</file>

<file path=ppt/slides/_rels/slide28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12.xml"/><Relationship Id="rId1" Type="http://schemas.openxmlformats.org/officeDocument/2006/relationships/slideLayout" Target="../slideLayouts/slideLayout169.xml"/></Relationships>
</file>

<file path=ppt/slides/_rels/slide288.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13.xml"/><Relationship Id="rId1" Type="http://schemas.openxmlformats.org/officeDocument/2006/relationships/slideLayout" Target="../slideLayouts/slideLayout169.xml"/></Relationships>
</file>

<file path=ppt/slides/_rels/slide28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14.xml"/><Relationship Id="rId1" Type="http://schemas.openxmlformats.org/officeDocument/2006/relationships/slideLayout" Target="../slideLayouts/slideLayout169.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26.xml"/></Relationships>
</file>

<file path=ppt/slides/_rels/slide290.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15.xml"/><Relationship Id="rId1" Type="http://schemas.openxmlformats.org/officeDocument/2006/relationships/slideLayout" Target="../slideLayouts/slideLayout169.xml"/></Relationships>
</file>

<file path=ppt/slides/_rels/slide291.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16.xml"/><Relationship Id="rId1" Type="http://schemas.openxmlformats.org/officeDocument/2006/relationships/slideLayout" Target="../slideLayouts/slideLayout169.xml"/></Relationships>
</file>

<file path=ppt/slides/_rels/slide292.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17.xml"/><Relationship Id="rId1" Type="http://schemas.openxmlformats.org/officeDocument/2006/relationships/slideLayout" Target="../slideLayouts/slideLayout169.xml"/></Relationships>
</file>

<file path=ppt/slides/_rels/slide29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18.xml"/><Relationship Id="rId1" Type="http://schemas.openxmlformats.org/officeDocument/2006/relationships/slideLayout" Target="../slideLayouts/slideLayout169.xml"/></Relationships>
</file>

<file path=ppt/slides/_rels/slide294.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19.xml"/><Relationship Id="rId1" Type="http://schemas.openxmlformats.org/officeDocument/2006/relationships/slideLayout" Target="../slideLayouts/slideLayout169.xml"/></Relationships>
</file>

<file path=ppt/slides/_rels/slide295.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20.xml"/><Relationship Id="rId1" Type="http://schemas.openxmlformats.org/officeDocument/2006/relationships/slideLayout" Target="../slideLayouts/slideLayout169.xml"/></Relationships>
</file>

<file path=ppt/slides/_rels/slide296.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21.xml"/><Relationship Id="rId1" Type="http://schemas.openxmlformats.org/officeDocument/2006/relationships/slideLayout" Target="../slideLayouts/slideLayout169.xml"/></Relationships>
</file>

<file path=ppt/slides/_rels/slide29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22.xml"/><Relationship Id="rId1" Type="http://schemas.openxmlformats.org/officeDocument/2006/relationships/slideLayout" Target="../slideLayouts/slideLayout169.xml"/></Relationships>
</file>

<file path=ppt/slides/_rels/slide298.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23.xml"/><Relationship Id="rId1" Type="http://schemas.openxmlformats.org/officeDocument/2006/relationships/slideLayout" Target="../slideLayouts/slideLayout169.xml"/></Relationships>
</file>

<file path=ppt/slides/_rels/slide29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8.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6.xml"/></Relationships>
</file>

<file path=ppt/slides/_rels/slide30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288.xml"/></Relationships>
</file>

<file path=ppt/slides/_rels/slide301.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24.xml"/><Relationship Id="rId1" Type="http://schemas.openxmlformats.org/officeDocument/2006/relationships/slideLayout" Target="../slideLayouts/slideLayout288.xml"/><Relationship Id="rId5" Type="http://schemas.openxmlformats.org/officeDocument/2006/relationships/image" Target="../media/image124.jpeg"/><Relationship Id="rId4" Type="http://schemas.openxmlformats.org/officeDocument/2006/relationships/image" Target="../media/image108.jpeg"/></Relationships>
</file>

<file path=ppt/slides/_rels/slide30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25.xml"/><Relationship Id="rId1" Type="http://schemas.openxmlformats.org/officeDocument/2006/relationships/slideLayout" Target="../slideLayouts/slideLayout180.xml"/></Relationships>
</file>

<file path=ppt/slides/_rels/slide303.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26.xml"/><Relationship Id="rId1" Type="http://schemas.openxmlformats.org/officeDocument/2006/relationships/slideLayout" Target="../slideLayouts/slideLayout180.xml"/></Relationships>
</file>

<file path=ppt/slides/_rels/slide304.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27.xml"/><Relationship Id="rId1" Type="http://schemas.openxmlformats.org/officeDocument/2006/relationships/slideLayout" Target="../slideLayouts/slideLayout180.xml"/></Relationships>
</file>

<file path=ppt/slides/_rels/slide305.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28.xml"/><Relationship Id="rId1" Type="http://schemas.openxmlformats.org/officeDocument/2006/relationships/slideLayout" Target="../slideLayouts/slideLayout180.xml"/></Relationships>
</file>

<file path=ppt/slides/_rels/slide306.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29.xml"/><Relationship Id="rId1" Type="http://schemas.openxmlformats.org/officeDocument/2006/relationships/slideLayout" Target="../slideLayouts/slideLayout180.xml"/></Relationships>
</file>

<file path=ppt/slides/_rels/slide307.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30.xml"/><Relationship Id="rId1" Type="http://schemas.openxmlformats.org/officeDocument/2006/relationships/slideLayout" Target="../slideLayouts/slideLayout180.xml"/></Relationships>
</file>

<file path=ppt/slides/_rels/slide308.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31.xml"/><Relationship Id="rId1" Type="http://schemas.openxmlformats.org/officeDocument/2006/relationships/slideLayout" Target="../slideLayouts/slideLayout180.xml"/></Relationships>
</file>

<file path=ppt/slides/_rels/slide309.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32.xml"/><Relationship Id="rId1" Type="http://schemas.openxmlformats.org/officeDocument/2006/relationships/slideLayout" Target="../slideLayouts/slideLayout1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310.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33.xml"/><Relationship Id="rId1" Type="http://schemas.openxmlformats.org/officeDocument/2006/relationships/slideLayout" Target="../slideLayouts/slideLayout180.xml"/></Relationships>
</file>

<file path=ppt/slides/_rels/slide311.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34.xml"/><Relationship Id="rId1" Type="http://schemas.openxmlformats.org/officeDocument/2006/relationships/slideLayout" Target="../slideLayouts/slideLayout180.xml"/></Relationships>
</file>

<file path=ppt/slides/_rels/slide31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35.xml"/><Relationship Id="rId1" Type="http://schemas.openxmlformats.org/officeDocument/2006/relationships/slideLayout" Target="../slideLayouts/slideLayout180.xml"/></Relationships>
</file>

<file path=ppt/slides/_rels/slide313.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36.xml"/><Relationship Id="rId1" Type="http://schemas.openxmlformats.org/officeDocument/2006/relationships/slideLayout" Target="../slideLayouts/slideLayout180.xml"/></Relationships>
</file>

<file path=ppt/slides/_rels/slide31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37.xml"/><Relationship Id="rId1" Type="http://schemas.openxmlformats.org/officeDocument/2006/relationships/slideLayout" Target="../slideLayouts/slideLayout180.xml"/></Relationships>
</file>

<file path=ppt/slides/_rels/slide315.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38.xml"/><Relationship Id="rId1" Type="http://schemas.openxmlformats.org/officeDocument/2006/relationships/slideLayout" Target="../slideLayouts/slideLayout180.xml"/></Relationships>
</file>

<file path=ppt/slides/_rels/slide316.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39.xml"/><Relationship Id="rId1" Type="http://schemas.openxmlformats.org/officeDocument/2006/relationships/slideLayout" Target="../slideLayouts/slideLayout180.xml"/></Relationships>
</file>

<file path=ppt/slides/_rels/slide317.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40.xml"/><Relationship Id="rId1" Type="http://schemas.openxmlformats.org/officeDocument/2006/relationships/slideLayout" Target="../slideLayouts/slideLayout180.xml"/></Relationships>
</file>

<file path=ppt/slides/_rels/slide318.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41.xml"/><Relationship Id="rId1" Type="http://schemas.openxmlformats.org/officeDocument/2006/relationships/slideLayout" Target="../slideLayouts/slideLayout180.xml"/></Relationships>
</file>

<file path=ppt/slides/_rels/slide319.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42.xml"/><Relationship Id="rId1" Type="http://schemas.openxmlformats.org/officeDocument/2006/relationships/slideLayout" Target="../slideLayouts/slideLayout18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4.xml"/></Relationships>
</file>

<file path=ppt/slides/_rels/slide32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6.xml"/></Relationships>
</file>

<file path=ppt/slides/_rels/slide32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288.xml"/></Relationships>
</file>

<file path=ppt/slides/_rels/slide322.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9.xml"/></Relationships>
</file>

<file path=ppt/slides/_rels/slide323.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2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18.xml"/><Relationship Id="rId1" Type="http://schemas.openxmlformats.org/officeDocument/2006/relationships/themeOverride" Target="../theme/themeOverride6.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18.xml"/><Relationship Id="rId1" Type="http://schemas.openxmlformats.org/officeDocument/2006/relationships/themeOverride" Target="../theme/themeOverride7.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18.xml"/><Relationship Id="rId1" Type="http://schemas.openxmlformats.org/officeDocument/2006/relationships/themeOverride" Target="../theme/themeOverride8.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18.xml"/><Relationship Id="rId1" Type="http://schemas.openxmlformats.org/officeDocument/2006/relationships/themeOverride" Target="../theme/themeOverride9.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18.xml"/><Relationship Id="rId1" Type="http://schemas.openxmlformats.org/officeDocument/2006/relationships/themeOverride" Target="../theme/themeOverride10.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9.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315.jpeg"/><Relationship Id="rId1" Type="http://schemas.openxmlformats.org/officeDocument/2006/relationships/slideLayout" Target="../slideLayouts/slideLayout487.xml"/><Relationship Id="rId4" Type="http://schemas.openxmlformats.org/officeDocument/2006/relationships/image" Target="../media/image124.jpeg"/></Relationships>
</file>

<file path=ppt/slides/_rels/slide332.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563.xml"/><Relationship Id="rId4" Type="http://schemas.openxmlformats.org/officeDocument/2006/relationships/image" Target="../media/image61.gif"/></Relationships>
</file>

<file path=ppt/slides/_rels/slide340.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574.xml"/></Relationships>
</file>

<file path=ppt/slides/_rels/slide35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6.xml"/></Relationships>
</file>

<file path=ppt/slides/_rels/slide35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288.xml"/></Relationships>
</file>

<file path=ppt/slides/_rels/slide352.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67.xml"/><Relationship Id="rId1" Type="http://schemas.openxmlformats.org/officeDocument/2006/relationships/slideLayout" Target="../slideLayouts/slideLayout433.xml"/></Relationships>
</file>

<file path=ppt/slides/_rels/slide353.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jpe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68.xml"/><Relationship Id="rId1" Type="http://schemas.openxmlformats.org/officeDocument/2006/relationships/slideLayout" Target="../slideLayouts/slideLayout231.xml"/><Relationship Id="rId4" Type="http://schemas.openxmlformats.org/officeDocument/2006/relationships/image" Target="../media/image338.jpeg"/></Relationships>
</file>

<file path=ppt/slides/_rels/slide356.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69.xml"/><Relationship Id="rId1" Type="http://schemas.openxmlformats.org/officeDocument/2006/relationships/slideLayout" Target="../slideLayouts/slideLayout231.xml"/><Relationship Id="rId4" Type="http://schemas.openxmlformats.org/officeDocument/2006/relationships/image" Target="../media/image338.jpe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18.xml"/><Relationship Id="rId1" Type="http://schemas.openxmlformats.org/officeDocument/2006/relationships/themeOverride" Target="../theme/themeOverride11.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18.xml"/><Relationship Id="rId1" Type="http://schemas.openxmlformats.org/officeDocument/2006/relationships/themeOverride" Target="../theme/themeOverride12.xml"/></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18.xml"/><Relationship Id="rId1" Type="http://schemas.openxmlformats.org/officeDocument/2006/relationships/themeOverride" Target="../theme/themeOverr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574.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18.xml"/><Relationship Id="rId1" Type="http://schemas.openxmlformats.org/officeDocument/2006/relationships/themeOverride" Target="../theme/themeOverride14.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18.xml"/><Relationship Id="rId1" Type="http://schemas.openxmlformats.org/officeDocument/2006/relationships/themeOverride" Target="../theme/themeOverride15.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18.xml"/><Relationship Id="rId1" Type="http://schemas.openxmlformats.org/officeDocument/2006/relationships/themeOverride" Target="../theme/themeOverride16.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18.xml"/><Relationship Id="rId1" Type="http://schemas.openxmlformats.org/officeDocument/2006/relationships/themeOverride" Target="../theme/themeOverride17.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18.xml"/><Relationship Id="rId1" Type="http://schemas.openxmlformats.org/officeDocument/2006/relationships/themeOverride" Target="../theme/themeOverride18.xml"/></Relationships>
</file>

<file path=ppt/slides/_rels/slide36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78.xml"/><Relationship Id="rId1" Type="http://schemas.openxmlformats.org/officeDocument/2006/relationships/slideLayout" Target="../slideLayouts/slideLayout63.xml"/><Relationship Id="rId4" Type="http://schemas.openxmlformats.org/officeDocument/2006/relationships/image" Target="../media/image340.pn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36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79.xml"/><Relationship Id="rId1" Type="http://schemas.openxmlformats.org/officeDocument/2006/relationships/slideLayout" Target="../slideLayouts/slideLayout218.xml"/><Relationship Id="rId4" Type="http://schemas.openxmlformats.org/officeDocument/2006/relationships/image" Target="../media/image342.png"/></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499.xml"/></Relationships>
</file>

<file path=ppt/slides/_rels/slide369.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574.xml"/></Relationships>
</file>

<file path=ppt/slides/_rels/slide370.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81.xml"/><Relationship Id="rId1" Type="http://schemas.openxmlformats.org/officeDocument/2006/relationships/slideLayout" Target="../slideLayouts/slideLayout72.xml"/><Relationship Id="rId4" Type="http://schemas.openxmlformats.org/officeDocument/2006/relationships/image" Target="../media/image345.png"/></Relationships>
</file>

<file path=ppt/slides/_rels/slide371.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282.xml"/><Relationship Id="rId1" Type="http://schemas.openxmlformats.org/officeDocument/2006/relationships/slideLayout" Target="../slideLayouts/slideLayout417.xml"/><Relationship Id="rId4" Type="http://schemas.openxmlformats.org/officeDocument/2006/relationships/image" Target="../media/image347.jpeg"/></Relationships>
</file>

<file path=ppt/slides/_rels/slide372.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83.xml"/><Relationship Id="rId1" Type="http://schemas.openxmlformats.org/officeDocument/2006/relationships/slideLayout" Target="../slideLayouts/slideLayout141.xml"/></Relationships>
</file>

<file path=ppt/slides/_rels/slide37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63.xml"/></Relationships>
</file>

<file path=ppt/slides/_rels/slide374.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63.xml"/></Relationships>
</file>

<file path=ppt/slides/_rels/slide37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84.xml"/><Relationship Id="rId1" Type="http://schemas.openxmlformats.org/officeDocument/2006/relationships/slideLayout" Target="../slideLayouts/slideLayout63.xml"/></Relationships>
</file>

<file path=ppt/slides/_rels/slide376.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63.xml"/></Relationships>
</file>

<file path=ppt/slides/_rels/slide377.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63.xml"/></Relationships>
</file>

<file path=ppt/slides/_rels/slide378.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63.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576.xml"/></Relationships>
</file>

<file path=ppt/slides/_rels/slide38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85.xml"/><Relationship Id="rId1" Type="http://schemas.openxmlformats.org/officeDocument/2006/relationships/slideLayout" Target="../slideLayouts/slideLayout57.xml"/><Relationship Id="rId4" Type="http://schemas.openxmlformats.org/officeDocument/2006/relationships/image" Target="../media/image342.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57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8.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58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0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609.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576.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603.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09.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603.xml"/><Relationship Id="rId4" Type="http://schemas.openxmlformats.org/officeDocument/2006/relationships/image" Target="../media/image77.gi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20.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635.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64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8.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614.xml"/><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65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0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0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64.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68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85.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609.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9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70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642.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642.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568.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576.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569.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614.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70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08.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68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08.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0.xml"/><Relationship Id="rId1" Type="http://schemas.openxmlformats.org/officeDocument/2006/relationships/slideLayout" Target="../slideLayouts/slideLayout56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08.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609.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609.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68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96.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614.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7.xml"/><Relationship Id="rId1" Type="http://schemas.openxmlformats.org/officeDocument/2006/relationships/slideLayout" Target="../slideLayouts/slideLayout680.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8.xml"/><Relationship Id="rId1" Type="http://schemas.openxmlformats.org/officeDocument/2006/relationships/slideLayout" Target="../slideLayouts/slideLayout614.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43.xml"/><Relationship Id="rId4" Type="http://schemas.openxmlformats.org/officeDocument/2006/relationships/image" Target="../media/image50.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09.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60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18.xml"/></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2.xml"/><Relationship Id="rId1" Type="http://schemas.openxmlformats.org/officeDocument/2006/relationships/slideLayout" Target="../slideLayouts/slideLayout614.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3.xml"/><Relationship Id="rId1" Type="http://schemas.openxmlformats.org/officeDocument/2006/relationships/slideLayout" Target="../slideLayouts/slideLayout609.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614.xml"/><Relationship Id="rId5" Type="http://schemas.openxmlformats.org/officeDocument/2006/relationships/image" Target="../media/image82.jpeg"/><Relationship Id="rId4" Type="http://schemas.openxmlformats.org/officeDocument/2006/relationships/image" Target="../media/image81.jpeg"/></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729.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642.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7.xml"/><Relationship Id="rId1" Type="http://schemas.openxmlformats.org/officeDocument/2006/relationships/slideLayout" Target="../slideLayouts/slideLayout614.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609.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43.xml"/><Relationship Id="rId4" Type="http://schemas.openxmlformats.org/officeDocument/2006/relationships/image" Target="../media/image50.jpeg"/></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9.xml"/><Relationship Id="rId1" Type="http://schemas.openxmlformats.org/officeDocument/2006/relationships/slideLayout" Target="../slideLayouts/slideLayout6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0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2.xml"/><Relationship Id="rId1" Type="http://schemas.openxmlformats.org/officeDocument/2006/relationships/slideLayout" Target="../slideLayouts/slideLayout169.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3.xml"/><Relationship Id="rId1" Type="http://schemas.openxmlformats.org/officeDocument/2006/relationships/slideLayout" Target="../slideLayouts/slideLayout169.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4.xml"/><Relationship Id="rId1" Type="http://schemas.openxmlformats.org/officeDocument/2006/relationships/slideLayout" Target="../slideLayouts/slideLayout169.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5.xml"/><Relationship Id="rId1" Type="http://schemas.openxmlformats.org/officeDocument/2006/relationships/slideLayout" Target="../slideLayouts/slideLayout169.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6.xml"/><Relationship Id="rId1" Type="http://schemas.openxmlformats.org/officeDocument/2006/relationships/slideLayout" Target="../slideLayouts/slideLayout169.xml"/></Relationships>
</file>

<file path=ppt/slides/_rels/slide9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7.xml"/><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4"/>
            <a:ext cx="9144000" cy="1470025"/>
          </a:xfrm>
          <a:effectLst/>
        </p:spPr>
        <p:txBody>
          <a:bodyPr/>
          <a:lstStyle/>
          <a:p>
            <a:pPr rtl="1" eaLnBrk="1" hangingPunct="1">
              <a:defRPr/>
            </a:pPr>
            <a:r>
              <a:rPr lang="ar-SA" sz="8000" dirty="0">
                <a:solidFill>
                  <a:srgbClr val="FFCC66"/>
                </a:solidFill>
                <a:effectLst>
                  <a:glow rad="355600">
                    <a:schemeClr val="tx1"/>
                  </a:glow>
                </a:effectLst>
                <a:ea typeface="ＭＳ Ｐゴシック" charset="0"/>
                <a:cs typeface="Arial" panose="020B0604020202020204" pitchFamily="34" charset="0"/>
              </a:rPr>
              <a:t>متى</a:t>
            </a:r>
            <a:r>
              <a:rPr lang="en-US" sz="8000" dirty="0">
                <a:solidFill>
                  <a:srgbClr val="FFCC66"/>
                </a:solidFill>
                <a:effectLst>
                  <a:glow rad="355600">
                    <a:schemeClr val="tx1"/>
                  </a:glow>
                </a:effectLst>
                <a:ea typeface="ＭＳ Ｐゴシック" charset="0"/>
                <a:cs typeface="Arial" panose="020B0604020202020204" pitchFamily="34" charset="0"/>
              </a:rPr>
              <a:t> </a:t>
            </a:r>
            <a:r>
              <a:rPr lang="ar-JO" sz="8000" dirty="0">
                <a:solidFill>
                  <a:srgbClr val="FFCC66"/>
                </a:solidFill>
                <a:effectLst>
                  <a:glow rad="355600">
                    <a:schemeClr val="tx1"/>
                  </a:glow>
                </a:effectLst>
                <a:ea typeface="ＭＳ Ｐゴシック" charset="0"/>
                <a:cs typeface="Arial" panose="020B0604020202020204" pitchFamily="34" charset="0"/>
              </a:rPr>
              <a:t>١٥-٢٨</a:t>
            </a:r>
            <a:r>
              <a:rPr lang="en-US" sz="8000" dirty="0">
                <a:solidFill>
                  <a:srgbClr val="FFCC66"/>
                </a:solidFill>
                <a:effectLst>
                  <a:glow rad="355600">
                    <a:schemeClr val="tx1"/>
                  </a:glow>
                </a:effectLst>
                <a:ea typeface="ＭＳ Ｐゴシック" charset="0"/>
                <a:cs typeface="Arial" panose="020B0604020202020204" pitchFamily="34" charset="0"/>
              </a:rPr>
              <a:t> </a:t>
            </a:r>
            <a:endParaRPr lang="en-US" sz="7200" dirty="0">
              <a:solidFill>
                <a:srgbClr val="FFCC66"/>
              </a:solidFill>
              <a:effectLst>
                <a:glow rad="355600">
                  <a:schemeClr val="tx1"/>
                </a:glow>
              </a:effectLst>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CB519D9F-8E3D-D142-98B1-DF7861FA1501}"/>
              </a:ext>
            </a:extLst>
          </p:cNvPr>
          <p:cNvSpPr>
            <a:spLocks noChangeArrowheads="1"/>
          </p:cNvSpPr>
          <p:nvPr/>
        </p:nvSpPr>
        <p:spPr bwMode="auto">
          <a:xfrm>
            <a:off x="0" y="6256892"/>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16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389483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b="1">
              <a:latin typeface="Arial" panose="020B0604020202020204" pitchFamily="34" charset="0"/>
              <a:ea typeface="ＭＳ Ｐゴシック" pitchFamily="-112" charset="-128"/>
              <a:cs typeface="Arial" panose="020B0604020202020204" pitchFamily="34" charset="0"/>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خلاصة</a:t>
            </a:r>
            <a:endParaRPr lang="en-US" b="1" dirty="0">
              <a:solidFill>
                <a:schemeClr val="bg1"/>
              </a:solidFill>
              <a:latin typeface="Arial" panose="020B0604020202020204" pitchFamily="34" charset="0"/>
              <a:cs typeface="Arial" panose="020B0604020202020204" pitchFamily="34" charset="0"/>
            </a:endParaRPr>
          </a:p>
        </p:txBody>
      </p:sp>
      <p:sp>
        <p:nvSpPr>
          <p:cNvPr id="368645" name="Text Box 3"/>
          <p:cNvSpPr txBox="1">
            <a:spLocks noChangeArrowheads="1"/>
          </p:cNvSpPr>
          <p:nvPr/>
        </p:nvSpPr>
        <p:spPr bwMode="auto">
          <a:xfrm>
            <a:off x="8502650"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73</a:t>
            </a:r>
            <a:endParaRPr lang="en-US" b="1" dirty="0">
              <a:solidFill>
                <a:schemeClr val="bg1"/>
              </a:solidFill>
              <a:latin typeface="Arial" panose="020B0604020202020204" pitchFamily="34" charset="0"/>
              <a:cs typeface="Arial" panose="020B0604020202020204" pitchFamily="34" charset="0"/>
            </a:endParaRP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4. (11: 1- 16: 12) المسيح مرفوض كالمسيّا توقعًا للرفض النهائي للصلب، لذا فهو يقدم فترة قبل المجيئين وقبل استقباله المستقبلي وخدمته للأمم لتعليم إرجاء الملكوت.</a:t>
            </a:r>
            <a:endParaRPr lang="en-US" b="1" dirty="0">
              <a:solidFill>
                <a:schemeClr val="bg1"/>
              </a:solidFill>
              <a:latin typeface="Arial" panose="020B0604020202020204" pitchFamily="34" charset="0"/>
              <a:cs typeface="Arial" panose="020B0604020202020204" pitchFamily="34" charset="0"/>
            </a:endParaRP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5. (16: 13- 20: 34) المسيح يعّد تلاميذه فيما يتعلق بشخصه وبرنامجه لكي يتم تفويض سلطته المسيانية لهم بعد موته.</a:t>
            </a:r>
            <a:endParaRPr 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287338"/>
            <a:ext cx="8229600" cy="1130300"/>
          </a:xfrm>
        </p:spPr>
        <p:txBody>
          <a:bodyPr/>
          <a:lstStyle/>
          <a:p>
            <a:pPr>
              <a:defRPr/>
            </a:pPr>
            <a:r>
              <a:rPr lang="ar-JO" sz="2400" kern="1200" dirty="0">
                <a:solidFill>
                  <a:srgbClr val="FFFFFF"/>
                </a:solidFill>
                <a:effectLst/>
                <a:ea typeface="ＭＳ Ｐゴシック"/>
                <a:cs typeface="Arial" panose="020B0604020202020204" pitchFamily="34" charset="0"/>
              </a:rPr>
              <a:t>16: 13- 20: 34</a:t>
            </a:r>
            <a:r>
              <a:rPr lang="en-US" dirty="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124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4529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6600" dirty="0">
                <a:ea typeface="Osaka" charset="0"/>
                <a:cs typeface="Arial" panose="020B0604020202020204" pitchFamily="34" charset="0"/>
              </a:rPr>
              <a:t>Camel through a needle (Matt 19:24)</a:t>
            </a:r>
          </a:p>
        </p:txBody>
      </p:sp>
      <p:pic>
        <p:nvPicPr>
          <p:cNvPr id="3" name="Picture 2">
            <a:extLst>
              <a:ext uri="{FF2B5EF4-FFF2-40B4-BE49-F238E27FC236}">
                <a16:creationId xmlns:a16="http://schemas.microsoft.com/office/drawing/2014/main" id="{FE27423E-A68B-204C-976F-3FECB91B4749}"/>
              </a:ext>
            </a:extLst>
          </p:cNvPr>
          <p:cNvPicPr>
            <a:picLocks noChangeAspect="1"/>
          </p:cNvPicPr>
          <p:nvPr/>
        </p:nvPicPr>
        <p:blipFill>
          <a:blip r:embed="rId2"/>
          <a:stretch>
            <a:fillRect/>
          </a:stretch>
        </p:blipFill>
        <p:spPr>
          <a:xfrm>
            <a:off x="208359" y="0"/>
            <a:ext cx="8727281" cy="6858000"/>
          </a:xfrm>
          <a:prstGeom prst="rect">
            <a:avLst/>
          </a:prstGeom>
        </p:spPr>
      </p:pic>
    </p:spTree>
    <p:extLst>
      <p:ext uri="{BB962C8B-B14F-4D97-AF65-F5344CB8AC3E}">
        <p14:creationId xmlns:p14="http://schemas.microsoft.com/office/powerpoint/2010/main" val="10747007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6353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544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73181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5026496" cy="1176784"/>
          </a:xfrm>
        </p:spPr>
        <p:txBody>
          <a:bodyPr/>
          <a:lstStyle/>
          <a:p>
            <a:pPr eaLnBrk="1" hangingPunct="1">
              <a:defRPr/>
            </a:pPr>
            <a:r>
              <a:rPr lang="ar-SA" dirty="0">
                <a:effectLst>
                  <a:outerShdw blurRad="38100" dist="38100" dir="2700000" algn="tl">
                    <a:srgbClr val="FFFFFF"/>
                  </a:outerShdw>
                </a:effectLst>
                <a:cs typeface="Arial" panose="020B0604020202020204" pitchFamily="34" charset="0"/>
              </a:rPr>
              <a:t>مملكة سياسية حرفية</a:t>
            </a:r>
            <a:endParaRPr lang="en-US" sz="2800" dirty="0">
              <a:effectLst>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ar-JO"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قَالَ لَهُمْ يَسُوعُ: «ٱلْحَقَّ أَقُولُ لَكُمْ: إِنَّكُمْ أَنْتُمُ ٱلَّذِينَ تَبِعْتُمُونِي، فِي ٱلتَّجْدِيدِ، مَتَى جَلَسَ ٱبْنُ ٱلْإِنْسَانِ عَلَى كُرْسِيِّ مَجْدِهِ، تَجْلِسُونَ أَنْتُمْ أَيْضًا عَلَى ٱثْنَيْ عَشَرَ كُرْسِيًّا تَدِينُونَ أَسْبَاطَ إِسْرَائِيلَ ٱلِٱثْنَيْ عَشَرَ</a:t>
            </a:r>
            <a:b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r>
              <a:rPr lang="ar-SA"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متى ١٩: ٢٨</a:t>
            </a:r>
            <a: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20</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9478649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21</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0302369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lgn="r" rtl="1" eaLnBrk="0" fontAlgn="base" hangingPunct="0">
              <a:spcBef>
                <a:spcPct val="0"/>
              </a:spcBef>
              <a:spcAft>
                <a:spcPct val="0"/>
              </a:spcAft>
              <a:defRPr/>
            </a:pPr>
            <a:endParaRPr lang="en-US" b="1">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b="1" dirty="0">
                <a:solidFill>
                  <a:schemeClr val="bg1"/>
                </a:solidFill>
                <a:latin typeface="Arial" panose="020B0604020202020204" pitchFamily="34" charset="0"/>
                <a:cs typeface="Arial" panose="020B0604020202020204" pitchFamily="34" charset="0"/>
              </a:rPr>
              <a:t>المخطط التفصيلي</a:t>
            </a:r>
            <a:endParaRPr lang="en-US" b="1" dirty="0">
              <a:solidFill>
                <a:schemeClr val="bg1"/>
              </a:solidFill>
              <a:latin typeface="Arial" panose="020B0604020202020204" pitchFamily="34"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73</a:t>
            </a:r>
            <a:endParaRPr lang="en-US" b="1" dirty="0">
              <a:solidFill>
                <a:schemeClr val="bg1"/>
              </a:solidFill>
              <a:latin typeface="Arial" panose="020B0604020202020204" pitchFamily="34"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endParaRPr lang="en-US" b="1" dirty="0">
              <a:solidFill>
                <a:schemeClr val="bg1"/>
              </a:solidFill>
              <a:latin typeface="Arial" panose="020B0604020202020204" pitchFamily="34" charset="0"/>
              <a:cs typeface="Arial" panose="020B0604020202020204" pitchFamily="34" charset="0"/>
            </a:endParaRPr>
          </a:p>
        </p:txBody>
      </p:sp>
      <p:sp>
        <p:nvSpPr>
          <p:cNvPr id="370695" name="Text Box 5"/>
          <p:cNvSpPr txBox="1">
            <a:spLocks noChangeArrowheads="1"/>
          </p:cNvSpPr>
          <p:nvPr/>
        </p:nvSpPr>
        <p:spPr bwMode="auto">
          <a:xfrm>
            <a:off x="-63500" y="3214688"/>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5.يُعدّ المسيح تلاميذه فيما يتعلق بشخصه وبرنامجه حتى يتم </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تفويض سلطانه المسيحاني إليهم بعد موته. (16: 13-20: 34) </a:t>
            </a:r>
            <a:endParaRPr lang="en-US" b="1" dirty="0">
              <a:solidFill>
                <a:schemeClr val="bg1"/>
              </a:solidFill>
              <a:latin typeface="Arial" panose="020B0604020202020204" pitchFamily="34" charset="0"/>
              <a:cs typeface="Arial" panose="020B0604020202020204" pitchFamily="34" charset="0"/>
            </a:endParaRP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6. تظهر تقديم المسيح الرسمي ورفضه كملك لإسرائيل في صلبه غير المباشر سبب تأجيل الملكوت حتى عودته. (21-27) </a:t>
            </a:r>
            <a:endParaRPr 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620713"/>
            <a:ext cx="8229600" cy="725487"/>
          </a:xfrm>
        </p:spPr>
        <p:txBody>
          <a:bodyPr/>
          <a:lstStyle/>
          <a:p>
            <a:pPr>
              <a:defRPr/>
            </a:pPr>
            <a:r>
              <a:rPr lang="ar-SA" sz="2400" dirty="0">
                <a:solidFill>
                  <a:schemeClr val="bg1"/>
                </a:solidFill>
                <a:cs typeface="Arial" panose="020B0604020202020204" pitchFamily="34" charset="0"/>
              </a:rPr>
              <a:t>ا</a:t>
            </a:r>
            <a:r>
              <a:rPr lang="ar-JO" sz="2400" dirty="0">
                <a:solidFill>
                  <a:schemeClr val="bg1"/>
                </a:solidFill>
                <a:cs typeface="Arial" panose="020B0604020202020204" pitchFamily="34" charset="0"/>
              </a:rPr>
              <a:t>لإ</a:t>
            </a:r>
            <a:r>
              <a:rPr lang="ar-SA" sz="2400" dirty="0">
                <a:solidFill>
                  <a:schemeClr val="bg1"/>
                </a:solidFill>
                <a:cs typeface="Arial" panose="020B0604020202020204" pitchFamily="34" charset="0"/>
              </a:rPr>
              <a:t>صحاحات ٢١-٢٧</a:t>
            </a:r>
            <a:endParaRPr lang="en-US"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17</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067486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b="1">
              <a:latin typeface="Arial" panose="020B0604020202020204" pitchFamily="34" charset="0"/>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80</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ar-SA"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أورشليم خلال خدمة يسوع</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30790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انتصار الدخول</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5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a:t>
            </a:r>
            <a:r>
              <a:rPr kumimoji="0" lang="ar-JO" sz="25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أحد الشعانين</a:t>
            </a:r>
            <a:r>
              <a:rPr kumimoji="0" lang="en-US" sz="25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a:t>
            </a:r>
            <a:endParaRPr kumimoji="0" lang="en-US" sz="38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1" y="87079"/>
            <a:ext cx="4085257" cy="2431289"/>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٢١ : ١ – ١١</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١١ : ١ – ١١</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١٩ : ٢٨ – ٤٤</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١٢ : ١٢ - ١٩</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98710" y="3783455"/>
            <a:ext cx="1695813" cy="418776"/>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5" name="Group 14">
            <a:extLst>
              <a:ext uri="{FF2B5EF4-FFF2-40B4-BE49-F238E27FC236}">
                <a16:creationId xmlns:a16="http://schemas.microsoft.com/office/drawing/2014/main" id="{F5C2D5BF-258A-0D4D-A973-597216F72A51}"/>
              </a:ext>
            </a:extLst>
          </p:cNvPr>
          <p:cNvGrpSpPr/>
          <p:nvPr/>
        </p:nvGrpSpPr>
        <p:grpSpPr>
          <a:xfrm>
            <a:off x="6635840" y="-51978"/>
            <a:ext cx="2976720" cy="1441105"/>
            <a:chOff x="238313" y="1317854"/>
            <a:chExt cx="2976720" cy="1441105"/>
          </a:xfrm>
        </p:grpSpPr>
        <p:grpSp>
          <p:nvGrpSpPr>
            <p:cNvPr id="16" name="Group 15">
              <a:extLst>
                <a:ext uri="{FF2B5EF4-FFF2-40B4-BE49-F238E27FC236}">
                  <a16:creationId xmlns:a16="http://schemas.microsoft.com/office/drawing/2014/main" id="{84D98010-DFC8-974F-A8FB-15C7B9325FDD}"/>
                </a:ext>
              </a:extLst>
            </p:cNvPr>
            <p:cNvGrpSpPr/>
            <p:nvPr/>
          </p:nvGrpSpPr>
          <p:grpSpPr>
            <a:xfrm>
              <a:off x="238313" y="1506508"/>
              <a:ext cx="2376264" cy="1252451"/>
              <a:chOff x="6444208" y="182050"/>
              <a:chExt cx="2376264" cy="1252451"/>
            </a:xfrm>
          </p:grpSpPr>
          <p:pic>
            <p:nvPicPr>
              <p:cNvPr id="18" name="Picture 1" descr="22_John_Baptist_Prison_JPEG_1024.jpg">
                <a:extLst>
                  <a:ext uri="{FF2B5EF4-FFF2-40B4-BE49-F238E27FC236}">
                    <a16:creationId xmlns:a16="http://schemas.microsoft.com/office/drawing/2014/main" id="{31D6297F-37D8-1848-BCB4-9F35670E899D}"/>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9" name="Rectangle 18">
                <a:extLst>
                  <a:ext uri="{FF2B5EF4-FFF2-40B4-BE49-F238E27FC236}">
                    <a16:creationId xmlns:a16="http://schemas.microsoft.com/office/drawing/2014/main" id="{AA868042-5594-054F-A073-FC41C0B58772}"/>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F25428A1-29A5-654A-A114-59C15BB9B3EF}"/>
                </a:ext>
              </a:extLst>
            </p:cNvPr>
            <p:cNvSpPr txBox="1"/>
            <p:nvPr/>
          </p:nvSpPr>
          <p:spPr>
            <a:xfrm>
              <a:off x="1403648" y="1317854"/>
              <a:ext cx="1811385" cy="884117"/>
            </a:xfrm>
            <a:prstGeom prst="rect">
              <a:avLst/>
            </a:prstGeom>
            <a:noFill/>
            <a:effectLst/>
          </p:spPr>
          <p:txBody>
            <a:bodyPr wrap="square" lIns="91341" tIns="45671" rIns="91341" bIns="45671"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FEAF2129-FDA3-36B6-6E64-841676224F78}"/>
              </a:ext>
            </a:extLst>
          </p:cNvPr>
          <p:cNvSpPr/>
          <p:nvPr/>
        </p:nvSpPr>
        <p:spPr bwMode="auto">
          <a:xfrm>
            <a:off x="7859976" y="255928"/>
            <a:ext cx="1080120" cy="11332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002060"/>
                </a:solidFill>
                <a:effectLst/>
                <a:latin typeface="Arial" panose="020B0604020202020204" pitchFamily="34" charset="0"/>
                <a:ea typeface="ＭＳ Ｐゴシック" pitchFamily="-112" charset="-128"/>
                <a:cs typeface="Arial" panose="020B0604020202020204" pitchFamily="34" charset="0"/>
              </a:rPr>
              <a:t>صور </a:t>
            </a:r>
            <a:r>
              <a:rPr kumimoji="0" lang="ar-JO" sz="2000" b="1" u="none" strike="noStrike" cap="none" normalizeH="0" baseline="0" dirty="0">
                <a:ln>
                  <a:noFill/>
                </a:ln>
                <a:solidFill>
                  <a:srgbClr val="00B0F0"/>
                </a:solidFill>
                <a:effectLst/>
                <a:latin typeface="Arial" panose="020B0604020202020204" pitchFamily="34" charset="0"/>
                <a:ea typeface="ＭＳ Ｐゴシック" pitchFamily="-112" charset="-128"/>
                <a:cs typeface="Arial" panose="020B0604020202020204" pitchFamily="34" charset="0"/>
              </a:rPr>
              <a:t>كتابية </a:t>
            </a:r>
            <a:r>
              <a:rPr kumimoji="0" lang="ar-JO" sz="2000" b="1" u="none" strike="noStrike" cap="none" normalizeH="0" baseline="0" dirty="0">
                <a:ln>
                  <a:noFill/>
                </a:ln>
                <a:solidFill>
                  <a:srgbClr val="002060"/>
                </a:solidFill>
                <a:effectLst/>
                <a:latin typeface="Arial" panose="020B0604020202020204" pitchFamily="34" charset="0"/>
                <a:ea typeface="ＭＳ Ｐゴシック" pitchFamily="-112" charset="-128"/>
                <a:cs typeface="Arial" panose="020B0604020202020204" pitchFamily="34" charset="0"/>
              </a:rPr>
              <a:t>مجانية</a:t>
            </a:r>
            <a:endParaRPr kumimoji="0" lang="en-US" sz="2000" b="1" u="none" strike="noStrike" cap="none" normalizeH="0" baseline="0" dirty="0">
              <a:ln>
                <a:noFill/>
              </a:ln>
              <a:solidFill>
                <a:srgbClr val="002060"/>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1068080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6850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2724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876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8047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48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1881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812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236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ص. إعلان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تحقيقاً لنبوة المسيح عن رؤية مجده قبل أسبوع واحد تجلى يسوع أمام بطرس ويعقوب ويوحنا ليكشف في صورة مصغرة عن المجد الجوهري الذي سيعلنه للعالم عندما يبدأ ملكه عند المجيء الثاني ويثبت ان المسيح هو الوحيد المستحق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87</a:t>
            </a:r>
            <a:endParaRPr kumimoji="0" lang="de-DE"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17: 1-8، مرقس 9: 2-8، لوقا 9: 28-36</a:t>
            </a:r>
            <a:endParaRPr kumimoji="0" lang="de-DE"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6947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6324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9926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5481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117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10702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69701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48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2753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9468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9620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027054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848226" cy="838200"/>
            <a:chOff x="48" y="2544"/>
            <a:chExt cx="3054"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52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8: 4، 9: 3، 10: 4، 10: 18-19، 11: 23</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3611564" cy="838200"/>
            <a:chOff x="48" y="3120"/>
            <a:chExt cx="2275"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74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 19: 37، 24: 50، أع 1: 10</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1: 11، زك 14: 4، حز 43: 1-5</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ea typeface="ＭＳ Ｐゴシック" charset="0"/>
              </a:rPr>
              <a:t>الروح يغادر ويرجع</a:t>
            </a:r>
            <a:endParaRPr lang="en-US" sz="2400" dirty="0">
              <a:ea typeface="ＭＳ Ｐゴシック"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11152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5717135" cy="216989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ويعقوب ويوحنا فقط؟</a:t>
            </a:r>
            <a:endParaRPr kumimoji="0" lang="en-US"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خطاب جبل الزيتون</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b="1"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b="1"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9188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b="1" dirty="0">
                <a:latin typeface="Arial" panose="020B0604020202020204" pitchFamily="34" charset="0"/>
                <a:cs typeface="Arial" panose="020B0604020202020204" pitchFamily="34" charset="0"/>
              </a:rPr>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23528" y="348913"/>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u="none" strike="noStrike" kern="1200" cap="none" spc="0" normalizeH="0" baseline="0" noProof="0" dirty="0">
                <a:ln>
                  <a:noFill/>
                </a:ln>
                <a:solidFill>
                  <a:srgbClr val="1F497D">
                    <a:lumMod val="75000"/>
                  </a:srgbClr>
                </a:solidFill>
                <a:effectLst/>
                <a:uLnTx/>
                <a:uFillTx/>
                <a:latin typeface="Arial" panose="020B0604020202020204" pitchFamily="34" charset="0"/>
                <a:ea typeface="KaiTi" panose="02010609060101010101" pitchFamily="49" charset="-122"/>
                <a:cs typeface="Arial" panose="020B0604020202020204" pitchFamily="34" charset="0"/>
              </a:rPr>
              <a:t>مزمور</a:t>
            </a:r>
            <a:endParaRPr kumimoji="0" lang="en-SG" sz="166900" b="1" u="none" strike="noStrike" kern="1200" cap="none" spc="0" normalizeH="0" baseline="0" noProof="0" dirty="0">
              <a:ln>
                <a:noFill/>
              </a:ln>
              <a:solidFill>
                <a:srgbClr val="1F497D">
                  <a:lumMod val="75000"/>
                </a:srgbClr>
              </a:solidFill>
              <a:effectLst/>
              <a:uLnTx/>
              <a:uFillTx/>
              <a:latin typeface="Arial" panose="020B0604020202020204" pitchFamily="34" charset="0"/>
              <a:ea typeface="KaiTi" panose="02010609060101010101" pitchFamily="49" charset="-122"/>
              <a:cs typeface="Arial" panose="020B0604020202020204" pitchFamily="34" charset="0"/>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u="none" strike="noStrike" kern="1200" cap="none" spc="0" normalizeH="0" baseline="0" noProof="0" dirty="0">
                  <a:ln>
                    <a:noFill/>
                  </a:ln>
                  <a:solidFill>
                    <a:srgbClr val="006E00"/>
                  </a:solidFill>
                  <a:effectLst/>
                  <a:uLnTx/>
                  <a:uFillTx/>
                  <a:latin typeface="Arial" panose="020B0604020202020204" pitchFamily="34" charset="0"/>
                  <a:ea typeface="宋体"/>
                  <a:cs typeface="Arial" panose="020B0604020202020204" pitchFamily="34" charset="0"/>
                </a:rPr>
                <a:t>الأحد</a:t>
              </a:r>
              <a:endParaRPr kumimoji="0" lang="en-SG" sz="13800" b="1" u="none" strike="noStrike" kern="1200" cap="none" spc="0" normalizeH="0" baseline="0" noProof="0" dirty="0">
                <a:ln>
                  <a:noFill/>
                </a:ln>
                <a:solidFill>
                  <a:srgbClr val="006E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b="1" dirty="0">
                <a:latin typeface="Arial" panose="020B0604020202020204" pitchFamily="34" charset="0"/>
                <a:cs typeface="Arial" panose="020B0604020202020204" pitchFamily="34"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dirty="0">
                <a:effectLst>
                  <a:glow rad="127000">
                    <a:schemeClr val="tx1"/>
                  </a:glow>
                </a:effectLst>
                <a:ea typeface="ＭＳ Ｐゴシック" charset="0"/>
              </a:rPr>
              <a:t>أشجار النخيل للعبور</a:t>
            </a:r>
            <a:endParaRPr lang="en-US" sz="6000" dirty="0">
              <a:effectLst>
                <a:glow rad="127000">
                  <a:schemeClr val="tx1"/>
                </a:glow>
              </a:effectLst>
              <a:ea typeface="ＭＳ Ｐゴシック"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b="1"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rtl="1" eaLnBrk="1" hangingPunct="1"/>
            <a:r>
              <a:rPr lang="ar-SA" sz="4800" b="1" dirty="0">
                <a:solidFill>
                  <a:schemeClr val="bg1"/>
                </a:solidFill>
                <a:latin typeface="Arial" panose="020B0604020202020204" pitchFamily="34" charset="0"/>
                <a:cs typeface="Arial" panose="020B0604020202020204" pitchFamily="34" charset="0"/>
              </a:rPr>
              <a:t>الدخول</a:t>
            </a:r>
            <a:r>
              <a:rPr lang="ar-JO" sz="4800" b="1" dirty="0">
                <a:solidFill>
                  <a:schemeClr val="bg1"/>
                </a:solidFill>
                <a:latin typeface="Arial" panose="020B0604020202020204" pitchFamily="34" charset="0"/>
                <a:cs typeface="Arial" panose="020B0604020202020204" pitchFamily="34" charset="0"/>
              </a:rPr>
              <a:t> الإ</a:t>
            </a:r>
            <a:r>
              <a:rPr lang="ar-SA" sz="4800" b="1" dirty="0">
                <a:solidFill>
                  <a:schemeClr val="bg1"/>
                </a:solidFill>
                <a:latin typeface="Arial" panose="020B0604020202020204" pitchFamily="34" charset="0"/>
                <a:cs typeface="Arial" panose="020B0604020202020204" pitchFamily="34" charset="0"/>
              </a:rPr>
              <a:t>نتصار</a:t>
            </a:r>
            <a:r>
              <a:rPr lang="ar-JO" sz="4800" b="1" dirty="0">
                <a:solidFill>
                  <a:schemeClr val="bg1"/>
                </a:solidFill>
                <a:latin typeface="Arial" panose="020B0604020202020204" pitchFamily="34" charset="0"/>
                <a:cs typeface="Arial" panose="020B0604020202020204" pitchFamily="34" charset="0"/>
              </a:rPr>
              <a:t>يّ</a:t>
            </a:r>
            <a:endParaRPr lang="ar-SA" sz="4800" b="1" dirty="0">
              <a:solidFill>
                <a:schemeClr val="bg1"/>
              </a:solidFill>
              <a:latin typeface="Arial" panose="020B0604020202020204" pitchFamily="34" charset="0"/>
              <a:cs typeface="Arial" panose="020B0604020202020204" pitchFamily="34" charset="0"/>
            </a:endParaRP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a:t>
            </a:r>
            <a:r>
              <a:rPr kumimoji="0" lang="ar-JO"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a:t>
            </a: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ى ٢١ : ٩</a:t>
            </a:r>
            <a:endParaRPr kumimoji="0" lang="en-US"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1"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6565"/>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الشعانين إلى الصليب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8382153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ما هو الأمر الجيد بخصوص الجمعة العظيمة؟</a:t>
            </a:r>
            <a:endParaRPr lang="en-US" dirty="0">
              <a:cs typeface="Arial" panose="020B0604020202020204" pitchFamily="34" charset="0"/>
            </a:endParaRPr>
          </a:p>
        </p:txBody>
      </p:sp>
    </p:spTree>
    <p:extLst>
      <p:ext uri="{BB962C8B-B14F-4D97-AF65-F5344CB8AC3E}">
        <p14:creationId xmlns:p14="http://schemas.microsoft.com/office/powerpoint/2010/main" val="2402195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a:t>
            </a:r>
            <a:endParaRPr lang="en-US" dirty="0">
              <a:cs typeface="Arial" panose="020B0604020202020204" pitchFamily="34" charset="0"/>
            </a:endParaRPr>
          </a:p>
        </p:txBody>
      </p:sp>
    </p:spTree>
    <p:extLst>
      <p:ext uri="{BB962C8B-B14F-4D97-AF65-F5344CB8AC3E}">
        <p14:creationId xmlns:p14="http://schemas.microsoft.com/office/powerpoint/2010/main" val="39187262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22</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615159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dirty="0">
                <a:solidFill>
                  <a:schemeClr val="tx1"/>
                </a:solidFill>
                <a:effectLst/>
                <a:ea typeface="ＭＳ Ｐゴシック" charset="0"/>
                <a:cs typeface="Arial" panose="020B0604020202020204" pitchFamily="34" charset="0"/>
              </a:rPr>
              <a:t>أسبوع</a:t>
            </a:r>
            <a:br>
              <a:rPr lang="ar-JO" sz="3600" dirty="0">
                <a:solidFill>
                  <a:schemeClr val="tx1"/>
                </a:solidFill>
                <a:effectLst/>
                <a:ea typeface="ＭＳ Ｐゴシック" charset="0"/>
                <a:cs typeface="Arial" panose="020B0604020202020204" pitchFamily="34" charset="0"/>
              </a:rPr>
            </a:br>
            <a:r>
              <a:rPr lang="ar-JO" sz="3600" dirty="0">
                <a:solidFill>
                  <a:schemeClr val="tx1"/>
                </a:solidFill>
                <a:effectLst/>
                <a:ea typeface="ＭＳ Ｐゴシック" charset="0"/>
                <a:cs typeface="Arial" panose="020B0604020202020204" pitchFamily="34" charset="0"/>
              </a:rPr>
              <a:t>الآلام</a:t>
            </a:r>
            <a:endParaRPr lang="en-US" sz="4000" dirty="0">
              <a:solidFill>
                <a:schemeClr val="tx1"/>
              </a:solidFill>
              <a:effectLst/>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1"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15" y="239"/>
              <a:ext cx="515"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5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0"/>
            <a:ext cx="6984776" cy="6804038"/>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ar-SA" sz="4800" dirty="0">
                <a:cs typeface="Arial" panose="020B0604020202020204" pitchFamily="34" charset="0"/>
              </a:rPr>
              <a:t>دينار فضي</a:t>
            </a:r>
            <a:endParaRPr lang="en-US" sz="4800" dirty="0">
              <a:cs typeface="Arial" panose="020B0604020202020204" pitchFamily="34" charset="0"/>
            </a:endParaRPr>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ar-SA" sz="1600" b="1" dirty="0">
                <a:latin typeface="Arial" panose="020B0604020202020204" pitchFamily="34" charset="0"/>
                <a:cs typeface="Arial" panose="020B0604020202020204" pitchFamily="34" charset="0"/>
              </a:rPr>
              <a:t>برنامج لوغوس للكتاب المقدس</a:t>
            </a:r>
            <a:endParaRPr lang="en-US" sz="1600" b="1" dirty="0">
              <a:latin typeface="Arial" panose="020B0604020202020204" pitchFamily="34" charset="0"/>
              <a:cs typeface="Arial" panose="020B0604020202020204" pitchFamily="34" charset="0"/>
            </a:endParaRPr>
          </a:p>
        </p:txBody>
      </p:sp>
      <p:sp>
        <p:nvSpPr>
          <p:cNvPr id="5" name="Title 2"/>
          <p:cNvSpPr txBox="1">
            <a:spLocks/>
          </p:cNvSpPr>
          <p:nvPr/>
        </p:nvSpPr>
        <p:spPr bwMode="auto">
          <a:xfrm>
            <a:off x="4067944" y="44624"/>
            <a:ext cx="5098297" cy="223224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rtl="1"/>
            <a:r>
              <a:rPr lang="ar-JO" sz="1600" b="1" dirty="0">
                <a:latin typeface="Arial" panose="020B0604020202020204" pitchFamily="34" charset="0"/>
                <a:cs typeface="Arial" panose="020B0604020202020204" pitchFamily="34" charset="0"/>
              </a:rPr>
              <a:t>الدينار الفضي
كان الدينار يعتبر أجر يوم عادل للعامل في القرن الأول. طلب يسوع أن يرى هذه العملة عندما سئل عما إذا كان من القانوني دفع الضرائب لقيصر (متى 22: 18).
ما يمكن أن تشتريه عملة واحدة:
15 رطلا من القمح (في سلة)
</a:t>
            </a:r>
            <a:endParaRPr lang="en-US" sz="1600" b="1" dirty="0">
              <a:latin typeface="Arial" panose="020B0604020202020204" pitchFamily="34" charset="0"/>
              <a:cs typeface="Arial" panose="020B0604020202020204" pitchFamily="34" charset="0"/>
            </a:endParaRPr>
          </a:p>
          <a:p>
            <a:pPr algn="r" rtl="1"/>
            <a:r>
              <a:rPr lang="ar-JO" sz="1800" b="1" dirty="0">
                <a:latin typeface="Arial" panose="020B0604020202020204" pitchFamily="34" charset="0"/>
                <a:cs typeface="Arial" panose="020B0604020202020204" pitchFamily="34" charset="0"/>
              </a:rPr>
              <a:t>ترجمة نص العملة: </a:t>
            </a:r>
            <a:r>
              <a:rPr lang="ar-JO" sz="1600" b="1" dirty="0">
                <a:latin typeface="Arial" panose="020B0604020202020204" pitchFamily="34" charset="0"/>
                <a:cs typeface="Arial" panose="020B0604020202020204" pitchFamily="34" charset="0"/>
              </a:rPr>
              <a:t>"تيبيريوس قيصر ، ابن الإلهي [أغسطس] ، [نفسه الآن] أغسطس</a:t>
            </a:r>
            <a:r>
              <a:rPr lang="mr-IN" sz="1600" b="1" dirty="0">
                <a:latin typeface="Arial" panose="020B0604020202020204" pitchFamily="34" charset="0"/>
              </a:rPr>
              <a:t>"</a:t>
            </a:r>
            <a:endParaRPr lang="en-US" sz="1600" b="1" dirty="0">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DAE20524-A0B4-9CF7-0659-ED49F786274F}"/>
              </a:ext>
            </a:extLst>
          </p:cNvPr>
          <p:cNvSpPr/>
          <p:nvPr/>
        </p:nvSpPr>
        <p:spPr bwMode="auto">
          <a:xfrm rot="21014827">
            <a:off x="4421041" y="5940809"/>
            <a:ext cx="864096" cy="370003"/>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Arial" panose="020B0604020202020204" pitchFamily="34" charset="0"/>
            </a:endParaRPr>
          </a:p>
        </p:txBody>
      </p:sp>
      <p:sp>
        <p:nvSpPr>
          <p:cNvPr id="6" name="Title 2"/>
          <p:cNvSpPr txBox="1">
            <a:spLocks/>
          </p:cNvSpPr>
          <p:nvPr/>
        </p:nvSpPr>
        <p:spPr bwMode="auto">
          <a:xfrm>
            <a:off x="0" y="5013176"/>
            <a:ext cx="5098296" cy="1656184"/>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just" rtl="1"/>
            <a:r>
              <a:rPr lang="ar-JO" sz="1600" b="1" dirty="0">
                <a:latin typeface="Arial" panose="020B0604020202020204" pitchFamily="34" charset="0"/>
                <a:cs typeface="Arial" panose="020B0604020202020204" pitchFamily="34" charset="0"/>
              </a:rPr>
              <a:t>عندما سأل الفريسيون يسوع عما إذا كان من القانوني دفع الضرائب لقيصر ، طلب يسوع رؤية عملة معدنية للضريبة. أعطوه دينارا كهذا. يعلن الشعار الموجود على هذه العملة أن تيبيريوس هو ابن القيصر الإلهي الذي سبقه. كان يسوع ، ابن الله الحقيقي ، قد أدرك المفارقة في ادعاء طبريا (متى 22: 17-22 ؛ متى 22: 17-22). مرقس ١٢: ١٤-١٧; (لوقا 20: 21-26).</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20136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ar-SA"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a:t>
            </a:r>
            <a:endParaRPr lang="en-US" altLang="en-US" dirty="0">
              <a:solidFill>
                <a:srgbClr val="FFFFFF"/>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ar-JO" sz="3600" dirty="0">
                <a:solidFill>
                  <a:schemeClr val="tx2"/>
                </a:solidFill>
                <a:effectLst>
                  <a:glow rad="127000">
                    <a:schemeClr val="bg1"/>
                  </a:glow>
                </a:effectLst>
                <a:ea typeface="ＭＳ Ｐゴシック" charset="0"/>
              </a:rPr>
              <a:t>الأمر الأكثر أهمية هو أن تستمتع بحياتك – هذا هو كل ما يهم</a:t>
            </a:r>
            <a:br>
              <a:rPr lang="en-US" sz="3600" dirty="0">
                <a:solidFill>
                  <a:schemeClr val="tx2"/>
                </a:solidFill>
                <a:effectLst>
                  <a:glow rad="127000">
                    <a:schemeClr val="bg1"/>
                  </a:glow>
                </a:effectLst>
                <a:ea typeface="ＭＳ Ｐゴシック" charset="0"/>
              </a:rPr>
            </a:br>
            <a:br>
              <a:rPr lang="en-US"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 أودري هيبورن -</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97922453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dirty="0">
                <a:effectLst>
                  <a:glow rad="127000">
                    <a:schemeClr val="tx1"/>
                  </a:glow>
                </a:effectLst>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السعادة هي أهم شيء في العالم،  وبدونها تعيش حياة اكتئاب.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مارلين مونرو</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50248662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SA"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a:t>
            </a:r>
            <a:endParaRPr lang="en-US"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4419600" y="1447800"/>
            <a:ext cx="4724400" cy="35052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"فَقَالَ لَهُ يَسُوعُ: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تُحِبُّ ٱلرَّبَّ إِلَهَكَ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 مِنْ كُلِّ قَلْبِكَ، وَمِنْ كُلِّ نَفْسِكَ،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 وَمِنْ كُلِّ فِكْرِكَ.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 </a:t>
            </a:r>
            <a:r>
              <a:rPr kumimoji="0" lang="ar-JO" sz="28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٣٨</a:t>
            </a: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 هَذِهِ هِيَ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 ٱلْوَصِيَّةُ ٱلْأُولَى وَٱلْعُظْمَى."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(مت 22: 37- 38).</a:t>
            </a:r>
            <a:endParaRPr kumimoji="0" lang="en-US"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72325" y="1447800"/>
            <a:ext cx="46443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chemeClr val="bg1"/>
                </a:solidFill>
                <a:effectLst/>
                <a:uLnTx/>
                <a:uFillTx/>
                <a:latin typeface="Arial"/>
                <a:ea typeface="MS PGothic" pitchFamily="34" charset="-128"/>
                <a:cs typeface="Arial"/>
              </a:defRPr>
            </a:lvl1pPr>
            <a:lvl2pPr marL="742950" indent="-285750" eaLnBrk="0" hangingPunct="0">
              <a:spcBef>
                <a:spcPct val="20000"/>
              </a:spcBef>
              <a:buChar char="–"/>
              <a:defRPr sz="2800">
                <a:latin typeface="+mn-lt"/>
                <a:ea typeface="ＭＳ Ｐゴシック" pitchFamily="-108" charset="-128"/>
              </a:defRPr>
            </a:lvl2pPr>
            <a:lvl3pPr marL="1143000" indent="-228600" eaLnBrk="0" hangingPunct="0">
              <a:spcBef>
                <a:spcPct val="20000"/>
              </a:spcBef>
              <a:buChar char="•"/>
              <a:defRPr>
                <a:latin typeface="+mn-lt"/>
                <a:ea typeface="ＭＳ Ｐゴシック" pitchFamily="-108" charset="-128"/>
              </a:defRPr>
            </a:lvl3pPr>
            <a:lvl4pPr marL="1600200" indent="-228600" eaLnBrk="0" hangingPunct="0">
              <a:spcBef>
                <a:spcPct val="20000"/>
              </a:spcBef>
              <a:buChar char="–"/>
              <a:defRPr sz="2000">
                <a:latin typeface="+mn-lt"/>
                <a:ea typeface="ＭＳ Ｐゴシック" pitchFamily="-108" charset="-128"/>
              </a:defRPr>
            </a:lvl4pPr>
            <a:lvl5pPr marL="2057400" indent="-228600" eaLnBrk="0" hangingPunct="0">
              <a:spcBef>
                <a:spcPct val="20000"/>
              </a:spcBef>
              <a:buChar char="»"/>
              <a:defRPr sz="2000">
                <a:latin typeface="+mn-lt"/>
                <a:ea typeface="ＭＳ Ｐゴシック" pitchFamily="-108" charset="-128"/>
              </a:defRPr>
            </a:lvl5pPr>
            <a:lvl6pPr marL="2514600" indent="-228600" fontAlgn="base">
              <a:spcBef>
                <a:spcPct val="20000"/>
              </a:spcBef>
              <a:spcAft>
                <a:spcPct val="0"/>
              </a:spcAft>
              <a:buChar char="»"/>
              <a:defRPr sz="2000">
                <a:latin typeface="+mn-lt"/>
                <a:ea typeface="ＭＳ Ｐゴシック" pitchFamily="-108" charset="-128"/>
              </a:defRPr>
            </a:lvl6pPr>
            <a:lvl7pPr marL="2971800" indent="-228600" fontAlgn="base">
              <a:spcBef>
                <a:spcPct val="20000"/>
              </a:spcBef>
              <a:spcAft>
                <a:spcPct val="0"/>
              </a:spcAft>
              <a:buChar char="»"/>
              <a:defRPr sz="2000">
                <a:latin typeface="+mn-lt"/>
                <a:ea typeface="ＭＳ Ｐゴシック" pitchFamily="-108" charset="-128"/>
              </a:defRPr>
            </a:lvl7pPr>
            <a:lvl8pPr marL="3429000" indent="-228600" fontAlgn="base">
              <a:spcBef>
                <a:spcPct val="20000"/>
              </a:spcBef>
              <a:spcAft>
                <a:spcPct val="0"/>
              </a:spcAft>
              <a:buChar char="»"/>
              <a:defRPr sz="2000">
                <a:latin typeface="+mn-lt"/>
                <a:ea typeface="ＭＳ Ｐゴシック" pitchFamily="-108" charset="-128"/>
              </a:defRPr>
            </a:lvl8pPr>
            <a:lvl9pPr marL="3886200" indent="-228600" fontAlgn="base">
              <a:spcBef>
                <a:spcPct val="20000"/>
              </a:spcBef>
              <a:spcAft>
                <a:spcPct val="0"/>
              </a:spcAft>
              <a:buChar char="»"/>
              <a:defRPr sz="2000">
                <a:latin typeface="+mn-lt"/>
                <a:ea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altLang="en-US" sz="32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وَٱلثَّانِيَةُ</a:t>
            </a: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مِثْلُهَا: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تُحِبُّ قَرِيبَكَ كَنَفْسِكَ.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٤٠ بِهَاتَيْنِ </a:t>
            </a:r>
            <a:r>
              <a:rPr kumimoji="0" lang="ar-SA" altLang="en-US" sz="32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ٱلْوَصِيَّتَيْنِ</a:t>
            </a:r>
            <a:endPar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يَتَعَلَّقُ </a:t>
            </a:r>
            <a:r>
              <a:rPr kumimoji="0" lang="ar-SA" altLang="en-US" sz="32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ٱلنَّامُوسُ</a:t>
            </a: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كُلُّهُ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altLang="en-US" sz="32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وَٱلْأَنْبِيَاءُ</a:t>
            </a: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22: 39- 40).</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287293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23</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23041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24</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9767890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ar-JO" sz="3200" dirty="0">
                <a:solidFill>
                  <a:srgbClr val="FFFFFF"/>
                </a:solidFill>
                <a:ea typeface="ＭＳ Ｐゴシック" charset="0"/>
              </a:rPr>
              <a:t>التلاميذ : يا له من هيكل مذهل (24: 1)</a:t>
            </a:r>
            <a:endParaRPr lang="en-US" sz="3200" dirty="0">
              <a:solidFill>
                <a:srgbClr val="FFFFFF"/>
              </a:solidFill>
              <a:ea typeface="ＭＳ Ｐゴシック" charset="0"/>
            </a:endParaRP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 إنه لا يترك ههنا حجر على حجر لا ينقض (24: 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التلاميذ : متى؟ ما هي العلامة (24: 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910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descr="pompeii-01.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96520"/>
            <a:ext cx="9144000" cy="52322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rial" panose="020B0604020202020204" pitchFamily="34" charset="0"/>
              </a:rPr>
              <a:t>التوازي بين دانيال 9: 27 وسفر الرؤيا</a:t>
            </a:r>
            <a:endParaRPr kumimoji="0" lang="en-US" sz="2800" b="1"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rial" panose="020B0604020202020204" pitchFamily="34" charset="0"/>
            </a:endParaRPr>
          </a:p>
        </p:txBody>
      </p:sp>
      <p:graphicFrame>
        <p:nvGraphicFramePr>
          <p:cNvPr id="3" name="Table 2">
            <a:extLst>
              <a:ext uri="{FF2B5EF4-FFF2-40B4-BE49-F238E27FC236}">
                <a16:creationId xmlns:a16="http://schemas.microsoft.com/office/drawing/2014/main" id="{5158DF0C-5F2D-11E0-D7C0-2926829799EE}"/>
              </a:ext>
            </a:extLst>
          </p:cNvPr>
          <p:cNvGraphicFramePr>
            <a:graphicFrameLocks noGrp="1"/>
          </p:cNvGraphicFramePr>
          <p:nvPr/>
        </p:nvGraphicFramePr>
        <p:xfrm>
          <a:off x="152400" y="701040"/>
          <a:ext cx="8849360" cy="6048972"/>
        </p:xfrm>
        <a:graphic>
          <a:graphicData uri="http://schemas.openxmlformats.org/drawingml/2006/table">
            <a:tbl>
              <a:tblPr firstRow="1" bandRow="1">
                <a:tableStyleId>{2D5ABB26-0587-4C30-8999-92F81FD0307C}</a:tableStyleId>
              </a:tblPr>
              <a:tblGrid>
                <a:gridCol w="2346110">
                  <a:extLst>
                    <a:ext uri="{9D8B030D-6E8A-4147-A177-3AD203B41FA5}">
                      <a16:colId xmlns:a16="http://schemas.microsoft.com/office/drawing/2014/main" val="704019326"/>
                    </a:ext>
                  </a:extLst>
                </a:gridCol>
                <a:gridCol w="2695968">
                  <a:extLst>
                    <a:ext uri="{9D8B030D-6E8A-4147-A177-3AD203B41FA5}">
                      <a16:colId xmlns:a16="http://schemas.microsoft.com/office/drawing/2014/main" val="3878789484"/>
                    </a:ext>
                  </a:extLst>
                </a:gridCol>
                <a:gridCol w="3807282">
                  <a:extLst>
                    <a:ext uri="{9D8B030D-6E8A-4147-A177-3AD203B41FA5}">
                      <a16:colId xmlns:a16="http://schemas.microsoft.com/office/drawing/2014/main" val="1966333142"/>
                    </a:ext>
                  </a:extLst>
                </a:gridCol>
              </a:tblGrid>
              <a:tr h="852714">
                <a:tc>
                  <a:txBody>
                    <a:bodyPr/>
                    <a:lstStyle/>
                    <a:p>
                      <a:pPr algn="ctr" rtl="1"/>
                      <a:r>
                        <a:rPr lang="ar-JO" sz="2400" b="1" i="0"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الموضوع</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ar-JO" sz="2400" b="1" i="0"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دانيال 9: 27</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ar-JO" sz="2400" b="1" i="0"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رؤيا 6-19</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678624118"/>
                  </a:ext>
                </a:extLst>
              </a:tr>
              <a:tr h="852714">
                <a:tc>
                  <a:txBody>
                    <a:bodyPr/>
                    <a:lstStyle/>
                    <a:p>
                      <a:pPr algn="ctr" rtl="1"/>
                      <a:r>
                        <a:rPr lang="ar-JO" sz="2400" b="1" i="0"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بدء الضيقة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عهد سلام</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راكب على فرس أبيض (6: 1)</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81576533"/>
                  </a:ext>
                </a:extLst>
              </a:tr>
              <a:tr h="852714">
                <a:tc>
                  <a:txBody>
                    <a:bodyPr/>
                    <a:lstStyle/>
                    <a:p>
                      <a:pPr algn="ctr" rtl="1"/>
                      <a:r>
                        <a:rPr lang="ar-JO" sz="2400" b="1" i="0"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الهيكل</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ذبائح</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الهيكل (11: 1-2)</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2973925"/>
                  </a:ext>
                </a:extLst>
              </a:tr>
              <a:tr h="852714">
                <a:tc>
                  <a:txBody>
                    <a:bodyPr/>
                    <a:lstStyle/>
                    <a:p>
                      <a:pPr algn="ctr" rtl="1"/>
                      <a:r>
                        <a:rPr lang="ar-JO" sz="2400" b="1" i="0"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الفترة الزمنية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نصف 7 سنوات</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1260يوم، 42 شهر</a:t>
                      </a:r>
                      <a:r>
                        <a:rPr lang="en-US"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(11: </a:t>
                      </a:r>
                      <a:r>
                        <a:rPr lang="en-US"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2</a:t>
                      </a:r>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a:t>
                      </a:r>
                      <a:r>
                        <a:rPr lang="en-US"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3</a:t>
                      </a:r>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a:t>
                      </a:r>
                      <a:endParaRPr lang="en-US"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38356844"/>
                  </a:ext>
                </a:extLst>
              </a:tr>
              <a:tr h="852714">
                <a:tc>
                  <a:txBody>
                    <a:bodyPr/>
                    <a:lstStyle/>
                    <a:p>
                      <a:pPr algn="ctr" defTabSz="914400" rtl="1" fontAlgn="base">
                        <a:lnSpc>
                          <a:spcPct val="90000"/>
                        </a:lnSpc>
                        <a:spcBef>
                          <a:spcPct val="50000"/>
                        </a:spcBef>
                        <a:spcAft>
                          <a:spcPct val="0"/>
                        </a:spcAft>
                        <a:defRPr/>
                      </a:pPr>
                      <a:r>
                        <a:rPr lang="ar-JO" sz="2400" b="1" i="0"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اضطهاد ضد </a:t>
                      </a:r>
                    </a:p>
                    <a:p>
                      <a:pPr algn="ctr" defTabSz="914400" rtl="1" fontAlgn="base">
                        <a:lnSpc>
                          <a:spcPct val="90000"/>
                        </a:lnSpc>
                        <a:spcBef>
                          <a:spcPct val="50000"/>
                        </a:spcBef>
                        <a:spcAft>
                          <a:spcPct val="0"/>
                        </a:spcAft>
                        <a:defRPr/>
                      </a:pPr>
                      <a:r>
                        <a:rPr lang="ar-JO" sz="2400" b="1" i="0"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المسيح لليهود</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en-US"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الذي يصنع خراب</a:t>
                      </a:r>
                      <a:r>
                        <a:rPr lang="en-US"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الإضطهاد (13: 7)</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8171651"/>
                  </a:ext>
                </a:extLst>
              </a:tr>
              <a:tr h="852714">
                <a:tc>
                  <a:txBody>
                    <a:bodyPr/>
                    <a:lstStyle/>
                    <a:p>
                      <a:pPr algn="ctr" rtl="1"/>
                      <a:r>
                        <a:rPr lang="ar-JO" sz="2400" b="1" i="0"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صورة ضد المسيح</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رجسة الخراب</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صورة ضد المسيح (13: 11-15)</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7824807"/>
                  </a:ext>
                </a:extLst>
              </a:tr>
              <a:tr h="852714">
                <a:tc>
                  <a:txBody>
                    <a:bodyPr/>
                    <a:lstStyle/>
                    <a:p>
                      <a:pPr algn="ctr" rtl="1"/>
                      <a:r>
                        <a:rPr lang="ar-JO" sz="2400" b="1" i="0"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نهاية الضيقة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دمار المخرب</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i="0"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هزيمة ضد المسيح (19: 20)</a:t>
                      </a:r>
                      <a:r>
                        <a:rPr lang="en-US" sz="2400" b="1" i="0" dirty="0">
                          <a:solidFill>
                            <a:srgbClr val="FFFF00"/>
                          </a:solidFill>
                          <a:effectLst>
                            <a:glow rad="101600">
                              <a:srgbClr val="000000">
                                <a:alpha val="75000"/>
                              </a:srgbClr>
                            </a:glow>
                          </a:effectLst>
                          <a:latin typeface="Arial Narrow"/>
                          <a:ea typeface="ＭＳ Ｐゴシック" charset="0"/>
                          <a:cs typeface="Arial" panose="020B0604020202020204" pitchFamily="34" charset="0"/>
                        </a:rPr>
                        <a:t> </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1896269"/>
                  </a:ext>
                </a:extLst>
              </a:tr>
            </a:tbl>
          </a:graphicData>
        </a:graphic>
      </p:graphicFrame>
    </p:spTree>
    <p:extLst>
      <p:ext uri="{BB962C8B-B14F-4D97-AF65-F5344CB8AC3E}">
        <p14:creationId xmlns:p14="http://schemas.microsoft.com/office/powerpoint/2010/main" val="2200190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dirty="0"/>
              <a:t>محتويات الدينونة</a:t>
            </a:r>
            <a:endParaRPr lang="en-US" dirty="0"/>
          </a:p>
        </p:txBody>
      </p:sp>
      <p:graphicFrame>
        <p:nvGraphicFramePr>
          <p:cNvPr id="564227" name="Group 3"/>
          <p:cNvGraphicFramePr>
            <a:graphicFrameLocks noGrp="1"/>
          </p:cNvGraphicFramePr>
          <p:nvPr>
            <p:ph type="tbl" idx="4294967295"/>
            <p:extLst>
              <p:ext uri="{D42A27DB-BD31-4B8C-83A1-F6EECF244321}">
                <p14:modId xmlns:p14="http://schemas.microsoft.com/office/powerpoint/2010/main" val="634338228"/>
              </p:ext>
            </p:extLst>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ختوم</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أبواق</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جامات</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١</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panose="020B0604020202020204" pitchFamily="34" charset="0"/>
                          <a:ea typeface="Osaka" charset="-128"/>
                          <a:cs typeface="Arial" panose="020B0604020202020204" pitchFamily="34" charset="0"/>
                        </a:rPr>
                        <a:t>ابيض: غالب</a:t>
                      </a:r>
                      <a:endParaRPr kumimoji="0" lang="en-US" sz="1800" b="1" i="0" u="none" strike="noStrike" cap="none" normalizeH="0" baseline="0">
                        <a:ln>
                          <a:noFill/>
                        </a:ln>
                        <a:solidFill>
                          <a:srgbClr val="FF0000"/>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البرد والنار: ١/٣ الغطاء النباتي</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القروح</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٢</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الأحمر: الحرب</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النار: ١/٣ مخلوقات بحري</a:t>
                      </a:r>
                      <a:r>
                        <a:rPr kumimoji="0" lang="ar-JO"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a:t>
                      </a:r>
                      <a:r>
                        <a:rPr kumimoji="0" lang="ar-SA"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ة</a:t>
                      </a:r>
                      <a:endParaRPr kumimoji="0" lang="en-US"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البحر إلى الدم</a:t>
                      </a:r>
                      <a:endParaRPr kumimoji="0" lang="en-US"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٣</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الأسود: المجاعة</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rPr>
                        <a:t>نجمة: ١/٣ المياه العذبة</a:t>
                      </a:r>
                      <a:endParaRPr kumimoji="0" lang="en-US"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rPr>
                        <a:t>المياه العذبة إلي الدم</a:t>
                      </a:r>
                      <a:endParaRPr kumimoji="0" lang="en-US"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٤</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شاحب: الموت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rPr>
                        <a:t>الظلام: ١/٣ الشمس و القمر والنجوم</a:t>
                      </a:r>
                      <a:endParaRPr kumimoji="0" lang="en-US"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rPr>
                        <a:t>الشمس تحرق الناس</a:t>
                      </a:r>
                      <a:endParaRPr kumimoji="0" lang="en-US"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(الأبواق ٥-٧ هي الويلات)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٥</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طم</a:t>
                      </a:r>
                      <a:r>
                        <a:rPr kumimoji="0" lang="ar-JO"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أ</a:t>
                      </a: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نة: الشهداء</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ويل ١: الجراد</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مملكة الوحش المظلمة</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٦</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الغضب: زلزال، علامات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ويل ٢: الفرات الإعداد</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rPr>
                        <a:t>جفاف نهر الفرات</a:t>
                      </a:r>
                      <a:endParaRPr kumimoji="0" lang="en-US"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a:t>
                      </a: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١٤٤.٠٠٠ مختومين</a:t>
                      </a:r>
                      <a:r>
                        <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بوق  ٧ = غموض</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٧</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١/٢ ساعة صمت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ويل ٣: النصر وشيك</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زلزال وبرد</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٣٣٧</a:t>
            </a:r>
            <a:endParaRPr kumimoji="0" lang="en-US" sz="2000" b="1"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u="none" strike="noStrike" kern="1200" cap="none" spc="140" normalizeH="0" baseline="0" noProof="0" dirty="0">
                <a:ln>
                  <a:noFill/>
                </a:ln>
                <a:solidFill>
                  <a:srgbClr val="FFCCFF"/>
                </a:solidFill>
                <a:effectLst/>
                <a:uLnTx/>
                <a:uFillTx/>
                <a:ea typeface="Osaka" charset="0"/>
              </a:rPr>
              <a:t>أحصنة</a:t>
            </a:r>
            <a:endParaRPr kumimoji="0" lang="en-US" sz="5400" u="none" strike="noStrike" kern="1200" cap="none" spc="140" normalizeH="0" baseline="0" noProof="0" dirty="0">
              <a:ln>
                <a:noFill/>
              </a:ln>
              <a:solidFill>
                <a:srgbClr val="FFCCFF"/>
              </a:solidFill>
              <a:effectLst/>
              <a:uLnTx/>
              <a:uFillTx/>
              <a:ea typeface="Osaka"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i="0" u="none" strike="noStrike" kern="1200" cap="none" spc="0" normalizeH="0" baseline="0" noProof="0" dirty="0">
                <a:ln>
                  <a:noFill/>
                </a:ln>
                <a:solidFill>
                  <a:srgbClr val="FFFF66"/>
                </a:solidFill>
                <a:effectLst/>
                <a:uLnTx/>
                <a:uFillTx/>
                <a:latin typeface="Comic Sans MS" charset="0"/>
                <a:ea typeface="Osaka" charset="0"/>
                <a:cs typeface="Osaka" charset="0"/>
              </a:rPr>
              <a:t>مقتبس من روبرت كروماكي</a:t>
            </a:r>
            <a:r>
              <a:rPr kumimoji="0" lang="en-US" sz="1200" i="0" u="none" strike="noStrike" kern="1200" cap="none" spc="0" normalizeH="0" baseline="0" noProof="0" dirty="0" err="1">
                <a:ln>
                  <a:noFill/>
                </a:ln>
                <a:solidFill>
                  <a:srgbClr val="FFFF66"/>
                </a:solidFill>
                <a:effectLst/>
                <a:uLnTx/>
                <a:uFillTx/>
                <a:latin typeface="Comic Sans MS" charset="0"/>
                <a:ea typeface="Osaka" charset="0"/>
                <a:cs typeface="Osaka" charset="0"/>
              </a:rPr>
              <a:t>i</a:t>
            </a:r>
            <a:r>
              <a:rPr kumimoji="0" lang="en-US" sz="120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i="0" u="none" strike="noStrike" kern="1200" cap="none" spc="0" normalizeH="0" baseline="0" noProof="0" dirty="0">
                <a:ln>
                  <a:noFill/>
                </a:ln>
                <a:solidFill>
                  <a:srgbClr val="FFFF66"/>
                </a:solidFill>
                <a:effectLst/>
                <a:uLnTx/>
                <a:uFillTx/>
                <a:latin typeface="Comic Sans MS" charset="0"/>
                <a:ea typeface="Osaka" charset="0"/>
                <a:cs typeface="Osaka" charset="0"/>
              </a:rPr>
              <a:t>العهد الجديد</a:t>
            </a:r>
            <a:r>
              <a:rPr kumimoji="0" lang="en-US" sz="120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i="0" u="none" strike="noStrike" kern="1200" cap="none" spc="0" normalizeH="0" baseline="0" noProof="0" dirty="0">
                <a:ln>
                  <a:noFill/>
                </a:ln>
                <a:solidFill>
                  <a:srgbClr val="FFFF66"/>
                </a:solidFill>
                <a:effectLst/>
                <a:uLnTx/>
                <a:uFillTx/>
                <a:latin typeface="Comic Sans MS" charset="0"/>
                <a:ea typeface="Osaka" charset="0"/>
                <a:cs typeface="Osaka" charset="0"/>
              </a:rPr>
              <a:t>مسح </a:t>
            </a:r>
            <a:r>
              <a:rPr kumimoji="0" lang="en-US" sz="120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i="0" u="none" strike="noStrike" kern="1200" cap="none" spc="0" normalizeH="0" baseline="0" noProof="0" dirty="0">
                <a:ln>
                  <a:noFill/>
                </a:ln>
                <a:solidFill>
                  <a:srgbClr val="FFFF66"/>
                </a:solidFill>
                <a:effectLst/>
                <a:uLnTx/>
                <a:uFillTx/>
                <a:latin typeface="Comic Sans MS" charset="0"/>
                <a:ea typeface="Osaka" charset="0"/>
                <a:cs typeface="Osaka" charset="0"/>
              </a:rPr>
              <a:t>واين هاوس، التسلسل لزمني والخلفيَّة الرسوم البيانيَّة للعهد الجديد، ١٩</a:t>
            </a:r>
            <a:endParaRPr kumimoji="0" lang="en-US" sz="120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195897"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1"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2" name="Text Box 64">
            <a:extLst>
              <a:ext uri="{FF2B5EF4-FFF2-40B4-BE49-F238E27FC236}">
                <a16:creationId xmlns:a16="http://schemas.microsoft.com/office/drawing/2014/main" id="{DCC1792D-C411-943E-7BB7-A2ED862F33AF}"/>
              </a:ext>
            </a:extLst>
          </p:cNvPr>
          <p:cNvSpPr txBox="1">
            <a:spLocks noChangeArrowheads="1"/>
          </p:cNvSpPr>
          <p:nvPr/>
        </p:nvSpPr>
        <p:spPr bwMode="auto">
          <a:xfrm>
            <a:off x="2987824" y="838200"/>
            <a:ext cx="4680520"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ختم متى 24: 5-9 يوازي: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73">
            <a:extLst>
              <a:ext uri="{FF2B5EF4-FFF2-40B4-BE49-F238E27FC236}">
                <a16:creationId xmlns:a16="http://schemas.microsoft.com/office/drawing/2014/main" id="{3BA30CB9-24BF-190D-D5EE-BEABA7B83371}"/>
              </a:ext>
            </a:extLst>
          </p:cNvPr>
          <p:cNvGrpSpPr>
            <a:grpSpLocks/>
          </p:cNvGrpSpPr>
          <p:nvPr/>
        </p:nvGrpSpPr>
        <p:grpSpPr bwMode="auto">
          <a:xfrm>
            <a:off x="2987824" y="1447800"/>
            <a:ext cx="3657600" cy="457200"/>
            <a:chOff x="1824" y="912"/>
            <a:chExt cx="2304" cy="288"/>
          </a:xfrm>
        </p:grpSpPr>
        <p:sp>
          <p:nvSpPr>
            <p:cNvPr id="4" name="Text Box 65">
              <a:extLst>
                <a:ext uri="{FF2B5EF4-FFF2-40B4-BE49-F238E27FC236}">
                  <a16:creationId xmlns:a16="http://schemas.microsoft.com/office/drawing/2014/main" id="{F360E3C3-22F2-2908-BCF7-042689033D04}"/>
                </a:ext>
              </a:extLst>
            </p:cNvPr>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المضلون (24: 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AutoShape 69">
              <a:extLst>
                <a:ext uri="{FF2B5EF4-FFF2-40B4-BE49-F238E27FC236}">
                  <a16:creationId xmlns:a16="http://schemas.microsoft.com/office/drawing/2014/main" id="{EF4F0C20-A1BE-B5F8-7711-70B23FF64269}"/>
                </a:ext>
              </a:extLst>
            </p:cNvPr>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75">
            <a:extLst>
              <a:ext uri="{FF2B5EF4-FFF2-40B4-BE49-F238E27FC236}">
                <a16:creationId xmlns:a16="http://schemas.microsoft.com/office/drawing/2014/main" id="{45029BD0-5259-2710-9D32-0132653CEE3C}"/>
              </a:ext>
            </a:extLst>
          </p:cNvPr>
          <p:cNvGrpSpPr>
            <a:grpSpLocks/>
          </p:cNvGrpSpPr>
          <p:nvPr/>
        </p:nvGrpSpPr>
        <p:grpSpPr bwMode="auto">
          <a:xfrm>
            <a:off x="2987824" y="2616203"/>
            <a:ext cx="3657600" cy="461963"/>
            <a:chOff x="1824" y="1648"/>
            <a:chExt cx="2304" cy="291"/>
          </a:xfrm>
        </p:grpSpPr>
        <p:sp>
          <p:nvSpPr>
            <p:cNvPr id="7" name="Text Box 67">
              <a:extLst>
                <a:ext uri="{FF2B5EF4-FFF2-40B4-BE49-F238E27FC236}">
                  <a16:creationId xmlns:a16="http://schemas.microsoft.com/office/drawing/2014/main" id="{9989C16F-043D-96B5-9977-6D1630215AE9}"/>
                </a:ext>
              </a:extLst>
            </p:cNvPr>
            <p:cNvSpPr txBox="1">
              <a:spLocks noChangeArrowheads="1"/>
            </p:cNvSpPr>
            <p:nvPr/>
          </p:nvSpPr>
          <p:spPr bwMode="auto">
            <a:xfrm>
              <a:off x="2064" y="1648"/>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المجاعات (24: 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AutoShape 71">
              <a:extLst>
                <a:ext uri="{FF2B5EF4-FFF2-40B4-BE49-F238E27FC236}">
                  <a16:creationId xmlns:a16="http://schemas.microsoft.com/office/drawing/2014/main" id="{93E9B6B5-5B0C-5B0B-B439-FD745C1F9145}"/>
                </a:ext>
              </a:extLst>
            </p:cNvPr>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77">
            <a:extLst>
              <a:ext uri="{FF2B5EF4-FFF2-40B4-BE49-F238E27FC236}">
                <a16:creationId xmlns:a16="http://schemas.microsoft.com/office/drawing/2014/main" id="{D809C482-ADF7-4095-F5C4-9DC017544325}"/>
              </a:ext>
            </a:extLst>
          </p:cNvPr>
          <p:cNvGrpSpPr>
            <a:grpSpLocks/>
          </p:cNvGrpSpPr>
          <p:nvPr/>
        </p:nvGrpSpPr>
        <p:grpSpPr bwMode="auto">
          <a:xfrm>
            <a:off x="2987824" y="4648202"/>
            <a:ext cx="5644456" cy="830263"/>
            <a:chOff x="1820" y="1648"/>
            <a:chExt cx="2107" cy="523"/>
          </a:xfrm>
        </p:grpSpPr>
        <p:sp>
          <p:nvSpPr>
            <p:cNvPr id="10" name="Text Box 78">
              <a:extLst>
                <a:ext uri="{FF2B5EF4-FFF2-40B4-BE49-F238E27FC236}">
                  <a16:creationId xmlns:a16="http://schemas.microsoft.com/office/drawing/2014/main" id="{E6438D23-63A2-1DFE-FAA6-A532FBAD0530}"/>
                </a:ext>
              </a:extLst>
            </p:cNvPr>
            <p:cNvSpPr txBox="1">
              <a:spLocks noChangeArrowheads="1"/>
            </p:cNvSpPr>
            <p:nvPr/>
          </p:nvSpPr>
          <p:spPr bwMode="auto">
            <a:xfrm>
              <a:off x="1962" y="1648"/>
              <a:ext cx="1965"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الزلازل والفوضى العالمية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 7ت، 10-13)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79">
              <a:extLst>
                <a:ext uri="{FF2B5EF4-FFF2-40B4-BE49-F238E27FC236}">
                  <a16:creationId xmlns:a16="http://schemas.microsoft.com/office/drawing/2014/main" id="{2F8D4D0B-DFE8-3512-79C9-3CFA20255605}"/>
                </a:ext>
              </a:extLst>
            </p:cNvPr>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76">
            <a:extLst>
              <a:ext uri="{FF2B5EF4-FFF2-40B4-BE49-F238E27FC236}">
                <a16:creationId xmlns:a16="http://schemas.microsoft.com/office/drawing/2014/main" id="{6EAE43F1-70A0-862F-7251-341E317C8C00}"/>
              </a:ext>
            </a:extLst>
          </p:cNvPr>
          <p:cNvGrpSpPr>
            <a:grpSpLocks/>
          </p:cNvGrpSpPr>
          <p:nvPr/>
        </p:nvGrpSpPr>
        <p:grpSpPr bwMode="auto">
          <a:xfrm>
            <a:off x="2987824" y="4085088"/>
            <a:ext cx="3657600" cy="457200"/>
            <a:chOff x="1824" y="2016"/>
            <a:chExt cx="2304" cy="288"/>
          </a:xfrm>
        </p:grpSpPr>
        <p:sp>
          <p:nvSpPr>
            <p:cNvPr id="13" name="Text Box 68">
              <a:extLst>
                <a:ext uri="{FF2B5EF4-FFF2-40B4-BE49-F238E27FC236}">
                  <a16:creationId xmlns:a16="http://schemas.microsoft.com/office/drawing/2014/main" id="{3BF6F4D9-9CE5-DC53-F33B-EB83C0092B47}"/>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الشهداء (24: 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AutoShape 72">
              <a:extLst>
                <a:ext uri="{FF2B5EF4-FFF2-40B4-BE49-F238E27FC236}">
                  <a16:creationId xmlns:a16="http://schemas.microsoft.com/office/drawing/2014/main" id="{417BFCF4-75E7-C039-4089-466E56D9DF9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74">
            <a:extLst>
              <a:ext uri="{FF2B5EF4-FFF2-40B4-BE49-F238E27FC236}">
                <a16:creationId xmlns:a16="http://schemas.microsoft.com/office/drawing/2014/main" id="{29085B0E-E686-FAEE-802A-887536A32A4A}"/>
              </a:ext>
            </a:extLst>
          </p:cNvPr>
          <p:cNvGrpSpPr>
            <a:grpSpLocks/>
          </p:cNvGrpSpPr>
          <p:nvPr/>
        </p:nvGrpSpPr>
        <p:grpSpPr bwMode="auto">
          <a:xfrm>
            <a:off x="2987824" y="2078832"/>
            <a:ext cx="3657600" cy="461963"/>
            <a:chOff x="1824" y="1280"/>
            <a:chExt cx="2304" cy="291"/>
          </a:xfrm>
        </p:grpSpPr>
        <p:sp>
          <p:nvSpPr>
            <p:cNvPr id="16" name="Text Box 66">
              <a:extLst>
                <a:ext uri="{FF2B5EF4-FFF2-40B4-BE49-F238E27FC236}">
                  <a16:creationId xmlns:a16="http://schemas.microsoft.com/office/drawing/2014/main" id="{9908D98E-00D7-1359-C4CF-F27FEB2684E8}"/>
                </a:ext>
              </a:extLst>
            </p:cNvPr>
            <p:cNvSpPr txBox="1">
              <a:spLocks noChangeArrowheads="1"/>
            </p:cNvSpPr>
            <p:nvPr/>
          </p:nvSpPr>
          <p:spPr bwMode="auto">
            <a:xfrm>
              <a:off x="2064" y="1280"/>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الحروب (24: 6-7أ)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AutoShape 70">
              <a:extLst>
                <a:ext uri="{FF2B5EF4-FFF2-40B4-BE49-F238E27FC236}">
                  <a16:creationId xmlns:a16="http://schemas.microsoft.com/office/drawing/2014/main" id="{5DE2DE9F-2747-98C3-F0A8-529AD74275AE}"/>
                </a:ext>
              </a:extLst>
            </p:cNvPr>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76">
            <a:extLst>
              <a:ext uri="{FF2B5EF4-FFF2-40B4-BE49-F238E27FC236}">
                <a16:creationId xmlns:a16="http://schemas.microsoft.com/office/drawing/2014/main" id="{EA916B9E-C427-3378-2F18-D8AA7A55E19B}"/>
              </a:ext>
            </a:extLst>
          </p:cNvPr>
          <p:cNvGrpSpPr>
            <a:grpSpLocks/>
          </p:cNvGrpSpPr>
          <p:nvPr/>
        </p:nvGrpSpPr>
        <p:grpSpPr bwMode="auto">
          <a:xfrm>
            <a:off x="2987824" y="3200400"/>
            <a:ext cx="3657600" cy="457200"/>
            <a:chOff x="1824" y="2016"/>
            <a:chExt cx="2304" cy="288"/>
          </a:xfrm>
        </p:grpSpPr>
        <p:sp>
          <p:nvSpPr>
            <p:cNvPr id="19" name="Text Box 68">
              <a:extLst>
                <a:ext uri="{FF2B5EF4-FFF2-40B4-BE49-F238E27FC236}">
                  <a16:creationId xmlns:a16="http://schemas.microsoft.com/office/drawing/2014/main" id="{FAF13C25-1086-3718-6CBA-1C97D23B6F41}"/>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الموت (24: 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AutoShape 72">
              <a:extLst>
                <a:ext uri="{FF2B5EF4-FFF2-40B4-BE49-F238E27FC236}">
                  <a16:creationId xmlns:a16="http://schemas.microsoft.com/office/drawing/2014/main" id="{934B6BC2-9A9C-385F-A717-F0BCC9481E6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751605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ar-JO" sz="3200" dirty="0">
                <a:solidFill>
                  <a:srgbClr val="FFFFFF"/>
                </a:solidFill>
                <a:cs typeface="Arial" panose="020B0604020202020204" pitchFamily="34" charset="0"/>
              </a:rPr>
              <a:t>عظة جبل الزيتون (متى 24-25)</a:t>
            </a:r>
            <a:endParaRPr lang="en-US" sz="32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2813" y="44450"/>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مقتبس من مارك ل. بيلي، ملاحظات صفية في كلية دالاس اللاهوتية، 1986</a:t>
            </a:r>
            <a:endParaRPr kumimoji="0" lang="en-US"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بداية آلام المخاض</a:t>
            </a:r>
            <a:b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4-8</a:t>
            </a:r>
            <a: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الضيقة العظيمة</a:t>
            </a:r>
            <a:b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9-14، 21-22</a:t>
            </a:r>
            <a: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رجسة               الخراب                (15-20)</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أنبياء ومسحاء       كذبة</a:t>
            </a:r>
            <a:b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23-26</a:t>
            </a:r>
            <a: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15" name="Text Box 4"/>
          <p:cNvSpPr txBox="1">
            <a:spLocks noChangeArrowheads="1"/>
          </p:cNvSpPr>
          <p:nvPr/>
        </p:nvSpPr>
        <p:spPr bwMode="auto">
          <a:xfrm>
            <a:off x="5076056" y="799437"/>
            <a:ext cx="4067944" cy="369332"/>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المجيء الثاني (27-31)</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5076056" y="1096788"/>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علامات في السماء (29-30)</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4"/>
          <p:cNvSpPr txBox="1">
            <a:spLocks noChangeArrowheads="1"/>
          </p:cNvSpPr>
          <p:nvPr/>
        </p:nvSpPr>
        <p:spPr bwMode="auto">
          <a:xfrm>
            <a:off x="5076056" y="1394139"/>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مجيء ابن الإنسان (27، 30)</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4"/>
          <p:cNvSpPr txBox="1">
            <a:spLocks noChangeArrowheads="1"/>
          </p:cNvSpPr>
          <p:nvPr/>
        </p:nvSpPr>
        <p:spPr bwMode="auto">
          <a:xfrm>
            <a:off x="5076056" y="1691490"/>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مائدة الطيور (28)</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4"/>
          <p:cNvSpPr txBox="1">
            <a:spLocks noChangeArrowheads="1"/>
          </p:cNvSpPr>
          <p:nvPr/>
        </p:nvSpPr>
        <p:spPr bwMode="auto">
          <a:xfrm>
            <a:off x="5076056" y="1988840"/>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خلاص المختارين (31)</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متى 25: 31-46</a:t>
            </a:r>
            <a:r>
              <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دينونة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الأمم</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الخراف</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الجداء</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6" name="Straight Connector 25"/>
          <p:cNvCxnSpPr/>
          <p:nvPr/>
        </p:nvCxnSpPr>
        <p:spPr bwMode="auto">
          <a:xfrm flipV="1">
            <a:off x="6987654" y="1119116"/>
            <a:ext cx="2156346" cy="13648"/>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6: 1-8: 5</a:t>
            </a:r>
            <a:endParaRPr kumimoji="0" lang="en-US"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8" name="Text Box 4"/>
          <p:cNvSpPr txBox="1">
            <a:spLocks noChangeArrowheads="1"/>
          </p:cNvSpPr>
          <p:nvPr/>
        </p:nvSpPr>
        <p:spPr bwMode="auto">
          <a:xfrm>
            <a:off x="2934269" y="6167045"/>
            <a:ext cx="1205683"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12: 7-12</a:t>
            </a:r>
            <a:br>
              <a:rPr kumimoji="0" lang="en-US"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13: 14</a:t>
            </a:r>
            <a:endParaRPr kumimoji="0" lang="en-US"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التوازي        مع            رؤيا</a:t>
            </a:r>
            <a:endParaRPr kumimoji="0" lang="en-US"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0" name="Text Box 4"/>
          <p:cNvSpPr txBox="1">
            <a:spLocks noChangeArrowheads="1"/>
          </p:cNvSpPr>
          <p:nvPr/>
        </p:nvSpPr>
        <p:spPr bwMode="auto">
          <a:xfrm>
            <a:off x="4320480" y="6167045"/>
            <a:ext cx="1565788"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12: 8-17</a:t>
            </a:r>
            <a:br>
              <a:rPr kumimoji="0" lang="en-US"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8: 1-19: 10</a:t>
            </a:r>
            <a:endParaRPr kumimoji="0" lang="en-US"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19: 11-21</a:t>
            </a:r>
            <a:endParaRPr kumimoji="0" lang="en-US" sz="1800" b="1"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445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82335" y="13482"/>
            <a:ext cx="8861665" cy="6858000"/>
            <a:chOff x="282335" y="13482"/>
            <a:chExt cx="8861665" cy="6858000"/>
          </a:xfrm>
        </p:grpSpPr>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13" name="Rectangle 12"/>
            <p:cNvSpPr/>
            <p:nvPr/>
          </p:nvSpPr>
          <p:spPr bwMode="auto">
            <a:xfrm>
              <a:off x="2627784" y="1124744"/>
              <a:ext cx="597666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4" name="Rectangle 13"/>
            <p:cNvSpPr/>
            <p:nvPr/>
          </p:nvSpPr>
          <p:spPr bwMode="auto">
            <a:xfrm>
              <a:off x="4139952"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1115616" y="3645024"/>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1151624" y="3212976"/>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8" name="Rectangle 17"/>
            <p:cNvSpPr/>
            <p:nvPr/>
          </p:nvSpPr>
          <p:spPr bwMode="auto">
            <a:xfrm>
              <a:off x="2411760" y="3212976"/>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9" name="Rectangle 18"/>
            <p:cNvSpPr/>
            <p:nvPr/>
          </p:nvSpPr>
          <p:spPr bwMode="auto">
            <a:xfrm>
              <a:off x="1115616" y="4077072"/>
              <a:ext cx="1080120" cy="1584176"/>
            </a:xfrm>
            <a:prstGeom prst="rect">
              <a:avLst/>
            </a:prstGeom>
            <a:solidFill>
              <a:srgbClr val="3300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0" name="Rectangle 19"/>
            <p:cNvSpPr/>
            <p:nvPr/>
          </p:nvSpPr>
          <p:spPr bwMode="auto">
            <a:xfrm>
              <a:off x="6444208"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2" name="Rectangle 21"/>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747464"/>
            <a:ext cx="9144000" cy="764704"/>
          </a:xfrm>
        </p:spPr>
        <p:txBody>
          <a:bodyPr/>
          <a:lstStyle/>
          <a:p>
            <a:r>
              <a:rPr lang="en-US" sz="3200" dirty="0">
                <a:cs typeface="Arial" panose="020B0604020202020204" pitchFamily="34" charset="0"/>
              </a:rPr>
              <a:t>Dispensational Views on </a:t>
            </a:r>
            <a:r>
              <a:rPr lang="ar-SA" sz="3200" dirty="0">
                <a:cs typeface="Arial" panose="020B0604020202020204" pitchFamily="34" charset="0"/>
              </a:rPr>
              <a:t>متى</a:t>
            </a:r>
            <a:r>
              <a:rPr lang="en-US" sz="3200" dirty="0">
                <a:cs typeface="Arial" panose="020B0604020202020204" pitchFamily="34" charset="0"/>
              </a:rPr>
              <a:t> 24</a:t>
            </a:r>
          </a:p>
        </p:txBody>
      </p:sp>
      <p:sp>
        <p:nvSpPr>
          <p:cNvPr id="5" name="Rectangle 4"/>
          <p:cNvSpPr/>
          <p:nvPr/>
        </p:nvSpPr>
        <p:spPr>
          <a:xfrm>
            <a:off x="1547664" y="1052736"/>
            <a:ext cx="7416824" cy="830997"/>
          </a:xfrm>
          <a:prstGeom prst="rect">
            <a:avLst/>
          </a:prstGeom>
          <a:noFill/>
        </p:spPr>
        <p:txBody>
          <a:bodyPr wrap="square">
            <a:spAutoFit/>
          </a:bodyPr>
          <a:lstStyle/>
          <a:p>
            <a:pPr algn="ctr"/>
            <a:r>
              <a:rPr lang="ar-JO" altLang="zh-CN"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الحاضر والمستقبل (متى 24: 4-31)
</a:t>
            </a:r>
            <a:endParaRPr lang="en-SG"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6" name="Rectangle 5"/>
          <p:cNvSpPr/>
          <p:nvPr/>
        </p:nvSpPr>
        <p:spPr>
          <a:xfrm>
            <a:off x="4067944" y="2668850"/>
            <a:ext cx="1872208" cy="400110"/>
          </a:xfrm>
          <a:prstGeom prst="rect">
            <a:avLst/>
          </a:prstGeom>
          <a:solidFill>
            <a:schemeClr val="bg1"/>
          </a:solidFill>
        </p:spPr>
        <p:txBody>
          <a:bodyPr wrap="square">
            <a:spAutoFit/>
          </a:bodyPr>
          <a:lstStyle/>
          <a:p>
            <a:pPr algn="ctr"/>
            <a:r>
              <a:rPr lang="ar-JO" altLang="zh-CN" sz="2000" b="1" dirty="0">
                <a:latin typeface="Arial" panose="020B0604020202020204" pitchFamily="34" charset="0"/>
                <a:ea typeface="KaiTi" panose="02010609060101010101" pitchFamily="49" charset="-122"/>
                <a:cs typeface="Arial" panose="020B0604020202020204" pitchFamily="34" charset="0"/>
              </a:rPr>
              <a:t>عصر الكنيسة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7" name="Rectangle 6"/>
          <p:cNvSpPr/>
          <p:nvPr/>
        </p:nvSpPr>
        <p:spPr>
          <a:xfrm>
            <a:off x="6012160" y="2668850"/>
            <a:ext cx="2592288"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8" name="Rectangle 7"/>
          <p:cNvSpPr/>
          <p:nvPr/>
        </p:nvSpPr>
        <p:spPr>
          <a:xfrm>
            <a:off x="1053232" y="3284984"/>
            <a:ext cx="1179828" cy="184666"/>
          </a:xfrm>
          <a:prstGeom prst="rect">
            <a:avLst/>
          </a:prstGeom>
          <a:noFill/>
        </p:spPr>
        <p:txBody>
          <a:bodyPr wrap="square" lIns="0" tIns="0" rIns="0" bIns="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9" name="Rectangle 8"/>
          <p:cNvSpPr/>
          <p:nvPr/>
        </p:nvSpPr>
        <p:spPr>
          <a:xfrm>
            <a:off x="1072482" y="3717032"/>
            <a:ext cx="1179828" cy="184666"/>
          </a:xfrm>
          <a:prstGeom prst="rect">
            <a:avLst/>
          </a:prstGeom>
          <a:noFill/>
        </p:spPr>
        <p:txBody>
          <a:bodyPr wrap="square" lIns="0" tIns="0" rIns="0" bIns="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10" name="Rectangle 9"/>
          <p:cNvSpPr/>
          <p:nvPr/>
        </p:nvSpPr>
        <p:spPr>
          <a:xfrm>
            <a:off x="2316233" y="3284984"/>
            <a:ext cx="1391671" cy="184666"/>
          </a:xfrm>
          <a:prstGeom prst="rect">
            <a:avLst/>
          </a:prstGeom>
          <a:noFill/>
        </p:spPr>
        <p:txBody>
          <a:bodyPr wrap="square" lIns="0" tIns="0" rIns="0" bIns="0" anchor="ctr" anchorCtr="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11" name="Rectangle 10"/>
          <p:cNvSpPr/>
          <p:nvPr/>
        </p:nvSpPr>
        <p:spPr>
          <a:xfrm>
            <a:off x="1115616" y="4725144"/>
            <a:ext cx="1127070" cy="738664"/>
          </a:xfrm>
          <a:prstGeom prst="rect">
            <a:avLst/>
          </a:prstGeom>
          <a:noFill/>
        </p:spPr>
        <p:txBody>
          <a:bodyPr wrap="square" lIns="0" tIns="0" rIns="0" bIns="0" anchor="ctr" anchorCtr="0">
            <a:spAutoFit/>
          </a:bodyPr>
          <a:lstStyle/>
          <a:p>
            <a:pPr algn="ctr"/>
            <a:r>
              <a:rPr lang="ar-JO" altLang="zh-CN" sz="1600" b="1" dirty="0">
                <a:solidFill>
                  <a:schemeClr val="bg1"/>
                </a:solidFill>
                <a:latin typeface="Arial" panose="020B0604020202020204" pitchFamily="34" charset="0"/>
                <a:cs typeface="Arial" panose="020B0604020202020204" pitchFamily="34" charset="0"/>
              </a:rPr>
              <a:t>علامات الحاضر والمستقبل
</a:t>
            </a:r>
            <a:endParaRPr lang="en-US" altLang="zh-CN" sz="16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187624" y="44624"/>
            <a:ext cx="2952328" cy="954107"/>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a:t>
            </a:r>
            <a:endParaRPr lang="en-SG" b="1" dirty="0">
              <a:latin typeface="Arial" panose="020B0604020202020204" pitchFamily="34" charset="0"/>
              <a:ea typeface="KaiTi" panose="02010609060101010101" pitchFamily="49" charset="-122"/>
              <a:cs typeface="Arial" panose="020B0604020202020204" pitchFamily="34" charset="0"/>
            </a:endParaRPr>
          </a:p>
        </p:txBody>
      </p:sp>
    </p:spTree>
    <p:extLst>
      <p:ext uri="{BB962C8B-B14F-4D97-AF65-F5344CB8AC3E}">
        <p14:creationId xmlns:p14="http://schemas.microsoft.com/office/powerpoint/2010/main" val="4632188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3528" y="0"/>
            <a:ext cx="8603673" cy="6858000"/>
            <a:chOff x="323528" y="0"/>
            <a:chExt cx="8603673" cy="6858000"/>
          </a:xfrm>
        </p:grpSpPr>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r>
                <a:rPr lang="zh-CN" altLang="en-US" sz="1200" b="1" dirty="0">
                  <a:solidFill>
                    <a:schemeClr val="bg1"/>
                  </a:solidFill>
                  <a:latin typeface="Arial" panose="020B0604020202020204" pitchFamily="34" charset="0"/>
                  <a:ea typeface="KaiTi" panose="02010609060101010101" pitchFamily="49" charset="-122"/>
                  <a:cs typeface="Arial" panose="020B0604020202020204" pitchFamily="34" charset="0"/>
                </a:rPr>
                <a:t>未来的年代</a:t>
              </a:r>
              <a:endParaRPr lang="en-US"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a:p>
              <a:pPr algn="ctr"/>
              <a:endParaRPr lang="en-US" altLang="zh-CN" sz="12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bwMode="auto">
            <a:xfrm>
              <a:off x="1763688" y="1052736"/>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4" name="Rectangle 13"/>
            <p:cNvSpPr/>
            <p:nvPr/>
          </p:nvSpPr>
          <p:spPr bwMode="auto">
            <a:xfrm>
              <a:off x="3851920" y="2348880"/>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5" name="Rectangle 14"/>
            <p:cNvSpPr/>
            <p:nvPr/>
          </p:nvSpPr>
          <p:spPr bwMode="auto">
            <a:xfrm>
              <a:off x="971600" y="3356992"/>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1007608" y="2924944"/>
              <a:ext cx="1116120" cy="288032"/>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2267744" y="2924944"/>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0" name="Rectangle 19"/>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9" name="Rectangle 18"/>
            <p:cNvSpPr/>
            <p:nvPr/>
          </p:nvSpPr>
          <p:spPr bwMode="auto">
            <a:xfrm>
              <a:off x="6156176" y="2348880"/>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749300"/>
            <a:ext cx="9144000" cy="764704"/>
          </a:xfrm>
        </p:spPr>
        <p:txBody>
          <a:bodyPr/>
          <a:lstStyle/>
          <a:p>
            <a:r>
              <a:rPr lang="en-US" sz="3200" dirty="0">
                <a:cs typeface="Arial" panose="020B0604020202020204" pitchFamily="34" charset="0"/>
              </a:rPr>
              <a:t>Dispensational Views on </a:t>
            </a:r>
            <a:r>
              <a:rPr lang="ar-SA" sz="3200" dirty="0">
                <a:cs typeface="Arial" panose="020B0604020202020204" pitchFamily="34" charset="0"/>
              </a:rPr>
              <a:t>متى</a:t>
            </a:r>
            <a:r>
              <a:rPr lang="en-US" sz="3200" dirty="0">
                <a:cs typeface="Arial" panose="020B0604020202020204" pitchFamily="34" charset="0"/>
              </a:rPr>
              <a:t> 24</a:t>
            </a:r>
          </a:p>
        </p:txBody>
      </p:sp>
      <p:sp>
        <p:nvSpPr>
          <p:cNvPr id="18" name="Rectangle 17"/>
          <p:cNvSpPr/>
          <p:nvPr/>
        </p:nvSpPr>
        <p:spPr bwMode="auto">
          <a:xfrm>
            <a:off x="971600" y="4293096"/>
            <a:ext cx="1080120" cy="1584176"/>
          </a:xfrm>
          <a:prstGeom prst="rect">
            <a:avLst/>
          </a:prstGeom>
          <a:solidFill>
            <a:srgbClr val="4E05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2" name="Rectangle 21"/>
          <p:cNvSpPr/>
          <p:nvPr/>
        </p:nvSpPr>
        <p:spPr>
          <a:xfrm>
            <a:off x="1538040" y="1023119"/>
            <a:ext cx="7282432" cy="707886"/>
          </a:xfrm>
          <a:prstGeom prst="rect">
            <a:avLst/>
          </a:prstGeom>
          <a:noFill/>
        </p:spPr>
        <p:txBody>
          <a:bodyPr wrap="square">
            <a:spAutoFit/>
          </a:bodyPr>
          <a:lstStyle/>
          <a:p>
            <a:pPr algn="ctr"/>
            <a:r>
              <a:rPr lang="ar-JO" altLang="zh-CN" sz="2000"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المستقبل (متى 24: 4-31): وجهة نظر التسلسل الزمني
</a:t>
            </a:r>
            <a:endParaRPr lang="en-SG" sz="20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3" name="Rectangle 22"/>
          <p:cNvSpPr/>
          <p:nvPr/>
        </p:nvSpPr>
        <p:spPr>
          <a:xfrm>
            <a:off x="3851920" y="2380818"/>
            <a:ext cx="1800200" cy="400110"/>
          </a:xfrm>
          <a:prstGeom prst="rect">
            <a:avLst/>
          </a:prstGeom>
          <a:solidFill>
            <a:schemeClr val="bg1"/>
          </a:solidFill>
        </p:spPr>
        <p:txBody>
          <a:bodyPr wrap="square">
            <a:spAutoFit/>
          </a:bodyPr>
          <a:lstStyle/>
          <a:p>
            <a:pPr algn="ctr"/>
            <a:r>
              <a:rPr lang="ar-JO" altLang="zh-CN" sz="2000" b="1" dirty="0">
                <a:latin typeface="Arial" panose="020B0604020202020204" pitchFamily="34" charset="0"/>
                <a:ea typeface="KaiTi" panose="02010609060101010101" pitchFamily="49" charset="-122"/>
                <a:cs typeface="Arial" panose="020B0604020202020204" pitchFamily="34" charset="0"/>
              </a:rPr>
              <a:t>عصر الكنيسة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24" name="Rectangle 23"/>
          <p:cNvSpPr/>
          <p:nvPr/>
        </p:nvSpPr>
        <p:spPr>
          <a:xfrm>
            <a:off x="5796136" y="2380818"/>
            <a:ext cx="2448272"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25" name="Rectangle 24"/>
          <p:cNvSpPr/>
          <p:nvPr/>
        </p:nvSpPr>
        <p:spPr>
          <a:xfrm>
            <a:off x="971600" y="2996952"/>
            <a:ext cx="1179828" cy="184666"/>
          </a:xfrm>
          <a:prstGeom prst="rect">
            <a:avLst/>
          </a:prstGeom>
          <a:noFill/>
        </p:spPr>
        <p:txBody>
          <a:bodyPr wrap="square" lIns="0" tIns="0" rIns="0" bIns="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6" name="Rectangle 25"/>
          <p:cNvSpPr/>
          <p:nvPr/>
        </p:nvSpPr>
        <p:spPr>
          <a:xfrm>
            <a:off x="990850" y="3429000"/>
            <a:ext cx="1179828" cy="184666"/>
          </a:xfrm>
          <a:prstGeom prst="rect">
            <a:avLst/>
          </a:prstGeom>
          <a:noFill/>
        </p:spPr>
        <p:txBody>
          <a:bodyPr wrap="square" lIns="0" tIns="0" rIns="0" bIns="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7" name="Rectangle 26"/>
          <p:cNvSpPr/>
          <p:nvPr/>
        </p:nvSpPr>
        <p:spPr>
          <a:xfrm>
            <a:off x="2234601" y="2996952"/>
            <a:ext cx="1391671" cy="184666"/>
          </a:xfrm>
          <a:prstGeom prst="rect">
            <a:avLst/>
          </a:prstGeom>
          <a:noFill/>
        </p:spPr>
        <p:txBody>
          <a:bodyPr wrap="square" lIns="0" tIns="0" rIns="0" bIns="0" anchor="ctr" anchorCtr="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8" name="Rectangle 27"/>
          <p:cNvSpPr/>
          <p:nvPr/>
        </p:nvSpPr>
        <p:spPr>
          <a:xfrm>
            <a:off x="1033984" y="4560222"/>
            <a:ext cx="1127070" cy="492443"/>
          </a:xfrm>
          <a:prstGeom prst="rect">
            <a:avLst/>
          </a:prstGeom>
          <a:noFill/>
        </p:spPr>
        <p:txBody>
          <a:bodyPr wrap="square" lIns="0" tIns="0" rIns="0" bIns="0" anchor="ctr" anchorCtr="0">
            <a:spAutoFit/>
          </a:bodyPr>
          <a:lstStyle/>
          <a:p>
            <a:pPr algn="ctr"/>
            <a:r>
              <a:rPr lang="ar-JO" altLang="zh-CN" sz="1600" b="1" dirty="0">
                <a:solidFill>
                  <a:schemeClr val="bg1"/>
                </a:solidFill>
                <a:latin typeface="Arial" panose="020B0604020202020204" pitchFamily="34" charset="0"/>
                <a:cs typeface="Arial" panose="020B0604020202020204" pitchFamily="34" charset="0"/>
              </a:rPr>
              <a:t>علامات المستقبل
</a:t>
            </a:r>
            <a:endParaRPr lang="en-US" altLang="zh-CN" sz="1600" b="1"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1105992" y="15007"/>
            <a:ext cx="2952328" cy="1384995"/>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
</a:t>
            </a:r>
            <a:endParaRPr lang="en-SG" b="1" dirty="0">
              <a:latin typeface="Arial" panose="020B0604020202020204" pitchFamily="34" charset="0"/>
              <a:ea typeface="KaiTi" panose="02010609060101010101" pitchFamily="49" charset="-122"/>
              <a:cs typeface="Arial" panose="020B0604020202020204" pitchFamily="34" charset="0"/>
            </a:endParaRPr>
          </a:p>
        </p:txBody>
      </p:sp>
      <p:sp>
        <p:nvSpPr>
          <p:cNvPr id="30" name="Rectangle 29"/>
          <p:cNvSpPr/>
          <p:nvPr/>
        </p:nvSpPr>
        <p:spPr>
          <a:xfrm>
            <a:off x="971600" y="5290755"/>
            <a:ext cx="1152128" cy="369332"/>
          </a:xfrm>
          <a:prstGeom prst="rect">
            <a:avLst/>
          </a:prstGeom>
          <a:noFill/>
        </p:spPr>
        <p:txBody>
          <a:bodyPr wrap="square" lIns="0" tIns="0" rIns="0" bIns="0" anchor="ctr" anchorCtr="0">
            <a:spAutoFit/>
          </a:bodyPr>
          <a:lstStyle/>
          <a:p>
            <a:pPr algn="ctr"/>
            <a:r>
              <a:rPr lang="ar-JO" altLang="zh-CN" sz="1200" b="1" dirty="0">
                <a:solidFill>
                  <a:schemeClr val="bg1"/>
                </a:solidFill>
                <a:latin typeface="Arial" panose="020B0604020202020204" pitchFamily="34" charset="0"/>
                <a:cs typeface="Arial" panose="020B0604020202020204" pitchFamily="34" charset="0"/>
              </a:rPr>
              <a:t>(التسلسل الزمني)
</a:t>
            </a:r>
            <a:endParaRPr lang="en-US" altLang="zh-CN"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3477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1520" y="0"/>
            <a:ext cx="8717797" cy="6858000"/>
            <a:chOff x="251520" y="0"/>
            <a:chExt cx="8717797" cy="6858000"/>
          </a:xfrm>
        </p:grpSpPr>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13" name="Rectangle 12"/>
            <p:cNvSpPr/>
            <p:nvPr/>
          </p:nvSpPr>
          <p:spPr bwMode="auto">
            <a:xfrm>
              <a:off x="2123728" y="1124744"/>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4" name="Rectangle 13"/>
            <p:cNvSpPr/>
            <p:nvPr/>
          </p:nvSpPr>
          <p:spPr bwMode="auto">
            <a:xfrm>
              <a:off x="3851920" y="249289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5" name="Rectangle 14"/>
            <p:cNvSpPr/>
            <p:nvPr/>
          </p:nvSpPr>
          <p:spPr bwMode="auto">
            <a:xfrm>
              <a:off x="971600" y="3429000"/>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971600" y="3032962"/>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2195736" y="3068960"/>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8" name="Rectangle 17"/>
            <p:cNvSpPr/>
            <p:nvPr/>
          </p:nvSpPr>
          <p:spPr bwMode="auto">
            <a:xfrm>
              <a:off x="971600" y="3933056"/>
              <a:ext cx="1080120" cy="2160240"/>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0" name="Rectangle 19"/>
            <p:cNvSpPr/>
            <p:nvPr/>
          </p:nvSpPr>
          <p:spPr bwMode="auto">
            <a:xfrm>
              <a:off x="6228184" y="242088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747464"/>
            <a:ext cx="9144000" cy="764704"/>
          </a:xfrm>
        </p:spPr>
        <p:txBody>
          <a:bodyPr/>
          <a:lstStyle/>
          <a:p>
            <a:r>
              <a:rPr lang="en-US" sz="3200" dirty="0">
                <a:cs typeface="Arial" panose="020B0604020202020204" pitchFamily="34" charset="0"/>
              </a:rPr>
              <a:t>Dispensational Views on </a:t>
            </a:r>
            <a:r>
              <a:rPr lang="ar-SA" sz="3200" dirty="0">
                <a:cs typeface="Arial" panose="020B0604020202020204" pitchFamily="34" charset="0"/>
              </a:rPr>
              <a:t>متى</a:t>
            </a:r>
            <a:r>
              <a:rPr lang="en-US" sz="3200" dirty="0">
                <a:cs typeface="Arial" panose="020B0604020202020204" pitchFamily="34" charset="0"/>
              </a:rPr>
              <a:t> 24</a:t>
            </a:r>
          </a:p>
        </p:txBody>
      </p:sp>
      <p:sp>
        <p:nvSpPr>
          <p:cNvPr id="25" name="Rectangle 24"/>
          <p:cNvSpPr/>
          <p:nvPr/>
        </p:nvSpPr>
        <p:spPr>
          <a:xfrm>
            <a:off x="899592" y="3122384"/>
            <a:ext cx="1179828" cy="184666"/>
          </a:xfrm>
          <a:prstGeom prst="rect">
            <a:avLst/>
          </a:prstGeom>
          <a:noFill/>
        </p:spPr>
        <p:txBody>
          <a:bodyPr wrap="square" lIns="0" tIns="0" rIns="0" bIns="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6" name="Rectangle 25"/>
          <p:cNvSpPr/>
          <p:nvPr/>
        </p:nvSpPr>
        <p:spPr>
          <a:xfrm>
            <a:off x="918842" y="3554432"/>
            <a:ext cx="1179828" cy="184666"/>
          </a:xfrm>
          <a:prstGeom prst="rect">
            <a:avLst/>
          </a:prstGeom>
          <a:noFill/>
        </p:spPr>
        <p:txBody>
          <a:bodyPr wrap="square" lIns="0" tIns="0" rIns="0" bIns="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7" name="Rectangle 26"/>
          <p:cNvSpPr/>
          <p:nvPr/>
        </p:nvSpPr>
        <p:spPr>
          <a:xfrm>
            <a:off x="2162593" y="3122384"/>
            <a:ext cx="1391671" cy="184666"/>
          </a:xfrm>
          <a:prstGeom prst="rect">
            <a:avLst/>
          </a:prstGeom>
          <a:noFill/>
        </p:spPr>
        <p:txBody>
          <a:bodyPr wrap="square" lIns="0" tIns="0" rIns="0" bIns="0" anchor="ctr" anchorCtr="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0" name="Rectangle 29"/>
          <p:cNvSpPr/>
          <p:nvPr/>
        </p:nvSpPr>
        <p:spPr>
          <a:xfrm>
            <a:off x="1538040" y="1167135"/>
            <a:ext cx="7282432" cy="707886"/>
          </a:xfrm>
          <a:prstGeom prst="rect">
            <a:avLst/>
          </a:prstGeom>
          <a:noFill/>
        </p:spPr>
        <p:txBody>
          <a:bodyPr wrap="square">
            <a:spAutoFit/>
          </a:bodyPr>
          <a:lstStyle/>
          <a:p>
            <a:pPr algn="ctr"/>
            <a:r>
              <a:rPr lang="ar-JO" altLang="zh-CN" sz="2000"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المستقبل (متى 24: 4-31): وجهة نظر رجعية
</a:t>
            </a:r>
            <a:endParaRPr lang="en-SG" sz="20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1" name="Rectangle 30"/>
          <p:cNvSpPr/>
          <p:nvPr/>
        </p:nvSpPr>
        <p:spPr>
          <a:xfrm>
            <a:off x="3851920" y="2524834"/>
            <a:ext cx="1800200"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عصر الكنيسة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2" name="Rectangle 31"/>
          <p:cNvSpPr/>
          <p:nvPr/>
        </p:nvSpPr>
        <p:spPr>
          <a:xfrm>
            <a:off x="5796136" y="2524834"/>
            <a:ext cx="2448272"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3" name="Rectangle 32"/>
          <p:cNvSpPr/>
          <p:nvPr/>
        </p:nvSpPr>
        <p:spPr>
          <a:xfrm>
            <a:off x="1033984" y="4560222"/>
            <a:ext cx="1127070" cy="492443"/>
          </a:xfrm>
          <a:prstGeom prst="rect">
            <a:avLst/>
          </a:prstGeom>
          <a:noFill/>
        </p:spPr>
        <p:txBody>
          <a:bodyPr wrap="square" lIns="0" tIns="0" rIns="0" bIns="0" anchor="ctr" anchorCtr="0">
            <a:spAutoFit/>
          </a:bodyPr>
          <a:lstStyle/>
          <a:p>
            <a:pPr algn="ctr"/>
            <a:r>
              <a:rPr lang="ar-JO" altLang="zh-CN" sz="1600" b="1" dirty="0">
                <a:solidFill>
                  <a:schemeClr val="bg1"/>
                </a:solidFill>
                <a:latin typeface="Arial" panose="020B0604020202020204" pitchFamily="34" charset="0"/>
                <a:cs typeface="Arial" panose="020B0604020202020204" pitchFamily="34" charset="0"/>
              </a:rPr>
              <a:t>علامات المستقبل
</a:t>
            </a:r>
            <a:endParaRPr lang="en-US" altLang="zh-CN" sz="1600" b="1"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1105992" y="15007"/>
            <a:ext cx="2952328" cy="1384995"/>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
</a:t>
            </a:r>
            <a:endParaRPr lang="en-SG" b="1" dirty="0">
              <a:latin typeface="Arial" panose="020B0604020202020204" pitchFamily="34" charset="0"/>
              <a:ea typeface="KaiTi" panose="02010609060101010101" pitchFamily="49" charset="-122"/>
              <a:cs typeface="Arial" panose="020B0604020202020204" pitchFamily="34" charset="0"/>
            </a:endParaRPr>
          </a:p>
        </p:txBody>
      </p:sp>
      <p:sp>
        <p:nvSpPr>
          <p:cNvPr id="35" name="Rectangle 34"/>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b="1" dirty="0">
                <a:solidFill>
                  <a:schemeClr val="bg1"/>
                </a:solidFill>
                <a:latin typeface="Arial" panose="020B0604020202020204" pitchFamily="34" charset="0"/>
                <a:cs typeface="Arial" panose="020B0604020202020204" pitchFamily="34" charset="0"/>
              </a:rPr>
              <a:t>(</a:t>
            </a:r>
            <a:r>
              <a:rPr lang="ar-SA" altLang="zh-CN" sz="1200" b="1" dirty="0">
                <a:solidFill>
                  <a:schemeClr val="bg1"/>
                </a:solidFill>
                <a:latin typeface="Arial" panose="020B0604020202020204" pitchFamily="34" charset="0"/>
                <a:cs typeface="Arial" panose="020B0604020202020204" pitchFamily="34" charset="0"/>
              </a:rPr>
              <a:t>(</a:t>
            </a:r>
            <a:r>
              <a:rPr lang="ar-JO" altLang="zh-CN" sz="1200" b="1" dirty="0">
                <a:solidFill>
                  <a:schemeClr val="bg1"/>
                </a:solidFill>
                <a:latin typeface="Arial" panose="020B0604020202020204" pitchFamily="34" charset="0"/>
                <a:cs typeface="Arial" panose="020B0604020202020204" pitchFamily="34" charset="0"/>
              </a:rPr>
              <a:t>بأثر رجعي)</a:t>
            </a:r>
            <a:endParaRPr lang="en-US" altLang="zh-CN"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6716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51141"/>
            <a:ext cx="9144000" cy="6734243"/>
            <a:chOff x="0" y="123757"/>
            <a:chExt cx="9144000" cy="6734243"/>
          </a:xfrm>
        </p:grpSpPr>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13" name="Rectangle 12"/>
            <p:cNvSpPr/>
            <p:nvPr/>
          </p:nvSpPr>
          <p:spPr bwMode="auto">
            <a:xfrm>
              <a:off x="1547664" y="1313384"/>
              <a:ext cx="705678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1" name="Rectangle 20"/>
            <p:cNvSpPr/>
            <p:nvPr/>
          </p:nvSpPr>
          <p:spPr bwMode="auto">
            <a:xfrm>
              <a:off x="3707904" y="2852936"/>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2" name="Rectangle 21"/>
            <p:cNvSpPr/>
            <p:nvPr/>
          </p:nvSpPr>
          <p:spPr bwMode="auto">
            <a:xfrm>
              <a:off x="791584" y="3861048"/>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3" name="Rectangle 22"/>
            <p:cNvSpPr/>
            <p:nvPr/>
          </p:nvSpPr>
          <p:spPr bwMode="auto">
            <a:xfrm>
              <a:off x="755576" y="3465010"/>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4" name="Rectangle 23"/>
            <p:cNvSpPr/>
            <p:nvPr/>
          </p:nvSpPr>
          <p:spPr bwMode="auto">
            <a:xfrm>
              <a:off x="2051720" y="3501008"/>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5" name="Rectangle 24"/>
            <p:cNvSpPr/>
            <p:nvPr/>
          </p:nvSpPr>
          <p:spPr bwMode="auto">
            <a:xfrm>
              <a:off x="755576" y="4365104"/>
              <a:ext cx="1080120" cy="1584176"/>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6" name="Rectangle 25"/>
            <p:cNvSpPr/>
            <p:nvPr/>
          </p:nvSpPr>
          <p:spPr bwMode="auto">
            <a:xfrm>
              <a:off x="971600" y="23326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7" name="Rectangle 26"/>
            <p:cNvSpPr/>
            <p:nvPr/>
          </p:nvSpPr>
          <p:spPr bwMode="auto">
            <a:xfrm>
              <a:off x="6084168" y="285293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675456"/>
            <a:ext cx="9144000" cy="764704"/>
          </a:xfrm>
        </p:spPr>
        <p:txBody>
          <a:bodyPr/>
          <a:lstStyle/>
          <a:p>
            <a:r>
              <a:rPr lang="en-US" sz="3200" dirty="0">
                <a:cs typeface="Arial" panose="020B0604020202020204" pitchFamily="34" charset="0"/>
              </a:rPr>
              <a:t>Dispensational Views on </a:t>
            </a:r>
            <a:r>
              <a:rPr lang="ar-SA" sz="3200" dirty="0">
                <a:cs typeface="Arial" panose="020B0604020202020204" pitchFamily="34" charset="0"/>
              </a:rPr>
              <a:t>متى</a:t>
            </a:r>
            <a:r>
              <a:rPr lang="en-US" sz="3200" dirty="0">
                <a:cs typeface="Arial" panose="020B0604020202020204" pitchFamily="34" charset="0"/>
              </a:rPr>
              <a:t> 24</a:t>
            </a: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b="1" dirty="0">
                <a:latin typeface="Arial" panose="020B0604020202020204" pitchFamily="34" charset="0"/>
                <a:ea typeface="KaiTi" panose="02010609060101010101" pitchFamily="49" charset="-122"/>
                <a:cs typeface="Arial" panose="020B0604020202020204" pitchFamily="34" charset="0"/>
              </a:rPr>
              <a:t>综合</a:t>
            </a:r>
            <a:endParaRPr lang="en-US" altLang="zh-CN" b="1" dirty="0">
              <a:latin typeface="Arial" panose="020B0604020202020204" pitchFamily="34" charset="0"/>
              <a:ea typeface="KaiTi" panose="02010609060101010101" pitchFamily="49" charset="-122"/>
              <a:cs typeface="Arial" panose="020B0604020202020204" pitchFamily="34" charset="0"/>
            </a:endParaRPr>
          </a:p>
          <a:p>
            <a:r>
              <a:rPr lang="zh-CN" altLang="en-US" b="1" dirty="0">
                <a:latin typeface="Arial" panose="020B0604020202020204" pitchFamily="34" charset="0"/>
                <a:ea typeface="KaiTi" panose="02010609060101010101" pitchFamily="49" charset="-122"/>
                <a:cs typeface="Arial" panose="020B0604020202020204" pitchFamily="34" charset="0"/>
              </a:rPr>
              <a:t>时代主义</a:t>
            </a:r>
            <a:endParaRPr lang="en-SG" b="1" dirty="0">
              <a:latin typeface="Arial" panose="020B0604020202020204" pitchFamily="34" charset="0"/>
              <a:ea typeface="KaiTi" panose="02010609060101010101" pitchFamily="49" charset="-122"/>
              <a:cs typeface="Arial" panose="020B0604020202020204" pitchFamily="34"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30" name="Rectangle 29"/>
          <p:cNvSpPr/>
          <p:nvPr/>
        </p:nvSpPr>
        <p:spPr>
          <a:xfrm>
            <a:off x="683568" y="3503910"/>
            <a:ext cx="1179828" cy="184666"/>
          </a:xfrm>
          <a:prstGeom prst="rect">
            <a:avLst/>
          </a:prstGeom>
          <a:noFill/>
        </p:spPr>
        <p:txBody>
          <a:bodyPr wrap="square" lIns="0" tIns="0" rIns="0" bIns="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1" name="Rectangle 30"/>
          <p:cNvSpPr/>
          <p:nvPr/>
        </p:nvSpPr>
        <p:spPr>
          <a:xfrm>
            <a:off x="702818" y="3935958"/>
            <a:ext cx="1179828" cy="184666"/>
          </a:xfrm>
          <a:prstGeom prst="rect">
            <a:avLst/>
          </a:prstGeom>
          <a:noFill/>
        </p:spPr>
        <p:txBody>
          <a:bodyPr wrap="square" lIns="0" tIns="0" rIns="0" bIns="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2" name="Rectangle 31"/>
          <p:cNvSpPr/>
          <p:nvPr/>
        </p:nvSpPr>
        <p:spPr>
          <a:xfrm>
            <a:off x="1946569" y="3503910"/>
            <a:ext cx="1391671" cy="184666"/>
          </a:xfrm>
          <a:prstGeom prst="rect">
            <a:avLst/>
          </a:prstGeom>
          <a:noFill/>
        </p:spPr>
        <p:txBody>
          <a:bodyPr wrap="square" lIns="0" tIns="0" rIns="0" bIns="0" anchor="ctr" anchorCtr="0">
            <a:spAutoFit/>
          </a:bodyPr>
          <a:lstStyle/>
          <a:p>
            <a:pPr algn="ctr"/>
            <a:r>
              <a:rPr lang="ar-JO"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3" name="Rectangle 32"/>
          <p:cNvSpPr/>
          <p:nvPr/>
        </p:nvSpPr>
        <p:spPr>
          <a:xfrm>
            <a:off x="1322016" y="1268760"/>
            <a:ext cx="7282432" cy="707886"/>
          </a:xfrm>
          <a:prstGeom prst="rect">
            <a:avLst/>
          </a:prstGeom>
          <a:noFill/>
        </p:spPr>
        <p:txBody>
          <a:bodyPr wrap="square">
            <a:spAutoFit/>
          </a:bodyPr>
          <a:lstStyle/>
          <a:p>
            <a:pPr algn="ctr"/>
            <a:r>
              <a:rPr lang="ar-JO" altLang="zh-CN" sz="2000"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المستقبل (متى 24: 4-31): الأهمية الحالية
</a:t>
            </a:r>
            <a:endParaRPr lang="en-SG" sz="2000"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4" name="Rectangle 33"/>
          <p:cNvSpPr/>
          <p:nvPr/>
        </p:nvSpPr>
        <p:spPr>
          <a:xfrm>
            <a:off x="3635896" y="2906360"/>
            <a:ext cx="1800200"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عصر الكنيسة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5" name="Rectangle 34"/>
          <p:cNvSpPr/>
          <p:nvPr/>
        </p:nvSpPr>
        <p:spPr>
          <a:xfrm>
            <a:off x="5580112" y="2906360"/>
            <a:ext cx="2448272"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6" name="Rectangle 35"/>
          <p:cNvSpPr/>
          <p:nvPr/>
        </p:nvSpPr>
        <p:spPr>
          <a:xfrm>
            <a:off x="817960" y="4941748"/>
            <a:ext cx="1127070" cy="492443"/>
          </a:xfrm>
          <a:prstGeom prst="rect">
            <a:avLst/>
          </a:prstGeom>
          <a:noFill/>
        </p:spPr>
        <p:txBody>
          <a:bodyPr wrap="square" lIns="0" tIns="0" rIns="0" bIns="0" anchor="ctr" anchorCtr="0">
            <a:spAutoFit/>
          </a:bodyPr>
          <a:lstStyle/>
          <a:p>
            <a:pPr algn="ctr"/>
            <a:r>
              <a:rPr lang="ar-JO" altLang="zh-CN" sz="1600" b="1" dirty="0">
                <a:solidFill>
                  <a:schemeClr val="bg1"/>
                </a:solidFill>
                <a:latin typeface="Arial" panose="020B0604020202020204" pitchFamily="34" charset="0"/>
                <a:cs typeface="Arial" panose="020B0604020202020204" pitchFamily="34" charset="0"/>
              </a:rPr>
              <a:t>علامات المستقبل
</a:t>
            </a:r>
            <a:endParaRPr lang="en-US" altLang="zh-CN" sz="1600" b="1" dirty="0">
              <a:solidFill>
                <a:schemeClr val="bg1"/>
              </a:solidFill>
              <a:latin typeface="Arial" panose="020B0604020202020204" pitchFamily="34" charset="0"/>
              <a:cs typeface="Arial" panose="020B0604020202020204" pitchFamily="34" charset="0"/>
            </a:endParaRPr>
          </a:p>
        </p:txBody>
      </p:sp>
      <p:sp>
        <p:nvSpPr>
          <p:cNvPr id="37" name="Rectangle 36"/>
          <p:cNvSpPr/>
          <p:nvPr/>
        </p:nvSpPr>
        <p:spPr>
          <a:xfrm>
            <a:off x="889968" y="116632"/>
            <a:ext cx="3538016" cy="1384995"/>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
</a:t>
            </a:r>
            <a:endParaRPr lang="en-SG" b="1" dirty="0">
              <a:latin typeface="Arial" panose="020B0604020202020204" pitchFamily="34" charset="0"/>
              <a:ea typeface="KaiTi" panose="02010609060101010101" pitchFamily="49" charset="-122"/>
              <a:cs typeface="Arial" panose="020B0604020202020204" pitchFamily="34" charset="0"/>
            </a:endParaRPr>
          </a:p>
        </p:txBody>
      </p:sp>
      <p:sp>
        <p:nvSpPr>
          <p:cNvPr id="38" name="Rectangle 37"/>
          <p:cNvSpPr/>
          <p:nvPr/>
        </p:nvSpPr>
        <p:spPr>
          <a:xfrm>
            <a:off x="755576" y="5672281"/>
            <a:ext cx="1152128" cy="369332"/>
          </a:xfrm>
          <a:prstGeom prst="rect">
            <a:avLst/>
          </a:prstGeom>
          <a:noFill/>
        </p:spPr>
        <p:txBody>
          <a:bodyPr wrap="square" lIns="0" tIns="0" rIns="0" bIns="0" anchor="ctr" anchorCtr="0">
            <a:spAutoFit/>
          </a:bodyPr>
          <a:lstStyle/>
          <a:p>
            <a:pPr algn="ctr"/>
            <a:r>
              <a:rPr lang="ar-JO" altLang="zh-CN" sz="1200" b="1" dirty="0">
                <a:solidFill>
                  <a:schemeClr val="bg1"/>
                </a:solidFill>
                <a:latin typeface="Arial" panose="020B0604020202020204" pitchFamily="34" charset="0"/>
                <a:cs typeface="Arial" panose="020B0604020202020204" pitchFamily="34" charset="0"/>
              </a:rPr>
              <a:t>(الأهمية الحالية)
</a:t>
            </a:r>
            <a:endParaRPr lang="en-US" altLang="zh-CN"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6547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pPr lvl="0">
              <a:defRPr/>
            </a:pPr>
            <a:r>
              <a:rPr lang="ar-SA" sz="2400" dirty="0">
                <a:solidFill>
                  <a:srgbClr val="FFFFFF"/>
                </a:solidFill>
                <a:cs typeface="Arial" panose="020B0604020202020204" pitchFamily="34" charset="0"/>
              </a:rPr>
              <a:t>متى ٢٤ : ١٤</a:t>
            </a: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lvl="0">
              <a:defRPr/>
            </a:pPr>
            <a:r>
              <a:rPr lang="ar-SA" sz="4000" b="1" kern="0" dirty="0">
                <a:solidFill>
                  <a:srgbClr val="FFFFFF"/>
                </a:solidFill>
                <a:latin typeface="Arial" panose="020B0604020202020204" pitchFamily="34" charset="0"/>
                <a:cs typeface="Arial" panose="020B0604020202020204" pitchFamily="34" charset="0"/>
              </a:rPr>
              <a:t>وَيُكْرَزُ بِبِشَارَةِ الْمَلَكُوتِ هَذِهِ فِي كُلِّ الْمَسْكُونَةِ شَهَادَةً لِجَمِيعِ الأُمَمِ. ثُمَّ يَأْتِي الْمُنْتَهَى. </a:t>
            </a:r>
          </a:p>
        </p:txBody>
      </p:sp>
    </p:spTree>
    <p:extLst>
      <p:ext uri="{BB962C8B-B14F-4D97-AF65-F5344CB8AC3E}">
        <p14:creationId xmlns:p14="http://schemas.microsoft.com/office/powerpoint/2010/main" val="1010352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متى 24: 15</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فمتى نظرتم رجسة الخراب التي قال عنها دانيال النبي قائمة في المكان المقدس (ليفهم القارئ)</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يسوع أن دانيال 9: 27 كتب من قبل دانيال</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25</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6961958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ar-JO" dirty="0">
                <a:latin typeface="Arial" panose="020B0604020202020204" pitchFamily="34" charset="0"/>
                <a:cs typeface="Arial" panose="020B0604020202020204" pitchFamily="34" charset="0"/>
              </a:rPr>
              <a:t>دينونة الأمم</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الخراف والجداء</a:t>
            </a:r>
            <a:r>
              <a:rPr lang="en-US" dirty="0">
                <a:latin typeface="Arial" panose="020B0604020202020204" pitchFamily="34" charset="0"/>
                <a:cs typeface="Arial" panose="020B0604020202020204" pitchFamily="34" charset="0"/>
              </a:rPr>
              <a:t>)</a:t>
            </a:r>
          </a:p>
        </p:txBody>
      </p:sp>
      <p:sp>
        <p:nvSpPr>
          <p:cNvPr id="207876" name="Text Box 4"/>
          <p:cNvSpPr txBox="1">
            <a:spLocks noChangeArrowheads="1"/>
          </p:cNvSpPr>
          <p:nvPr/>
        </p:nvSpPr>
        <p:spPr bwMode="auto">
          <a:xfrm>
            <a:off x="8404225" y="76200"/>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160</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7877" name="Rectangle 5"/>
          <p:cNvSpPr>
            <a:spLocks noChangeArrowheads="1"/>
          </p:cNvSpPr>
          <p:nvPr/>
        </p:nvSpPr>
        <p:spPr bwMode="auto">
          <a:xfrm>
            <a:off x="0" y="2819400"/>
            <a:ext cx="9144000" cy="3522406"/>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31 ومتى جاء ابن الإنسان في مجده وجميع الملائكة القديسين معه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فحينئذ يجلس على كرسي مجده 32 ويجتمع أمامه جميع </a:t>
            </a:r>
            <a:r>
              <a:rPr kumimoji="0" lang="ar-JO" altLang="ja-JP"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الشعوب</a:t>
            </a: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فيميز بعضهم من بعض كما </a:t>
            </a:r>
            <a:r>
              <a:rPr kumimoji="0" lang="ar-JO" altLang="ja-JP"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يميز الراعي الخراف من الجداء</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 </a:t>
            </a: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33 فيقيم الخراف عن يمينه والجداء عن اليسار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34 ثم يقول الملك للذين عن يمينه تعالوا يا مباركي أبي</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 رثوا الملكوت المعد لكم منذ تأسيس العالم</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(متى 25: 31-34)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pic>
        <p:nvPicPr>
          <p:cNvPr id="247812" name="Picture 7" descr="shepher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8047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ar-JO" dirty="0">
                <a:solidFill>
                  <a:schemeClr val="tx1"/>
                </a:solidFill>
                <a:ea typeface="ＭＳ Ｐゴシック" charset="0"/>
              </a:rPr>
              <a:t>أليس الخراف والجداء متشابهين؟</a:t>
            </a:r>
            <a:endParaRPr lang="en-US" dirty="0">
              <a:solidFill>
                <a:schemeClr val="tx1"/>
              </a:solidFill>
              <a:ea typeface="ＭＳ Ｐゴシック" charset="0"/>
            </a:endParaRP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8211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ar-JO" sz="3600" dirty="0">
                <a:solidFill>
                  <a:srgbClr val="FFFFFF"/>
                </a:solidFill>
                <a:ea typeface="ＭＳ Ｐゴシック" charset="0"/>
              </a:rPr>
              <a:t>دينونة الأمم</a:t>
            </a:r>
            <a:endParaRPr lang="en-US" sz="3600" dirty="0">
              <a:solidFill>
                <a:srgbClr val="FFFFFF"/>
              </a:solidFill>
              <a:ea typeface="ＭＳ Ｐゴシック" charset="0"/>
            </a:endParaRPr>
          </a:p>
        </p:txBody>
      </p:sp>
      <p:sp>
        <p:nvSpPr>
          <p:cNvPr id="378883" name="Title 1"/>
          <p:cNvSpPr txBox="1">
            <a:spLocks/>
          </p:cNvSpPr>
          <p:nvPr/>
        </p:nvSpPr>
        <p:spPr bwMode="auto">
          <a:xfrm>
            <a:off x="1588" y="620713"/>
            <a:ext cx="877370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31 ومتى جاء ابن الإنسان في مجده وجميع الملائكة القديسين معه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فحينئذ يجلس على كرسي مجده 32 ويجتمع أمامه جميع الشعوب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فيميز بعضهم من بعض كما يميز الراعي الخراف من الجداء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25: 31-32</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7936867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429300" y="0"/>
            <a:ext cx="5952699" cy="762000"/>
          </a:xfrm>
        </p:spPr>
        <p:txBody>
          <a:bodyPr/>
          <a:lstStyle/>
          <a:p>
            <a:pPr>
              <a:defRPr/>
            </a:pPr>
            <a:r>
              <a:rPr lang="ar-JO" sz="3600" b="1" dirty="0">
                <a:solidFill>
                  <a:schemeClr val="tx1"/>
                </a:solidFill>
                <a:latin typeface="Arial" panose="020B0604020202020204" pitchFamily="34" charset="0"/>
                <a:ea typeface="+mj-ea"/>
                <a:cs typeface="Arial" panose="020B0604020202020204" pitchFamily="34" charset="0"/>
              </a:rPr>
              <a:t>دينونة</a:t>
            </a:r>
            <a:r>
              <a:rPr lang="ar-JO" sz="36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الأمم الحية</a:t>
            </a:r>
            <a:endParaRPr lang="en-US" sz="3600" b="1" dirty="0">
              <a:solidFill>
                <a:srgbClr val="16165D"/>
              </a:solidFill>
              <a:latin typeface="Arial" panose="020B0604020202020204" pitchFamily="34" charset="0"/>
              <a:ea typeface="+mj-ea"/>
              <a:cs typeface="Arial" panose="020B0604020202020204" pitchFamily="34" charset="0"/>
            </a:endParaRPr>
          </a:p>
        </p:txBody>
      </p:sp>
      <p:sp>
        <p:nvSpPr>
          <p:cNvPr id="8" name="TextBox 7"/>
          <p:cNvSpPr txBox="1">
            <a:spLocks noChangeArrowheads="1"/>
          </p:cNvSpPr>
          <p:nvPr/>
        </p:nvSpPr>
        <p:spPr bwMode="auto">
          <a:xfrm>
            <a:off x="0" y="424999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32 ويجتمع أمامه جميع الشعوب فيميز بعضهم من بعض </a:t>
            </a: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كما يميز الراعي الخراف من الجداء</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 فيقيم الخراف عن يمينه والجداء عن اليسار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 ثم يقول الملك للذين عن يمينه تعالوا يا مباركي أبي رثوا الملكوت المعد لكم منذ تأسيس العالم</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25: 31-34)</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702300" y="1512888"/>
            <a:ext cx="34417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 ومتى جاء ابن الإنسان في مجده وجميع الملائكة القديسين معه فحينئذ يجلس على كرسي مجده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980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388358" y="0"/>
            <a:ext cx="6069841" cy="762000"/>
          </a:xfrm>
        </p:spPr>
        <p:txBody>
          <a:bodyPr/>
          <a:lstStyle/>
          <a:p>
            <a:pPr>
              <a:defRPr/>
            </a:pPr>
            <a:r>
              <a:rPr lang="ar-JO" sz="3600" b="1" dirty="0">
                <a:solidFill>
                  <a:schemeClr val="tx1"/>
                </a:solidFill>
                <a:latin typeface="Arial" panose="020B0604020202020204" pitchFamily="34" charset="0"/>
                <a:ea typeface="+mj-ea"/>
                <a:cs typeface="Arial" panose="020B0604020202020204" pitchFamily="34" charset="0"/>
              </a:rPr>
              <a:t>دينونة</a:t>
            </a:r>
            <a:r>
              <a:rPr lang="ar-JO" sz="36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الأمم الحية</a:t>
            </a:r>
            <a:endParaRPr lang="en-US" sz="3600" b="1" dirty="0">
              <a:solidFill>
                <a:srgbClr val="16165D"/>
              </a:solidFill>
              <a:latin typeface="Arial" panose="020B0604020202020204" pitchFamily="34" charset="0"/>
              <a:ea typeface="+mj-ea"/>
              <a:cs typeface="Arial" panose="020B0604020202020204" pitchFamily="34" charset="0"/>
            </a:endParaRPr>
          </a:p>
        </p:txBody>
      </p:sp>
      <p:sp>
        <p:nvSpPr>
          <p:cNvPr id="7" name="TextBox 6"/>
          <p:cNvSpPr txBox="1">
            <a:spLocks noChangeArrowheads="1"/>
          </p:cNvSpPr>
          <p:nvPr/>
        </p:nvSpPr>
        <p:spPr bwMode="auto">
          <a:xfrm>
            <a:off x="-41784" y="4011613"/>
            <a:ext cx="91440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 كنت غريباً فلم تأووني عرياناً فلم تكسوني كريضاً ومحبوساً فلم تزوروني</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 حينئذ يجيبونه هم أيضاً قائلين يا رب متى رأيناك جائعاً أو عطشاناً أو غريباً أو عرياناً أو مريضاً أو محبوساً ولم نخدمك؟</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 فيجيبهم قائلاً الحق أقول لكم بما أنكم لم تفعلوه بأحد هؤلاء الأصاغر فبي لم تفعلوا</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 </a:t>
            </a: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فيمضي هؤلاء إلى عذاب أبدي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والأبرار إلى حياة أبدية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673216" y="868363"/>
            <a:ext cx="3429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 ثم يقول أيضاً للذين عن اليسار </a:t>
            </a:r>
            <a:r>
              <a:rPr kumimoji="0" lang="ar-JO" altLang="ja-JP"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اذهبوا عني يا ملاعين إلى النار الأبدية </a:t>
            </a:r>
            <a:endParaRPr kumimoji="0" lang="en-US" altLang="ja-JP"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المعدة لإبليس وملائكته</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42 لأني جعت فلم تطعموني عطشت فلم تسقوني</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508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 xmlns:a14="http://schemas.microsoft.com/office/drawing/2010/main">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12" name="Rectangle 4"/>
          <p:cNvSpPr>
            <a:spLocks noGrp="1" noChangeArrowheads="1"/>
          </p:cNvSpPr>
          <p:nvPr>
            <p:ph type="title" idx="4294967295"/>
          </p:nvPr>
        </p:nvSpPr>
        <p:spPr>
          <a:xfrm>
            <a:off x="971557" y="609607"/>
            <a:ext cx="7129463" cy="646113"/>
          </a:xfrm>
          <a:solidFill>
            <a:srgbClr val="000000"/>
          </a:solidFill>
        </p:spPr>
        <p:txBody>
          <a:bodyPr anchor="t">
            <a:spAutoFit/>
          </a:bodyPr>
          <a:lstStyle/>
          <a:p>
            <a:pPr eaLnBrk="1" hangingPunct="1"/>
            <a:r>
              <a:rPr lang="ar-JO" sz="3600" dirty="0"/>
              <a:t>ملخص خطاب جبل الزيتون</a:t>
            </a:r>
            <a:endParaRPr lang="en-US" sz="3600" dirty="0"/>
          </a:p>
        </p:txBody>
      </p:sp>
      <p:sp>
        <p:nvSpPr>
          <p:cNvPr id="427013" name="Text Box 2"/>
          <p:cNvSpPr txBox="1">
            <a:spLocks noChangeArrowheads="1"/>
          </p:cNvSpPr>
          <p:nvPr/>
        </p:nvSpPr>
        <p:spPr bwMode="auto">
          <a:xfrm>
            <a:off x="8578854" y="152404"/>
            <a:ext cx="53085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27</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427014" name="TextBox 1"/>
          <p:cNvSpPr txBox="1">
            <a:spLocks noChangeArrowheads="1"/>
          </p:cNvSpPr>
          <p:nvPr/>
        </p:nvSpPr>
        <p:spPr bwMode="auto">
          <a:xfrm>
            <a:off x="2195520" y="3094499"/>
            <a:ext cx="1296987" cy="3693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عصر الكنيسة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5" name="TextBox 5"/>
          <p:cNvSpPr txBox="1">
            <a:spLocks noChangeArrowheads="1"/>
          </p:cNvSpPr>
          <p:nvPr/>
        </p:nvSpPr>
        <p:spPr bwMode="auto">
          <a:xfrm>
            <a:off x="7667625" y="3094499"/>
            <a:ext cx="1296988" cy="3693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الألفية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6" name="TextBox 6"/>
          <p:cNvSpPr txBox="1">
            <a:spLocks noChangeArrowheads="1"/>
          </p:cNvSpPr>
          <p:nvPr/>
        </p:nvSpPr>
        <p:spPr bwMode="auto">
          <a:xfrm>
            <a:off x="5940425" y="3094499"/>
            <a:ext cx="1295400" cy="3693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الضيقة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7" name="TextBox 7"/>
          <p:cNvSpPr txBox="1">
            <a:spLocks noChangeArrowheads="1"/>
          </p:cNvSpPr>
          <p:nvPr/>
        </p:nvSpPr>
        <p:spPr bwMode="auto">
          <a:xfrm>
            <a:off x="1403351" y="4089407"/>
            <a:ext cx="2447925" cy="33852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تشتت إسرائيل لوقا 21: 24</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8" name="TextBox 8"/>
          <p:cNvSpPr txBox="1">
            <a:spLocks noChangeArrowheads="1"/>
          </p:cNvSpPr>
          <p:nvPr/>
        </p:nvSpPr>
        <p:spPr bwMode="auto">
          <a:xfrm>
            <a:off x="3932245" y="4089407"/>
            <a:ext cx="1647825" cy="33852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العودة إلى الأرض</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9" name="TextBox 10"/>
          <p:cNvSpPr txBox="1">
            <a:spLocks noChangeArrowheads="1"/>
          </p:cNvSpPr>
          <p:nvPr/>
        </p:nvSpPr>
        <p:spPr bwMode="auto">
          <a:xfrm>
            <a:off x="6165857" y="5765800"/>
            <a:ext cx="2943225" cy="41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Adapted from Salem Kirban</a:t>
            </a:r>
            <a:br>
              <a:rPr kumimoji="0" lang="en-US" sz="105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105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Charts on Revelation (1979), 48</a:t>
            </a:r>
          </a:p>
        </p:txBody>
      </p:sp>
      <p:sp>
        <p:nvSpPr>
          <p:cNvPr id="427020" name="TextBox 11"/>
          <p:cNvSpPr txBox="1">
            <a:spLocks noChangeArrowheads="1"/>
          </p:cNvSpPr>
          <p:nvPr/>
        </p:nvSpPr>
        <p:spPr bwMode="auto">
          <a:xfrm>
            <a:off x="6370645" y="3505200"/>
            <a:ext cx="1296987" cy="9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العظيمة</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9: 27</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24: 15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1" name="TextBox 12"/>
          <p:cNvSpPr txBox="1">
            <a:spLocks noChangeArrowheads="1"/>
          </p:cNvSpPr>
          <p:nvPr/>
        </p:nvSpPr>
        <p:spPr bwMode="auto">
          <a:xfrm>
            <a:off x="6840465" y="4917860"/>
            <a:ext cx="1441450" cy="52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دينونة الأمم الوثنية</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 31-46</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2" name="TextBox 13"/>
          <p:cNvSpPr txBox="1">
            <a:spLocks noChangeArrowheads="1"/>
          </p:cNvSpPr>
          <p:nvPr/>
        </p:nvSpPr>
        <p:spPr bwMode="auto">
          <a:xfrm>
            <a:off x="1042995" y="1739907"/>
            <a:ext cx="1296987" cy="52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70 م</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3" name="TextBox 14"/>
          <p:cNvSpPr txBox="1">
            <a:spLocks noChangeArrowheads="1"/>
          </p:cNvSpPr>
          <p:nvPr/>
        </p:nvSpPr>
        <p:spPr bwMode="auto">
          <a:xfrm>
            <a:off x="4321279" y="1739907"/>
            <a:ext cx="1763609" cy="52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الإختطاف</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تسالونيكي 4: 14-17</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الثالث</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5" name="TextBox 16"/>
          <p:cNvSpPr txBox="1">
            <a:spLocks noChangeArrowheads="1"/>
          </p:cNvSpPr>
          <p:nvPr/>
        </p:nvSpPr>
        <p:spPr bwMode="auto">
          <a:xfrm>
            <a:off x="6804032" y="1739907"/>
            <a:ext cx="1647825" cy="738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الثاني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القديسين</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23: 39، 24: 30</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6" name="TextBox 1"/>
          <p:cNvSpPr txBox="1">
            <a:spLocks noChangeArrowheads="1"/>
          </p:cNvSpPr>
          <p:nvPr/>
        </p:nvSpPr>
        <p:spPr bwMode="auto">
          <a:xfrm>
            <a:off x="179395" y="3094499"/>
            <a:ext cx="1296987" cy="3693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إسرائيل</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27" name="TextBox 1"/>
          <p:cNvSpPr txBox="1">
            <a:spLocks noChangeArrowheads="1"/>
          </p:cNvSpPr>
          <p:nvPr/>
        </p:nvSpPr>
        <p:spPr bwMode="auto">
          <a:xfrm>
            <a:off x="-144456" y="4519613"/>
            <a:ext cx="971551" cy="307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 ق.م</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8" name="TextBox 13"/>
          <p:cNvSpPr txBox="1">
            <a:spLocks noChangeArrowheads="1"/>
          </p:cNvSpPr>
          <p:nvPr/>
        </p:nvSpPr>
        <p:spPr bwMode="auto">
          <a:xfrm>
            <a:off x="46038" y="1739907"/>
            <a:ext cx="1077912" cy="738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الأول 586 ق.م</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427036" name="TextBox 9"/>
          <p:cNvSpPr txBox="1">
            <a:spLocks noChangeArrowheads="1"/>
          </p:cNvSpPr>
          <p:nvPr/>
        </p:nvSpPr>
        <p:spPr bwMode="auto">
          <a:xfrm>
            <a:off x="2708282" y="4519620"/>
            <a:ext cx="2943225" cy="307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أزمنة الأمم لوقا 21: 24</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 xmlns:a14="http://schemas.microsoft.com/office/drawing/2010/main">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spTree>
    <p:extLst>
      <p:ext uri="{BB962C8B-B14F-4D97-AF65-F5344CB8AC3E}">
        <p14:creationId xmlns:p14="http://schemas.microsoft.com/office/powerpoint/2010/main" val="1798305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التفصيلي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5" name="Text Box 5"/>
          <p:cNvSpPr txBox="1">
            <a:spLocks noChangeArrowheads="1"/>
          </p:cNvSpPr>
          <p:nvPr/>
        </p:nvSpPr>
        <p:spPr bwMode="auto">
          <a:xfrm>
            <a:off x="-63500" y="3214688"/>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5.يُعدّ المسيح تلاميذه فيما يتعلق بشخصه وبرنامجه حتى يتم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تفويض سلطانه المسيحاني إليهم بعد موته. (16: 13-20: 34)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تظهر تقديم المسيح الرسمي ورفضه كملك لإسرائيل في صلبه غير المباشر سبب تأجيل الملكوت حتى عودته. (21-27)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620713"/>
            <a:ext cx="8229600" cy="725487"/>
          </a:xfrm>
        </p:spPr>
        <p:txBody>
          <a:bodyPr/>
          <a:lstStyle/>
          <a:p>
            <a:pPr>
              <a:defRPr/>
            </a:pPr>
            <a:r>
              <a:rPr lang="ar-SA" sz="2400" dirty="0">
                <a:solidFill>
                  <a:schemeClr val="bg1"/>
                </a:solidFill>
                <a:cs typeface="Arial" panose="020B0604020202020204" pitchFamily="34" charset="0"/>
              </a:rPr>
              <a:t>ا</a:t>
            </a:r>
            <a:r>
              <a:rPr lang="ar-JO" sz="2400" dirty="0">
                <a:solidFill>
                  <a:schemeClr val="bg1"/>
                </a:solidFill>
                <a:cs typeface="Arial" panose="020B0604020202020204" pitchFamily="34" charset="0"/>
              </a:rPr>
              <a:t>لإ</a:t>
            </a:r>
            <a:r>
              <a:rPr lang="ar-SA" sz="2400" dirty="0">
                <a:solidFill>
                  <a:schemeClr val="bg1"/>
                </a:solidFill>
                <a:cs typeface="Arial" panose="020B0604020202020204" pitchFamily="34" charset="0"/>
              </a:rPr>
              <a:t>صحاحات ٢١-٢٧</a:t>
            </a:r>
            <a:endParaRPr lang="en-US" dirty="0">
              <a:cs typeface="Arial" panose="020B0604020202020204" pitchFamily="34" charset="0"/>
            </a:endParaRPr>
          </a:p>
        </p:txBody>
      </p:sp>
    </p:spTree>
    <p:extLst>
      <p:ext uri="{BB962C8B-B14F-4D97-AF65-F5344CB8AC3E}">
        <p14:creationId xmlns:p14="http://schemas.microsoft.com/office/powerpoint/2010/main" val="80055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26</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48409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فالتفت لأنظر الصوت الذي تكلم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مناير من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المناير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شبه ابن إنسان متسربلاً بثوب إلى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ومتمنطقاً عند ثدييه بمنطقة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من ذهب 14 وأما رأسه وشعره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فأبيضان كالصوف الأبيض كالثلج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وعيناه كلهيب نار 15 ورجلاه شبه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النحاس النقي كأنهما محميتان في أتون وصوته كصوت مياه كثيرة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ومعه في يده اليمنى سبعة كواكب وسيف ماضٍ                    ذو حدين يخرج من فمه ووجهه كالشمس وهي تضيء في قوتها</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rPr>
              <a:t>مكسور ومنسكب</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تم </a:t>
            </a:r>
            <a:r>
              <a:rPr lang="ar-JO" sz="5400" b="1" dirty="0">
                <a:solidFill>
                  <a:srgbClr val="6BCBF4"/>
                </a:solidFill>
                <a:effectLst>
                  <a:outerShdw blurRad="50800" dist="38100" dir="2700000" algn="tl" rotWithShape="0">
                    <a:srgbClr val="000000"/>
                  </a:outerShdw>
                </a:effectLst>
                <a:latin typeface="Arial" panose="020B0604020202020204" pitchFamily="34" charset="0"/>
                <a:cs typeface="Arial" panose="020B0604020202020204" pitchFamily="34" charset="0"/>
              </a:rPr>
              <a:t>إهمال</a:t>
            </a: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 يسوع</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متى</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مرقس</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يوحنا</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يؤديها ستيف جرين</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rPr>
                <a:t>كتابية</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متى</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مرقس</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يوحنا</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صور  </a:t>
            </a:r>
            <a:r>
              <a:rPr kumimoji="0" lang="ar-JO" sz="2800" b="1"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Arial" panose="020B0604020202020204" pitchFamily="34" charset="0"/>
              </a:rPr>
              <a:t>كتابية </a:t>
            </a:r>
            <a:r>
              <a:rPr kumimoji="0" lang="ar-JO" sz="2800" b="1"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مجانية</a:t>
            </a:r>
            <a:endParaRPr kumimoji="0" lang="en-US" sz="2800" b="1"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85437077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364153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030220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280157337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11258521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a:t>
            </a:r>
            <a:endParaRPr lang="en-US" dirty="0"/>
          </a:p>
        </p:txBody>
      </p:sp>
    </p:spTree>
    <p:extLst>
      <p:ext uri="{BB962C8B-B14F-4D97-AF65-F5344CB8AC3E}">
        <p14:creationId xmlns:p14="http://schemas.microsoft.com/office/powerpoint/2010/main" val="16691951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dirty="0"/>
          </a:p>
        </p:txBody>
      </p:sp>
    </p:spTree>
    <p:extLst>
      <p:ext uri="{BB962C8B-B14F-4D97-AF65-F5344CB8AC3E}">
        <p14:creationId xmlns:p14="http://schemas.microsoft.com/office/powerpoint/2010/main" val="16985814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أغلى كنز في الحياة سدد عليك</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389126616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172819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تخدم</a:t>
            </a:r>
            <a:r>
              <a:rPr lang="ar-JO" sz="5400" dirty="0">
                <a:effectLst>
                  <a:glow rad="127000">
                    <a:schemeClr val="tx1"/>
                  </a:glow>
                </a:effectLst>
                <a:ea typeface="ＭＳ Ｐゴシック" charset="0"/>
              </a:rPr>
              <a:t> يسوع؟</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29922511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في التخلي الحلو ، اسمحوا لي أن أتسرب من أجلك</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776410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 لقد كنت كنز الله الثمين ،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أُرسِلَتْ هنا لتظهر لي محبة الآب ، فقط من أجل المحبة التي تمت</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406926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أنت لم تدخر أي نفقات في عفوتي استهلكت وضيعت من أجلي</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47606577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a:t>
            </a:r>
            <a:endParaRPr lang="en-US" dirty="0"/>
          </a:p>
        </p:txBody>
      </p:sp>
    </p:spTree>
    <p:extLst>
      <p:ext uri="{BB962C8B-B14F-4D97-AF65-F5344CB8AC3E}">
        <p14:creationId xmlns:p14="http://schemas.microsoft.com/office/powerpoint/2010/main" val="403184591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dirty="0"/>
          </a:p>
        </p:txBody>
      </p:sp>
    </p:spTree>
    <p:extLst>
      <p:ext uri="{BB962C8B-B14F-4D97-AF65-F5344CB8AC3E}">
        <p14:creationId xmlns:p14="http://schemas.microsoft.com/office/powerpoint/2010/main" val="23651981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في هجر جميل ، يا رب ، لقد تم إراحتك واستهلكت من أجلي</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246236400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3519503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b="1" spc="-120" dirty="0">
                <a:latin typeface="Arial" panose="020B0604020202020204" pitchFamily="34" charset="0"/>
                <a:ea typeface="ＭＳ Ｐゴシック"/>
                <a:cs typeface="Arial" panose="020B0604020202020204" pitchFamily="34" charset="0"/>
              </a:rPr>
              <a:t>الصور مقدمة من </a:t>
            </a:r>
            <a:r>
              <a:rPr lang="en-US" sz="4000" b="1" spc="-120" dirty="0">
                <a:latin typeface="Arial" panose="020B0604020202020204" pitchFamily="34" charset="0"/>
                <a:ea typeface="ＭＳ Ｐゴシック"/>
                <a:cs typeface="Arial" panose="020B0604020202020204" pitchFamily="34" charset="0"/>
              </a:rPr>
              <a:t>Big Book Media</a:t>
            </a:r>
            <a:br>
              <a:rPr lang="en-US" sz="4000" b="1" spc="-120" dirty="0">
                <a:latin typeface="Arial" panose="020B0604020202020204" pitchFamily="34" charset="0"/>
                <a:ea typeface="ＭＳ Ｐゴシック"/>
                <a:cs typeface="Arial" panose="020B0604020202020204" pitchFamily="34" charset="0"/>
              </a:rPr>
            </a:br>
            <a:r>
              <a:rPr lang="en-US" sz="4000" b="1" spc="-120" dirty="0">
                <a:latin typeface="Arial" panose="020B0604020202020204" pitchFamily="34" charset="0"/>
                <a:ea typeface="ＭＳ Ｐゴシック"/>
                <a:cs typeface="Arial" panose="020B0604020202020204" pitchFamily="34" charset="0"/>
              </a:rPr>
              <a:t>© </a:t>
            </a:r>
            <a:r>
              <a:rPr lang="ar-JO" sz="4000" b="1" spc="-120" dirty="0">
                <a:latin typeface="Arial" panose="020B0604020202020204" pitchFamily="34" charset="0"/>
                <a:ea typeface="ＭＳ Ｐゴシック"/>
                <a:cs typeface="Arial" panose="020B0604020202020204" pitchFamily="34" charset="0"/>
              </a:rPr>
              <a:t>جميع الحقوق محفوظة</a:t>
            </a:r>
            <a:endParaRPr lang="en-US" sz="4000" b="1" spc="-120" dirty="0">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eaLnBrk="1" fontAlgn="auto" hangingPunct="1">
              <a:spcBef>
                <a:spcPts val="0"/>
              </a:spcBef>
              <a:spcAft>
                <a:spcPts val="0"/>
              </a:spcAft>
            </a:pPr>
            <a:r>
              <a:rPr lang="ar-JO" altLang="zh-CN" sz="4800" b="1" dirty="0">
                <a:solidFill>
                  <a:prstClr val="black">
                    <a:lumMod val="75000"/>
                    <a:lumOff val="25000"/>
                  </a:prstClr>
                </a:solidFill>
                <a:latin typeface="Arial" panose="020B0604020202020204" pitchFamily="34" charset="0"/>
                <a:ea typeface="宋体"/>
                <a:cs typeface="Arial" panose="020B0604020202020204" pitchFamily="34" charset="0"/>
              </a:rPr>
              <a:t>بيغ</a:t>
            </a:r>
            <a:br>
              <a:rPr lang="en-US" altLang="zh-CN" sz="4800" b="1" dirty="0">
                <a:solidFill>
                  <a:prstClr val="black">
                    <a:lumMod val="75000"/>
                    <a:lumOff val="25000"/>
                  </a:prstClr>
                </a:solidFill>
                <a:latin typeface="Arial" panose="020B0604020202020204" pitchFamily="34" charset="0"/>
                <a:ea typeface="宋体"/>
                <a:cs typeface="Arial" panose="020B0604020202020204" pitchFamily="34" charset="0"/>
              </a:rPr>
            </a:br>
            <a:r>
              <a:rPr lang="ar-JO" altLang="zh-CN" sz="4800" b="1" dirty="0">
                <a:solidFill>
                  <a:prstClr val="black">
                    <a:lumMod val="75000"/>
                    <a:lumOff val="25000"/>
                  </a:prstClr>
                </a:solidFill>
                <a:latin typeface="Arial" panose="020B0604020202020204" pitchFamily="34" charset="0"/>
                <a:ea typeface="宋体"/>
                <a:cs typeface="Arial" panose="020B0604020202020204" pitchFamily="34" charset="0"/>
              </a:rPr>
              <a:t> بوك</a:t>
            </a:r>
            <a:br>
              <a:rPr lang="en-US" altLang="zh-CN" sz="4800" b="1" dirty="0">
                <a:solidFill>
                  <a:prstClr val="black">
                    <a:lumMod val="75000"/>
                    <a:lumOff val="25000"/>
                  </a:prstClr>
                </a:solidFill>
                <a:latin typeface="Arial" panose="020B0604020202020204" pitchFamily="34" charset="0"/>
                <a:ea typeface="宋体"/>
                <a:cs typeface="Arial" panose="020B0604020202020204" pitchFamily="34" charset="0"/>
              </a:rPr>
            </a:br>
            <a:r>
              <a:rPr lang="ar-JO" altLang="zh-CN" sz="4800" b="1" dirty="0">
                <a:solidFill>
                  <a:prstClr val="black">
                    <a:lumMod val="75000"/>
                    <a:lumOff val="25000"/>
                  </a:prstClr>
                </a:solidFill>
                <a:latin typeface="Arial" panose="020B0604020202020204" pitchFamily="34" charset="0"/>
                <a:ea typeface="宋体"/>
                <a:cs typeface="Arial" panose="020B0604020202020204" pitchFamily="34" charset="0"/>
              </a:rPr>
              <a:t> ميديا
</a:t>
            </a:r>
            <a:endParaRPr lang="en-GB" sz="8800" b="1" dirty="0">
              <a:solidFill>
                <a:prstClr val="black">
                  <a:lumMod val="75000"/>
                  <a:lumOff val="25000"/>
                </a:prstClr>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SA" sz="4800" b="1" kern="0" dirty="0">
                <a:solidFill>
                  <a:srgbClr val="000000"/>
                </a:solidFill>
                <a:latin typeface="Calibri"/>
                <a:ea typeface="ＭＳ Ｐゴシック"/>
                <a:cs typeface="DejaVu Sans"/>
              </a:rPr>
              <a:t>مستخدمة بإذن</a:t>
            </a:r>
            <a:endParaRPr lang="en-US" sz="4800" b="1" kern="0" dirty="0">
              <a:solidFill>
                <a:srgbClr val="000000"/>
              </a:solidFill>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وسائط الكتب الكبيرة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25167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479932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rPr>
              <a:t>هل كانت مريم المجدليَّة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هي المرأة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حاملة قارورة الطيب؟</a:t>
            </a:r>
            <a:endParaRPr lang="en-US" dirty="0">
              <a:effectLst>
                <a:outerShdw blurRad="50800" dist="63500" dir="2700000" algn="tl" rotWithShape="0">
                  <a:srgbClr val="000000">
                    <a:alpha val="85000"/>
                  </a:srgbClr>
                </a:outerShdw>
              </a:effectLst>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بكل وضوح</a:t>
            </a:r>
            <a:endParaRPr kumimoji="0" lang="en-US"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45"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0767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235468" y="5638800"/>
            <a:ext cx="379910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493895" y="4165600"/>
            <a:ext cx="2529527"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54860" y="2692400"/>
            <a:ext cx="1711995"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cs typeface="Arial" panose="020B0604020202020204" pitchFamily="34" charset="0"/>
              </a:rPr>
              <a:t>لم يكن هذا مثل لوقا ٧: ٣٦-٥٠ مع يسوع والمرأة الخاطئة</a:t>
            </a:r>
            <a:endParaRPr lang="en-US" sz="2800" kern="1200" dirty="0">
              <a:solidFill>
                <a:srgbClr val="FFFFCC"/>
              </a:solidFill>
              <a:cs typeface="Arial" panose="020B0604020202020204" pitchFamily="34" charset="0"/>
            </a:endParaRPr>
          </a:p>
        </p:txBody>
      </p:sp>
    </p:spTree>
    <p:extLst>
      <p:ext uri="{BB962C8B-B14F-4D97-AF65-F5344CB8AC3E}">
        <p14:creationId xmlns:p14="http://schemas.microsoft.com/office/powerpoint/2010/main" val="126982434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 يسوع</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 مسح رأس وقدمي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3. تنشيف قدميه بشعرها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 في بيت</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3742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٣٦ - ٥٠</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البكاء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٤٨)</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يوحنَّا ١٢: ١ – ١١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خلال أسبوع الآلام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يلاحظ بكاء</a:t>
            </a:r>
            <a:endPar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١٢: 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مسحتي يسوع</a:t>
            </a:r>
            <a:endParaRPr lang="en-US"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الأخير</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13: 18-38</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695831"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481544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مظال لك واحدة ولموسى واحدة ولإيليا واحدة      6 لأنه لم يكن يعلم ما يتكلم به </a:t>
            </a:r>
            <a:r>
              <a:rPr kumimoji="0" lang="ar-JO" sz="3200" b="1"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إذ كانوا مرتعبين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149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العظيم والمخوف</a:t>
            </a:r>
            <a:r>
              <a:rPr kumimoji="0" lang="ar-JO"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6 </a:t>
            </a: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32795809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1421500"/>
            <a:chOff x="5508104" y="620689"/>
            <a:chExt cx="2660102" cy="142150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39403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4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2331973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846829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9885492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9" name="TextBox 8"/>
          <p:cNvSpPr txBox="1"/>
          <p:nvPr/>
        </p:nvSpPr>
        <p:spPr>
          <a:xfrm>
            <a:off x="422355" y="3694069"/>
            <a:ext cx="1808041"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1592508"/>
            <a:chOff x="5508104" y="620689"/>
            <a:chExt cx="2660102" cy="1592508"/>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Tree>
    <p:extLst>
      <p:ext uri="{BB962C8B-B14F-4D97-AF65-F5344CB8AC3E}">
        <p14:creationId xmlns:p14="http://schemas.microsoft.com/office/powerpoint/2010/main" val="205293047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هأنذا أرسل ملاكي فيهيء الطريق أمامي</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هأنذا أرسل إليكم إيليا النبي قبل مجيء يوم الرب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5514559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1539619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39482" y="2213530"/>
            <a:ext cx="2908065"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2025640"/>
            <a:chOff x="5508104" y="620689"/>
            <a:chExt cx="2660102" cy="2025640"/>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 سلطة                      الكتاب المقدس</a:t>
            </a:r>
            <a:endPar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العار قد كسر قلبي فمرضت انتظرت رقة فلم تكن ومعزين فلم أجد ويجعلون في طعامي علقماً وفي عطشي يسقونني خلاً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  </a:t>
            </a:r>
            <a:r>
              <a:rPr kumimoji="0" lang="ar-JO" sz="2800" b="1" u="none" strike="noStrike" kern="1200" cap="none" spc="0" normalizeH="0" baseline="0" noProof="0" dirty="0">
                <a:ln>
                  <a:noFill/>
                </a:ln>
                <a:solidFill>
                  <a:prstClr val="black"/>
                </a:solidFill>
                <a:effectLst/>
                <a:uLnTx/>
                <a:uFillTx/>
                <a:latin typeface="system-ui"/>
                <a:ea typeface="+mn-ea"/>
                <a:cs typeface="Arial" panose="020B0604020202020204" pitchFamily="34" charset="0"/>
              </a:rPr>
              <a:t>وهو مجروح لأجل معاصينا مسحوق لأجل آثامنا تأديب سلامنا عليه وبحبره شفينا</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b="1" spc="-120" dirty="0">
                <a:latin typeface="Arial" panose="020B0604020202020204" pitchFamily="34" charset="0"/>
                <a:ea typeface="ＭＳ Ｐゴシック"/>
                <a:cs typeface="Arial" panose="020B0604020202020204" pitchFamily="34" charset="0"/>
              </a:rPr>
              <a:t>الصور مقدمة من </a:t>
            </a:r>
            <a:r>
              <a:rPr lang="en-US" sz="4000" b="1" spc="-120" dirty="0">
                <a:latin typeface="Arial" panose="020B0604020202020204" pitchFamily="34" charset="0"/>
                <a:ea typeface="ＭＳ Ｐゴシック"/>
                <a:cs typeface="Arial" panose="020B0604020202020204" pitchFamily="34" charset="0"/>
              </a:rPr>
              <a:t>Big Book Media</a:t>
            </a:r>
            <a:br>
              <a:rPr lang="en-US" sz="4000" b="1" spc="-120" dirty="0">
                <a:latin typeface="Arial" panose="020B0604020202020204" pitchFamily="34" charset="0"/>
                <a:ea typeface="ＭＳ Ｐゴシック"/>
                <a:cs typeface="Arial" panose="020B0604020202020204" pitchFamily="34" charset="0"/>
              </a:rPr>
            </a:br>
            <a:r>
              <a:rPr lang="en-US" sz="4000" b="1" spc="-120" dirty="0">
                <a:latin typeface="Arial" panose="020B0604020202020204" pitchFamily="34" charset="0"/>
                <a:ea typeface="ＭＳ Ｐゴシック"/>
                <a:cs typeface="Arial" panose="020B0604020202020204" pitchFamily="34" charset="0"/>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eaLnBrk="1" fontAlgn="auto" hangingPunct="1">
              <a:spcBef>
                <a:spcPts val="0"/>
              </a:spcBef>
              <a:spcAft>
                <a:spcPts val="0"/>
              </a:spcAft>
            </a:pPr>
            <a:r>
              <a:rPr lang="ar-JO" altLang="zh-CN" sz="4800" b="1" dirty="0">
                <a:solidFill>
                  <a:prstClr val="black">
                    <a:lumMod val="75000"/>
                    <a:lumOff val="25000"/>
                  </a:prstClr>
                </a:solidFill>
                <a:latin typeface="Arial" panose="020B0604020202020204" pitchFamily="34" charset="0"/>
                <a:ea typeface="宋体"/>
                <a:cs typeface="Arial" panose="020B0604020202020204" pitchFamily="34" charset="0"/>
              </a:rPr>
              <a:t>بيك</a:t>
            </a:r>
            <a:br>
              <a:rPr lang="en-US" altLang="zh-CN" sz="4800" b="1" dirty="0">
                <a:solidFill>
                  <a:prstClr val="black">
                    <a:lumMod val="75000"/>
                    <a:lumOff val="25000"/>
                  </a:prstClr>
                </a:solidFill>
                <a:latin typeface="Arial" panose="020B0604020202020204" pitchFamily="34" charset="0"/>
                <a:ea typeface="宋体"/>
                <a:cs typeface="Arial" panose="020B0604020202020204" pitchFamily="34" charset="0"/>
              </a:rPr>
            </a:br>
            <a:r>
              <a:rPr lang="ar-JO" altLang="zh-CN" sz="4800" b="1" dirty="0">
                <a:solidFill>
                  <a:prstClr val="black">
                    <a:lumMod val="75000"/>
                    <a:lumOff val="25000"/>
                  </a:prstClr>
                </a:solidFill>
                <a:latin typeface="Arial" panose="020B0604020202020204" pitchFamily="34" charset="0"/>
                <a:ea typeface="宋体"/>
                <a:cs typeface="Arial" panose="020B0604020202020204" pitchFamily="34" charset="0"/>
              </a:rPr>
              <a:t> بوك</a:t>
            </a:r>
            <a:br>
              <a:rPr lang="en-US" altLang="zh-CN" sz="4800" b="1" dirty="0">
                <a:solidFill>
                  <a:prstClr val="black">
                    <a:lumMod val="75000"/>
                    <a:lumOff val="25000"/>
                  </a:prstClr>
                </a:solidFill>
                <a:latin typeface="Arial" panose="020B0604020202020204" pitchFamily="34" charset="0"/>
                <a:ea typeface="宋体"/>
                <a:cs typeface="Arial" panose="020B0604020202020204" pitchFamily="34" charset="0"/>
              </a:rPr>
            </a:br>
            <a:r>
              <a:rPr lang="ar-JO" altLang="zh-CN" sz="4800" b="1" dirty="0">
                <a:solidFill>
                  <a:prstClr val="black">
                    <a:lumMod val="75000"/>
                    <a:lumOff val="25000"/>
                  </a:prstClr>
                </a:solidFill>
                <a:latin typeface="Arial" panose="020B0604020202020204" pitchFamily="34" charset="0"/>
                <a:ea typeface="宋体"/>
                <a:cs typeface="Arial" panose="020B0604020202020204" pitchFamily="34" charset="0"/>
              </a:rPr>
              <a:t> ميديا
</a:t>
            </a:r>
            <a:endParaRPr lang="en-GB" sz="8800" b="1" dirty="0">
              <a:solidFill>
                <a:prstClr val="black">
                  <a:lumMod val="75000"/>
                  <a:lumOff val="25000"/>
                </a:prstClr>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SA" sz="4800" b="1" kern="0" dirty="0">
                <a:solidFill>
                  <a:srgbClr val="000000"/>
                </a:solidFill>
                <a:latin typeface="Calibri"/>
                <a:ea typeface="ＭＳ Ｐゴシック"/>
                <a:cs typeface="DejaVu Sans"/>
              </a:rPr>
              <a:t>مستخدمة بإذن</a:t>
            </a:r>
            <a:endParaRPr lang="en-US" sz="4800" b="1" kern="0" dirty="0">
              <a:solidFill>
                <a:srgbClr val="000000"/>
              </a:solidFill>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وسائط الكتب الكبيرة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687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13 لكن أقول لكم إن إيليا أيضاً قد أتى</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590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89340333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27</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47555393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defTabSz="913365" rtl="1" eaLnBrk="1" fontAlgn="base" latinLnBrk="0" hangingPunct="1">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50417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204553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027812"/>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ctr"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50855151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eaLnBrk="0" fontAlgn="base" latinLnBrk="0" hangingPunct="0">
              <a:lnSpc>
                <a:spcPct val="100000"/>
              </a:lnSpc>
              <a:spcBef>
                <a:spcPct val="0"/>
              </a:spcBef>
              <a:spcAft>
                <a:spcPct val="0"/>
              </a:spcAft>
              <a:buClrTx/>
              <a:buSzTx/>
              <a:buFontTx/>
              <a:buNone/>
              <a:tabLst/>
              <a:defRPr/>
            </a:pPr>
            <a:r>
              <a:rPr kumimoji="0" lang="ar-SA"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5195" y="1959801"/>
            <a:ext cx="3043019" cy="2000396"/>
          </a:xfrm>
          <a:prstGeom prst="rect">
            <a:avLst/>
          </a:prstGeom>
          <a:noFill/>
        </p:spPr>
        <p:txBody>
          <a:bodyPr wrap="square" lIns="91289" tIns="45645" rIns="91289" bIns="45645">
            <a:spAutoFit/>
          </a:bodyPr>
          <a:lstStyle/>
          <a:p>
            <a:pPr lvl="0" algn="r" defTabSz="913365">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متى 27: 38-66
مرقس 15: 25-47
لوقا 23: 35-56
يوحنا 19: 28-42</a:t>
            </a:r>
            <a:endParaRPr kumimoji="0" lang="en-US"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734277" cy="772715"/>
          </a:xfrm>
          <a:prstGeom prst="rect">
            <a:avLst/>
          </a:prstGeom>
          <a:noFill/>
        </p:spPr>
        <p:txBody>
          <a:bodyPr wrap="none" lIns="64208" tIns="32101" rIns="64208" bIns="32101">
            <a:spAutoFit/>
          </a:bodyPr>
          <a:lstStyle/>
          <a:p>
            <a:pPr lvl="0" defTabSz="321231">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عيد الفصح
</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B54F552-919A-75F3-AB6F-15BDDC6046FE}"/>
              </a:ext>
            </a:extLst>
          </p:cNvPr>
          <p:cNvGrpSpPr/>
          <p:nvPr/>
        </p:nvGrpSpPr>
        <p:grpSpPr>
          <a:xfrm>
            <a:off x="179512" y="144951"/>
            <a:ext cx="2970134" cy="1564800"/>
            <a:chOff x="238313" y="1506508"/>
            <a:chExt cx="2707986" cy="1252451"/>
          </a:xfrm>
        </p:grpSpPr>
        <p:grpSp>
          <p:nvGrpSpPr>
            <p:cNvPr id="5" name="Group 4">
              <a:extLst>
                <a:ext uri="{FF2B5EF4-FFF2-40B4-BE49-F238E27FC236}">
                  <a16:creationId xmlns:a16="http://schemas.microsoft.com/office/drawing/2014/main" id="{6EC82549-4B80-F9EB-78C5-406B197B3F51}"/>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FCEF1C89-E471-2861-5030-312F5170037B}"/>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15" name="Rectangle 14">
                <a:extLst>
                  <a:ext uri="{FF2B5EF4-FFF2-40B4-BE49-F238E27FC236}">
                    <a16:creationId xmlns:a16="http://schemas.microsoft.com/office/drawing/2014/main" id="{E7EBDC17-67F6-0E70-6345-739AD987EF3F}"/>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6AFBE95-2DA1-9DE4-7439-0DF38F348692}"/>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77968419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كن متحولاً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9708713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53986871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ar-JO" sz="3600" dirty="0">
                <a:solidFill>
                  <a:srgbClr val="FFFFFF"/>
                </a:solidFill>
                <a:ea typeface="ＭＳ Ｐゴシック" charset="0"/>
              </a:rPr>
              <a:t>حجاب الهيكل</a:t>
            </a:r>
            <a:endParaRPr lang="en-US" sz="3600" dirty="0">
              <a:solidFill>
                <a:srgbClr val="FFFFFF"/>
              </a:solidFill>
              <a:ea typeface="ＭＳ Ｐゴシック" charset="0"/>
            </a:endParaRPr>
          </a:p>
        </p:txBody>
      </p:sp>
    </p:spTree>
    <p:extLst>
      <p:ext uri="{BB962C8B-B14F-4D97-AF65-F5344CB8AC3E}">
        <p14:creationId xmlns:p14="http://schemas.microsoft.com/office/powerpoint/2010/main" val="116789661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26988"/>
            <a:ext cx="9180513" cy="647701"/>
          </a:xfrm>
        </p:spPr>
        <p:txBody>
          <a:bodyPr/>
          <a:lstStyle/>
          <a:p>
            <a:r>
              <a:rPr lang="ar-JO" sz="3600" dirty="0">
                <a:solidFill>
                  <a:srgbClr val="FFFFFF"/>
                </a:solidFill>
                <a:ea typeface="ＭＳ Ｐゴシック" charset="0"/>
              </a:rPr>
              <a:t>شق حجاب الهيكل (27: 51)</a:t>
            </a:r>
            <a:endParaRPr lang="en-US" sz="3600" dirty="0">
              <a:solidFill>
                <a:srgbClr val="FFFFFF"/>
              </a:solidFill>
              <a:ea typeface="ＭＳ Ｐゴシック" charset="0"/>
            </a:endParaRPr>
          </a:p>
        </p:txBody>
      </p:sp>
      <p:pic>
        <p:nvPicPr>
          <p:cNvPr id="382978"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تخدم</a:t>
            </a:r>
            <a:r>
              <a:rPr lang="ar-JO" sz="5400" dirty="0">
                <a:effectLst>
                  <a:glow rad="127000">
                    <a:schemeClr val="tx1"/>
                  </a:glow>
                </a:effectLst>
                <a:ea typeface="ＭＳ Ｐゴシック" charset="0"/>
              </a:rPr>
              <a:t> يسوع؟</a:t>
            </a:r>
            <a:endParaRPr lang="en-US" sz="5400" dirty="0">
              <a:effectLst>
                <a:glow rad="127000">
                  <a:schemeClr val="tx1"/>
                </a:glow>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85906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لـ</a:t>
            </a:r>
            <a:r>
              <a:rPr lang="ar-SA" sz="4000" dirty="0">
                <a:effectLst>
                  <a:glow rad="127000">
                    <a:schemeClr val="tx1"/>
                  </a:glow>
                </a:effectLst>
                <a:ea typeface="ＭＳ Ｐゴシック" charset="0"/>
                <a:cs typeface="ＭＳ Ｐゴシック" charset="0"/>
              </a:rPr>
              <a:t>متى</a:t>
            </a:r>
            <a:endParaRPr lang="en-US" sz="4000" dirty="0">
              <a:effectLst>
                <a:glow rad="127000">
                  <a:schemeClr val="tx1"/>
                </a:glow>
              </a:effectLst>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4054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35312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985495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489519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003166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7109359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lgn="r" rtl="1" eaLnBrk="0" fontAlgn="base" hangingPunct="0">
              <a:spcBef>
                <a:spcPct val="0"/>
              </a:spcBef>
              <a:spcAft>
                <a:spcPct val="0"/>
              </a:spcAft>
              <a:defRPr/>
            </a:pPr>
            <a:endParaRPr lang="en-US" b="1">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b="1" dirty="0">
                <a:solidFill>
                  <a:schemeClr val="bg1"/>
                </a:solidFill>
                <a:latin typeface="Arial" panose="020B0604020202020204" pitchFamily="34" charset="0"/>
                <a:cs typeface="Arial" panose="020B0604020202020204" pitchFamily="34" charset="0"/>
              </a:rPr>
              <a:t>المخطط التفصيلي</a:t>
            </a:r>
            <a:endParaRPr lang="en-US" b="1" dirty="0">
              <a:solidFill>
                <a:schemeClr val="bg1"/>
              </a:solidFill>
              <a:latin typeface="Arial" panose="020B0604020202020204" pitchFamily="34"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73</a:t>
            </a:r>
            <a:endParaRPr lang="en-US" b="1" dirty="0">
              <a:solidFill>
                <a:schemeClr val="bg1"/>
              </a:solidFill>
              <a:latin typeface="Arial" panose="020B0604020202020204" pitchFamily="34"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p>
        </p:txBody>
      </p:sp>
      <p:sp>
        <p:nvSpPr>
          <p:cNvPr id="370695" name="Text Box 5"/>
          <p:cNvSpPr txBox="1">
            <a:spLocks noChangeArrowheads="1"/>
          </p:cNvSpPr>
          <p:nvPr/>
        </p:nvSpPr>
        <p:spPr bwMode="auto">
          <a:xfrm>
            <a:off x="0" y="3022600"/>
            <a:ext cx="92154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 5.يُعدّ المسيح تلاميذه فيما يتعلق بشخصه وبرنامجه حتى يتم  تفويض سلطانه المسيحاني إليهم بعد موته. (16: 13-20: 34) </a:t>
            </a:r>
          </a:p>
        </p:txBody>
      </p:sp>
      <p:sp>
        <p:nvSpPr>
          <p:cNvPr id="134150" name="Text Box 6"/>
          <p:cNvSpPr txBox="1">
            <a:spLocks noChangeArrowheads="1"/>
          </p:cNvSpPr>
          <p:nvPr/>
        </p:nvSpPr>
        <p:spPr bwMode="auto">
          <a:xfrm>
            <a:off x="-36513" y="43307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6. تظهر تقديم المسيح الرسمي ورفضه كملك لإسرائيل في صلبه غير المباشر سبب تأجيل الملكوت حتى عودته. (21-27) </a:t>
            </a:r>
          </a:p>
        </p:txBody>
      </p:sp>
      <p:sp>
        <p:nvSpPr>
          <p:cNvPr id="2" name="Title 1"/>
          <p:cNvSpPr>
            <a:spLocks noGrp="1"/>
          </p:cNvSpPr>
          <p:nvPr>
            <p:ph type="title" idx="4294967295"/>
          </p:nvPr>
        </p:nvSpPr>
        <p:spPr>
          <a:xfrm>
            <a:off x="457200" y="620713"/>
            <a:ext cx="8229600" cy="725487"/>
          </a:xfrm>
        </p:spPr>
        <p:txBody>
          <a:bodyPr/>
          <a:lstStyle/>
          <a:p>
            <a:pPr>
              <a:defRPr/>
            </a:pPr>
            <a:r>
              <a:rPr lang="ar-SA" sz="2400" dirty="0">
                <a:solidFill>
                  <a:schemeClr val="bg1"/>
                </a:solidFill>
                <a:cs typeface="Arial" panose="020B0604020202020204" pitchFamily="34" charset="0"/>
              </a:rPr>
              <a:t>اصحاحات ٢١-٢٧</a:t>
            </a:r>
            <a:endParaRPr lang="en-US" dirty="0">
              <a:cs typeface="Arial" panose="020B0604020202020204" pitchFamily="34" charset="0"/>
            </a:endParaRPr>
          </a:p>
        </p:txBody>
      </p:sp>
      <p:sp>
        <p:nvSpPr>
          <p:cNvPr id="3" name="Text Box 7">
            <a:extLst>
              <a:ext uri="{FF2B5EF4-FFF2-40B4-BE49-F238E27FC236}">
                <a16:creationId xmlns:a16="http://schemas.microsoft.com/office/drawing/2014/main" id="{2FAB07A4-4150-92C8-16F3-4C1C5FC42A3E}"/>
              </a:ext>
            </a:extLst>
          </p:cNvPr>
          <p:cNvSpPr txBox="1">
            <a:spLocks noChangeArrowheads="1"/>
          </p:cNvSpPr>
          <p:nvPr/>
        </p:nvSpPr>
        <p:spPr bwMode="auto">
          <a:xfrm>
            <a:off x="-63500" y="5638800"/>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Times New Roman" charset="0"/>
              </a:rPr>
              <a:t>7. إن انتصار المسيح على الموت يؤكد على أنه المسيا الذي يجب أن يؤمن به الجميع في جميع أنحاء العالم (28) </a:t>
            </a:r>
            <a:endParaRPr lang="en-US" b="1" dirty="0">
              <a:solidFill>
                <a:schemeClr val="bg1"/>
              </a:solidFill>
              <a:latin typeface="Arial" panose="020B0604020202020204" pitchFamily="34" charset="0"/>
              <a:cs typeface="Times New Roman" charset="0"/>
            </a:endParaRPr>
          </a:p>
        </p:txBody>
      </p:sp>
    </p:spTree>
    <p:extLst>
      <p:ext uri="{BB962C8B-B14F-4D97-AF65-F5344CB8AC3E}">
        <p14:creationId xmlns:p14="http://schemas.microsoft.com/office/powerpoint/2010/main" val="44444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P spid="3" grpId="0" animBg="1" autoUpdateAnimBg="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4404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12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55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32915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9680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266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9341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9320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rPr>
              <a:t>د. ريك جريفيث</a:t>
            </a:r>
            <a:endPar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26625" name="Rectangle 2"/>
          <p:cNvSpPr>
            <a:spLocks noGrp="1" noChangeArrowheads="1"/>
          </p:cNvSpPr>
          <p:nvPr>
            <p:ph type="ctrTitle"/>
          </p:nvPr>
        </p:nvSpPr>
        <p:spPr>
          <a:xfrm>
            <a:off x="251520" y="1412776"/>
            <a:ext cx="4859338" cy="791890"/>
          </a:xfrm>
        </p:spPr>
        <p:txBody>
          <a:bodyPr/>
          <a:lstStyle/>
          <a:p>
            <a:pPr eaLnBrk="1" hangingPunct="1">
              <a:defRPr/>
            </a:pPr>
            <a:r>
              <a:rPr lang="ar-JO" sz="4800" dirty="0">
                <a:ea typeface="ＭＳ Ｐゴシック" charset="0"/>
                <a:cs typeface="Arial" panose="020B0604020202020204" pitchFamily="34" charset="0"/>
              </a:rPr>
              <a:t>كيفية استرداد العلاقات</a:t>
            </a:r>
            <a:endParaRPr lang="en-US" dirty="0">
              <a:ea typeface="ＭＳ Ｐゴシック" charset="0"/>
              <a:cs typeface="Arial" panose="020B0604020202020204" pitchFamily="34"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ea typeface="ＭＳ Ｐゴシック" charset="0"/>
                <a:cs typeface="ＭＳ Ｐゴシック" charset="0"/>
              </a:rPr>
              <a:t>10 December 2006</a:t>
            </a:r>
          </a:p>
          <a:p>
            <a:pPr eaLnBrk="1" hangingPunct="1"/>
            <a:r>
              <a:rPr lang="en-US" sz="440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rPr>
              <a:t>متى 18: 15- 20</a:t>
            </a:r>
            <a:endParaRPr kumimoji="0" lang="en-US" sz="4000" b="1" i="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EDF2DCFD-09E3-2017-E50D-1001976BC733}"/>
              </a:ext>
            </a:extLst>
          </p:cNvPr>
          <p:cNvSpPr txBox="1">
            <a:spLocks noChangeArrowheads="1"/>
          </p:cNvSpPr>
          <p:nvPr/>
        </p:nvSpPr>
        <p:spPr bwMode="auto">
          <a:xfrm>
            <a:off x="0" y="-1179512"/>
            <a:ext cx="9104232" cy="79189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كيفية استعادة</a:t>
            </a:r>
            <a:r>
              <a:rPr kumimoji="0" lang="en-US"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18: 15-20</a:t>
            </a:r>
            <a:r>
              <a:rPr kumimoji="0" lang="ar-JO"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العلاقات</a:t>
            </a:r>
            <a:endParaRPr kumimoji="0" lang="en-US"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317602"/>
      </p:ext>
    </p:extLst>
  </p:cSld>
  <p:clrMapOvr>
    <a:masterClrMapping/>
  </p:clrMapOvr>
  <p:transition>
    <p:random/>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463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215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928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489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90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081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592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078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243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337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r" rtl="1" eaLnBrk="1" hangingPunct="1"/>
            <a:r>
              <a:rPr kumimoji="0" lang="ar-JO" sz="2800" dirty="0">
                <a:ea typeface="ＭＳ Ｐゴシック" charset="0"/>
                <a:cs typeface="Arial" panose="020B0604020202020204" pitchFamily="34" charset="0"/>
              </a:rPr>
              <a:t>1.</a:t>
            </a:r>
            <a:r>
              <a:rPr kumimoji="0" lang="en-US" sz="2800" dirty="0">
                <a:ea typeface="ＭＳ Ｐゴシック" charset="0"/>
                <a:cs typeface="Arial" panose="020B0604020202020204" pitchFamily="34" charset="0"/>
              </a:rPr>
              <a:t>	</a:t>
            </a:r>
            <a:r>
              <a:rPr lang="ar-JO" sz="2800" dirty="0">
                <a:ea typeface="ＭＳ Ｐゴシック" charset="0"/>
                <a:cs typeface="Arial" panose="020B0604020202020204" pitchFamily="34" charset="0"/>
              </a:rPr>
              <a:t>(15-17) </a:t>
            </a:r>
            <a:r>
              <a:rPr lang="ar-JO" sz="2800" dirty="0">
                <a:solidFill>
                  <a:srgbClr val="FFFF00"/>
                </a:solidFill>
                <a:ea typeface="ＭＳ Ｐゴシック" charset="0"/>
                <a:cs typeface="Arial" panose="020B0604020202020204" pitchFamily="34" charset="0"/>
              </a:rPr>
              <a:t>الطريقة</a:t>
            </a:r>
            <a:r>
              <a:rPr lang="ar-JO" sz="2800" dirty="0">
                <a:ea typeface="ＭＳ Ｐゴシック" charset="0"/>
                <a:cs typeface="Arial" panose="020B0604020202020204" pitchFamily="34" charset="0"/>
              </a:rPr>
              <a:t> التي ينبغي على الكنيسة أن تعيد بها بشكل صحيح خاطئ مسيحي تكون بالحفاظ على خصوصية الأمر قدر الإمكان.</a:t>
            </a:r>
            <a:endParaRPr kumimoji="0" lang="en-US" sz="2800" dirty="0">
              <a:solidFill>
                <a:srgbClr val="FFFF00"/>
              </a:solidFill>
              <a:ea typeface="ＭＳ Ｐゴシック" charset="0"/>
              <a:cs typeface="Arial" panose="020B0604020202020204" pitchFamily="34"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466725" marR="0" lvl="0" indent="-4667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أ - (15) يجب التعامل مع الخطية الخاصة فقط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مع الأشخاص المتورطين فيها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بشكل مباشر لتسهيل استعادة المذنب.</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66725" marR="0" lvl="0" indent="-4667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 - (16) يجب كشف الخطية غير المتاب عنها بمواجهة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شخص أو شخصين آخرين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لتسهيل استعادة الخاطئ. </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66725" marR="0" lvl="0" indent="-4667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ت - (17أ) يجب عرض الخطية غير المتاب عنها، بعد محاولة مجموعة صغيرة للاستعادة، أمام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جسد الكنيسة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بكامله كرادع للاستمرار بالخطية.</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66725" marR="0" lvl="0" indent="-4667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ث - (17ب) يجب أن تؤدي الخطية غير المتاب عنها بعد عرضها أمام الكنيسة لمطالبة كل عضو في الكنيسة أن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يتعامل مع الخاطئ أنه غير مؤمن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(وهذا يشمل طرده من العضوية).</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5172" name="Text Box 15"/>
          <p:cNvSpPr txBox="1">
            <a:spLocks noChangeArrowheads="1"/>
          </p:cNvSpPr>
          <p:nvPr/>
        </p:nvSpPr>
        <p:spPr bwMode="auto">
          <a:xfrm>
            <a:off x="8299450" y="76200"/>
            <a:ext cx="79220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5200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fade">
                                      <p:cBhvr>
                                        <p:cTn id="17" dur="2000"/>
                                        <p:tgtEl>
                                          <p:spTgt spid="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uiExpand="1" build="p"/>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8251284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5199788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b="1">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ar-JO" dirty="0">
                <a:solidFill>
                  <a:srgbClr val="000000"/>
                </a:solidFill>
                <a:effectLst/>
                <a:ea typeface="ＭＳ Ｐゴシック" charset="0"/>
                <a:cs typeface="Arial" panose="020B0604020202020204" pitchFamily="34" charset="0"/>
              </a:rPr>
              <a:t>حراس مرتشون (28: 12)</a:t>
            </a:r>
            <a:endParaRPr lang="en-US" dirty="0">
              <a:solidFill>
                <a:srgbClr val="000000"/>
              </a:solidFill>
              <a:effectLst/>
              <a:ea typeface="ＭＳ Ｐゴシック" charset="0"/>
              <a:cs typeface="Arial" panose="020B0604020202020204" pitchFamily="34" charset="0"/>
            </a:endParaRP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rtl="1"/>
            <a:r>
              <a:rPr lang="ar-SA" dirty="0">
                <a:cs typeface="Arial" panose="020B0604020202020204" pitchFamily="34" charset="0"/>
              </a:rPr>
              <a:t>متى ٢٨ : ١٨-٢٠</a:t>
            </a:r>
          </a:p>
        </p:txBody>
      </p:sp>
      <p:sp>
        <p:nvSpPr>
          <p:cNvPr id="389123" name="Content Placeholder 2"/>
          <p:cNvSpPr txBox="1">
            <a:spLocks/>
          </p:cNvSpPr>
          <p:nvPr/>
        </p:nvSpPr>
        <p:spPr bwMode="auto">
          <a:xfrm>
            <a:off x="9128" y="909839"/>
            <a:ext cx="535496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SA"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١٨ فَتَقَدَّمَ يَسُوعُ وَكَلَّمَهُمْ قَائِلاً: «دُفِعَ إِلَيَّ كُلُّ سُلْطَانٍ فِي السَّمَاءِ وَعَلَى الأَرْضِ ١٩ فَاذْهَبُوا وَتَلْمِذُوا جَمِيعَ الأُمَمِ وَعَمِّدُوهُمْ بِاسْمِ الآبِ وَالاِبْنِ وَالرُّوحِ الْقُدُسِ. ٢٠ وَعَلِّمُوهُمْ أَنْ يَحْفَظُوا جَمِيعَ مَا أَوْصَيْتُكُمْ بِهِ. وَهَا أَنَا مَعَكُمْ كُلَّ الأَيَّامِ إِلَى انْقِضَاءِ الدَّهْرِ». آمِينَ.</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43" y="128587"/>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3200" b="1"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rPr>
              <a:t>متى</a:t>
            </a:r>
            <a:r>
              <a:rPr kumimoji="0" lang="en-US" sz="3200" b="1"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rPr>
              <a:t> 20-18 :28  </a:t>
            </a:r>
            <a:br>
              <a:rPr kumimoji="0" lang="en-US" sz="3200" b="1"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rPr>
            </a:br>
            <a:endParaRPr kumimoji="0" lang="en-US" sz="3200" b="1"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3200" b="1" strike="noStrike" dirty="0">
                <a:solidFill>
                  <a:srgbClr val="FFFF00"/>
                </a:solidFill>
                <a:effectLst>
                  <a:glow rad="228600">
                    <a:schemeClr val="accent4">
                      <a:satMod val="175000"/>
                      <a:alpha val="83000"/>
                    </a:schemeClr>
                  </a:glow>
                </a:effectLst>
                <a:latin typeface="Arial" panose="020B0604020202020204" pitchFamily="34" charset="0"/>
                <a:cs typeface="Arial" panose="020B0604020202020204" pitchFamily="34" charset="0"/>
              </a:rPr>
              <a:t>فَٱذْهَبُوا وَتَلْمِذُوا</a:t>
            </a:r>
            <a:r>
              <a:rPr lang="ar-JO" sz="3200" b="1"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 جَمِيعَ ٱلْأُمَمِ</a:t>
            </a:r>
            <a:r>
              <a:rPr lang="ar-JO" sz="3200" b="1" strike="noStrike" dirty="0">
                <a:solidFill>
                  <a:schemeClr val="bg1"/>
                </a:solidFill>
                <a:effectLst>
                  <a:glow rad="228600">
                    <a:schemeClr val="accent4">
                      <a:satMod val="175000"/>
                      <a:alpha val="83000"/>
                    </a:schemeClr>
                  </a:glow>
                </a:effectLst>
                <a:latin typeface="Arial" panose="020B0604020202020204" pitchFamily="34" charset="0"/>
                <a:cs typeface="Arial" panose="020B0604020202020204" pitchFamily="34" charset="0"/>
              </a:rPr>
              <a:t> وَ</a:t>
            </a:r>
            <a:r>
              <a:rPr lang="ar-JO" sz="3200" b="1" strike="noStrike" dirty="0">
                <a:solidFill>
                  <a:srgbClr val="FFFF00"/>
                </a:solidFill>
                <a:effectLst>
                  <a:glow rad="228600">
                    <a:schemeClr val="accent4">
                      <a:satMod val="175000"/>
                      <a:alpha val="83000"/>
                    </a:schemeClr>
                  </a:glow>
                </a:effectLst>
                <a:latin typeface="Arial" panose="020B0604020202020204" pitchFamily="34" charset="0"/>
                <a:cs typeface="Arial" panose="020B0604020202020204" pitchFamily="34" charset="0"/>
              </a:rPr>
              <a:t>عَمِّدُوهُمْ</a:t>
            </a:r>
            <a:r>
              <a:rPr lang="ar-JO" sz="3200" b="1"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 بِٱسْمِ ٱلْآبِ وَٱلِٱبْنِ وَٱلرُّوحِ ٱلْقُدُسِ. </a:t>
            </a:r>
            <a:r>
              <a:rPr lang="ar-JO" sz="3200" b="1" strike="noStrike" baseline="30000"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٢٠ </a:t>
            </a:r>
            <a:r>
              <a:rPr lang="ar-JO" sz="3200" b="1"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وَ</a:t>
            </a:r>
            <a:r>
              <a:rPr lang="ar-JO" sz="3200" b="1" strike="noStrike" dirty="0">
                <a:solidFill>
                  <a:srgbClr val="FFFF00"/>
                </a:solidFill>
                <a:effectLst>
                  <a:glow rad="228600">
                    <a:schemeClr val="accent4">
                      <a:satMod val="175000"/>
                      <a:alpha val="83000"/>
                    </a:schemeClr>
                  </a:glow>
                </a:effectLst>
                <a:latin typeface="Arial" panose="020B0604020202020204" pitchFamily="34" charset="0"/>
                <a:cs typeface="Arial" panose="020B0604020202020204" pitchFamily="34" charset="0"/>
              </a:rPr>
              <a:t>عَلِّمُوهُمْ</a:t>
            </a:r>
            <a:r>
              <a:rPr lang="ar-JO" sz="3200" b="1"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 أَنْ يَحْفَظُوا جَمِيعَ مَا أَوْصَيْتُكُمْ بِهِ. وَهَا أَنَا مَعَكُمْ كُلَّ ٱلْأَيَّامِ إِلَى ٱنْقِضَاءِ ٱلدَّهْرِ». آمِينَ.</a:t>
            </a:r>
            <a:endParaRPr kumimoji="0" lang="en-US" sz="3200" b="1"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endParaRPr>
          </a:p>
        </p:txBody>
      </p:sp>
      <p:sp>
        <p:nvSpPr>
          <p:cNvPr id="256004" name="Oval 4"/>
          <p:cNvSpPr>
            <a:spLocks noChangeArrowheads="1"/>
          </p:cNvSpPr>
          <p:nvPr/>
        </p:nvSpPr>
        <p:spPr bwMode="auto">
          <a:xfrm>
            <a:off x="5729140" y="2287492"/>
            <a:ext cx="1479772" cy="773208"/>
          </a:xfrm>
          <a:prstGeom prst="ellipse">
            <a:avLst/>
          </a:prstGeom>
          <a:noFill/>
          <a:ln w="76200">
            <a:solidFill>
              <a:srgbClr val="FF1321"/>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5" name="AutoShape 5"/>
          <p:cNvSpPr>
            <a:spLocks noChangeArrowheads="1"/>
          </p:cNvSpPr>
          <p:nvPr/>
        </p:nvSpPr>
        <p:spPr bwMode="auto">
          <a:xfrm>
            <a:off x="799117" y="2395672"/>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6" name="AutoShape 6"/>
          <p:cNvSpPr>
            <a:spLocks noChangeArrowheads="1"/>
          </p:cNvSpPr>
          <p:nvPr/>
        </p:nvSpPr>
        <p:spPr bwMode="auto">
          <a:xfrm rot="16200000">
            <a:off x="6535931" y="3735331"/>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7" name="AutoShape 7"/>
          <p:cNvSpPr>
            <a:spLocks noChangeArrowheads="1"/>
          </p:cNvSpPr>
          <p:nvPr/>
        </p:nvSpPr>
        <p:spPr bwMode="auto">
          <a:xfrm>
            <a:off x="2161622" y="2998788"/>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cs typeface="Arial" panose="020B0604020202020204" pitchFamily="34" charset="0"/>
              </a:rPr>
              <a:t>المأمورية العظمى</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524047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صنع تلاميذ</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cs typeface="Arial" panose="020B0604020202020204" pitchFamily="34" charset="0"/>
              </a:rPr>
              <a:t>المأمورية العظمى</a:t>
            </a:r>
            <a:endParaRPr lang="en-US" dirty="0">
              <a:solidFill>
                <a:schemeClr val="bg1"/>
              </a:solidFill>
              <a:cs typeface="Arial" panose="020B0604020202020204" pitchFamily="34" charset="0"/>
            </a:endParaRPr>
          </a:p>
        </p:txBody>
      </p:sp>
      <p:sp>
        <p:nvSpPr>
          <p:cNvPr id="10" name="Rectangle 8"/>
          <p:cNvSpPr>
            <a:spLocks noChangeArrowheads="1"/>
          </p:cNvSpPr>
          <p:nvPr/>
        </p:nvSpPr>
        <p:spPr bwMode="auto">
          <a:xfrm>
            <a:off x="5940152"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ذهاب</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1" name="Rectangle 8"/>
          <p:cNvSpPr>
            <a:spLocks noChangeArrowheads="1"/>
          </p:cNvSpPr>
          <p:nvPr/>
        </p:nvSpPr>
        <p:spPr bwMode="auto">
          <a:xfrm>
            <a:off x="2964137"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التعميد</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2" name="Rectangle 8"/>
          <p:cNvSpPr>
            <a:spLocks noChangeArrowheads="1"/>
          </p:cNvSpPr>
          <p:nvPr/>
        </p:nvSpPr>
        <p:spPr bwMode="auto">
          <a:xfrm>
            <a:off x="217939" y="2804740"/>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تعليم</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3" name="Rectangle 8"/>
          <p:cNvSpPr>
            <a:spLocks noChangeArrowheads="1"/>
          </p:cNvSpPr>
          <p:nvPr/>
        </p:nvSpPr>
        <p:spPr bwMode="auto">
          <a:xfrm>
            <a:off x="5940152"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خلاص</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4" name="Rectangle 8"/>
          <p:cNvSpPr>
            <a:spLocks noChangeArrowheads="1"/>
          </p:cNvSpPr>
          <p:nvPr/>
        </p:nvSpPr>
        <p:spPr bwMode="auto">
          <a:xfrm>
            <a:off x="2964137"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تعريف</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5" name="Rectangle 8"/>
          <p:cNvSpPr>
            <a:spLocks noChangeArrowheads="1"/>
          </p:cNvSpPr>
          <p:nvPr/>
        </p:nvSpPr>
        <p:spPr bwMode="auto">
          <a:xfrm>
            <a:off x="217939" y="3452812"/>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التقديس</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6" name="Rectangle 8"/>
          <p:cNvSpPr>
            <a:spLocks noChangeArrowheads="1"/>
          </p:cNvSpPr>
          <p:nvPr/>
        </p:nvSpPr>
        <p:spPr bwMode="auto">
          <a:xfrm>
            <a:off x="5940152"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الكرازة</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2964137"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التمثل</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8" name="Rectangle 8"/>
          <p:cNvSpPr>
            <a:spLocks noChangeArrowheads="1"/>
          </p:cNvSpPr>
          <p:nvPr/>
        </p:nvSpPr>
        <p:spPr bwMode="auto">
          <a:xfrm>
            <a:off x="217939" y="4100884"/>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9" name="Rectangle 8"/>
          <p:cNvSpPr>
            <a:spLocks noChangeArrowheads="1"/>
          </p:cNvSpPr>
          <p:nvPr/>
        </p:nvSpPr>
        <p:spPr bwMode="auto">
          <a:xfrm>
            <a:off x="5940152"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الإيمان</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0" name="Rectangle 8"/>
          <p:cNvSpPr>
            <a:spLocks noChangeArrowheads="1"/>
          </p:cNvSpPr>
          <p:nvPr/>
        </p:nvSpPr>
        <p:spPr bwMode="auto">
          <a:xfrm>
            <a:off x="2964137"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الربط</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1" name="Rectangle 8"/>
          <p:cNvSpPr>
            <a:spLocks noChangeArrowheads="1"/>
          </p:cNvSpPr>
          <p:nvPr/>
        </p:nvSpPr>
        <p:spPr bwMode="auto">
          <a:xfrm>
            <a:off x="217939" y="4748956"/>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النضج</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2" name="Rectangle 8"/>
          <p:cNvSpPr>
            <a:spLocks noChangeArrowheads="1"/>
          </p:cNvSpPr>
          <p:nvPr/>
        </p:nvSpPr>
        <p:spPr bwMode="auto">
          <a:xfrm>
            <a:off x="5940152"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ابحث عنهم</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3" name="Rectangle 8"/>
          <p:cNvSpPr>
            <a:spLocks noChangeArrowheads="1"/>
          </p:cNvSpPr>
          <p:nvPr/>
        </p:nvSpPr>
        <p:spPr bwMode="auto">
          <a:xfrm>
            <a:off x="2964137"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احتفظ بهم</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4" name="Rectangle 8"/>
          <p:cNvSpPr>
            <a:spLocks noChangeArrowheads="1"/>
          </p:cNvSpPr>
          <p:nvPr/>
        </p:nvSpPr>
        <p:spPr bwMode="auto">
          <a:xfrm>
            <a:off x="217939" y="5397028"/>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قم ببنائهم</a:t>
            </a:r>
            <a:endParaRPr kumimoji="0" lang="en-US" sz="2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ar-JO" sz="1800" b="1" dirty="0">
                <a:solidFill>
                  <a:srgbClr val="FFFFFF"/>
                </a:solidFill>
                <a:effectLst>
                  <a:glow rad="139700">
                    <a:srgbClr val="000000">
                      <a:alpha val="95000"/>
                    </a:srgbClr>
                  </a:glow>
                </a:effectLst>
                <a:latin typeface="Arial" panose="020B0604020202020204" pitchFamily="34" charset="0"/>
                <a:cs typeface="Arial" panose="020B0604020202020204" pitchFamily="34" charset="0"/>
              </a:rPr>
              <a:t>مقتبس من الدكتور غاري ماكنتوش ، شبكة نمو الكنيسة 2014
</a:t>
            </a:r>
            <a:endParaRPr kumimoji="0" lang="en-US" sz="1400" b="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23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5"/>
                                        </p:tgtEl>
                                        <p:attrNameLst>
                                          <p:attrName>style.visibility</p:attrName>
                                        </p:attrNameLst>
                                      </p:cBhvr>
                                      <p:to>
                                        <p:strVal val="visible"/>
                                      </p:to>
                                    </p:set>
                                    <p:animEffect transition="in" filter="wipe(up)">
                                      <p:cBhvr>
                                        <p:cTn id="7" dur="500"/>
                                        <p:tgtEl>
                                          <p:spTgt spid="2560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7"/>
                                        </p:tgtEl>
                                        <p:attrNameLst>
                                          <p:attrName>style.visibility</p:attrName>
                                        </p:attrNameLst>
                                      </p:cBhvr>
                                      <p:to>
                                        <p:strVal val="visible"/>
                                      </p:to>
                                    </p:set>
                                    <p:animEffect transition="in" filter="wipe(up)">
                                      <p:cBhvr>
                                        <p:cTn id="17" dur="500"/>
                                        <p:tgtEl>
                                          <p:spTgt spid="256007"/>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تخدم</a:t>
            </a:r>
            <a:r>
              <a:rPr lang="ar-JO" sz="5400" dirty="0">
                <a:effectLst>
                  <a:glow rad="127000">
                    <a:schemeClr val="tx1"/>
                  </a:glow>
                </a:effectLst>
                <a:ea typeface="ＭＳ Ｐゴシック" charset="0"/>
              </a:rPr>
              <a:t> يسوع؟</a:t>
            </a:r>
            <a:endParaRPr lang="en-US" sz="5400" dirty="0">
              <a:effectLst>
                <a:glow rad="127000">
                  <a:schemeClr val="tx1"/>
                </a:glow>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986563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لـ</a:t>
            </a:r>
            <a:r>
              <a:rPr lang="ar-SA" sz="4000" dirty="0">
                <a:effectLst>
                  <a:glow rad="127000">
                    <a:schemeClr val="tx1"/>
                  </a:glow>
                </a:effectLst>
                <a:ea typeface="ＭＳ Ｐゴシック" charset="0"/>
                <a:cs typeface="ＭＳ Ｐゴシック" charset="0"/>
              </a:rPr>
              <a:t>متى</a:t>
            </a:r>
            <a:endParaRPr lang="en-US" sz="4000" dirty="0">
              <a:effectLst>
                <a:glow rad="127000">
                  <a:schemeClr val="tx1"/>
                </a:glow>
              </a:effectLst>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7226344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36415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0" marR="0" algn="r" rtl="1">
              <a:lnSpc>
                <a:spcPct val="107000"/>
              </a:lnSpc>
              <a:spcBef>
                <a:spcPts val="0"/>
              </a:spcBef>
              <a:spcAft>
                <a:spcPts val="800"/>
              </a:spcAft>
            </a:pPr>
            <a:r>
              <a:rPr kumimoji="0" lang="ar-JO" sz="2800" dirty="0">
                <a:ea typeface="ＭＳ Ｐゴシック" charset="0"/>
                <a:cs typeface="Arial" panose="020B0604020202020204" pitchFamily="34" charset="0"/>
              </a:rPr>
              <a:t>2. </a:t>
            </a:r>
            <a:r>
              <a:rPr lang="ar-JO" sz="2800" dirty="0">
                <a:ea typeface="Calibri" panose="020F0502020204030204" pitchFamily="34" charset="0"/>
                <a:cs typeface="Arial" panose="020B0604020202020204" pitchFamily="34" charset="0"/>
              </a:rPr>
              <a:t>(18-20) </a:t>
            </a:r>
            <a:r>
              <a:rPr lang="ar-JO" sz="2800" dirty="0">
                <a:solidFill>
                  <a:srgbClr val="FFFF00"/>
                </a:solidFill>
                <a:ea typeface="Calibri" panose="020F0502020204030204" pitchFamily="34" charset="0"/>
                <a:cs typeface="Arial" panose="020B0604020202020204" pitchFamily="34" charset="0"/>
              </a:rPr>
              <a:t>السبب</a:t>
            </a:r>
            <a:r>
              <a:rPr lang="ar-JO" sz="2800" dirty="0">
                <a:ea typeface="Calibri" panose="020F0502020204030204" pitchFamily="34" charset="0"/>
                <a:cs typeface="Arial" panose="020B0604020202020204" pitchFamily="34" charset="0"/>
              </a:rPr>
              <a:t> في استطاعة الكنيسة استعادة أو  الاستمرار في السعي لاستعادة المؤمنين الضالين هو أنها تستمد سلطانها من الله نفسه.</a:t>
            </a:r>
            <a:endParaRPr kumimoji="0" lang="en-US" sz="2800" dirty="0">
              <a:solidFill>
                <a:srgbClr val="FFFF00"/>
              </a:solidFill>
              <a:ea typeface="ＭＳ Ｐゴシック" charset="0"/>
              <a:cs typeface="Arial" panose="020B0604020202020204" pitchFamily="34"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179512" y="1529680"/>
            <a:ext cx="8784976" cy="4419600"/>
          </a:xfrm>
          <a:prstGeom prst="rect">
            <a:avLst/>
          </a:prstGeom>
          <a:noFill/>
          <a:ln>
            <a:noFill/>
          </a:ln>
          <a:effectLst/>
        </p:spPr>
        <p:txBody>
          <a:bodyPr anchor="ctr"/>
          <a:lstStyle/>
          <a:p>
            <a:pPr marL="457200" marR="0" lvl="0" indent="-44450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أ – (18-19) الكنائس التي تستعيد بالصلاة أو تستمر في السعي لاستعادة المؤمنين الخطأة تفعل ذلك بدلاً من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الآب</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868363" marR="0" lvl="0" indent="-4540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1. (18) يجب على الكنيسة إعلان المذنب أو البريء بناء ما حدده الله بالفعل.</a:t>
            </a:r>
          </a:p>
          <a:p>
            <a:pPr marL="868363" marR="0" lvl="0" indent="-4540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2. (19) يمكن لقادة الكنيسة الذين يصدرون بالصلاة حكمًا، أن يثقوا أنهم تصرفوا حسب مشيئة الله.</a:t>
            </a:r>
          </a:p>
          <a:p>
            <a:pPr marL="457200" marR="0" lvl="0" indent="-44450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 – (20) الكنائس التي تستعيد أو تواصل سعيها لاستعادة المؤمنين الخطأة تعمل في حضور</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يسوع</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7220" name="Text Box 15"/>
          <p:cNvSpPr txBox="1">
            <a:spLocks noChangeArrowheads="1"/>
          </p:cNvSpPr>
          <p:nvPr/>
        </p:nvSpPr>
        <p:spPr bwMode="auto">
          <a:xfrm>
            <a:off x="8299450" y="76200"/>
            <a:ext cx="70884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7202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fade">
                                      <p:cBhvr>
                                        <p:cTn id="17" dur="2000"/>
                                        <p:tgtEl>
                                          <p:spTgt spid="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xEl>
                                              <p:pRg st="3" end="3"/>
                                            </p:txEl>
                                          </p:spTgt>
                                        </p:tgtEl>
                                        <p:attrNameLst>
                                          <p:attrName>style.visibility</p:attrName>
                                        </p:attrNameLst>
                                      </p:cBhvr>
                                      <p:to>
                                        <p:strVal val="visible"/>
                                      </p:to>
                                    </p:set>
                                    <p:animEffect transition="in" filter="fade">
                                      <p:cBhvr>
                                        <p:cTn id="22" dur="2000"/>
                                        <p:tgtEl>
                                          <p:spTgt spid="4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13388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310176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3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لـ</a:t>
            </a:r>
            <a:r>
              <a:rPr lang="ar-SA" sz="4000" dirty="0">
                <a:effectLst>
                  <a:glow rad="127000">
                    <a:schemeClr val="tx1"/>
                  </a:glow>
                </a:effectLst>
                <a:ea typeface="ＭＳ Ｐゴシック" charset="0"/>
                <a:cs typeface="ＭＳ Ｐゴシック" charset="0"/>
              </a:rPr>
              <a:t>متى</a:t>
            </a:r>
            <a:endParaRPr lang="en-US" sz="4000" dirty="0">
              <a:effectLst>
                <a:glow rad="127000">
                  <a:schemeClr val="tx1"/>
                </a:glow>
              </a:effectLst>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6738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83808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p:bldLst>
  </p:timing>
</p:sld>
</file>

<file path=ppt/slides/slide3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لـ</a:t>
            </a:r>
            <a:r>
              <a:rPr lang="ar-SA" sz="4000" dirty="0">
                <a:effectLst>
                  <a:glow rad="127000">
                    <a:schemeClr val="tx1"/>
                  </a:glow>
                </a:effectLst>
                <a:ea typeface="ＭＳ Ｐゴシック" charset="0"/>
                <a:cs typeface="ＭＳ Ｐゴシック" charset="0"/>
              </a:rPr>
              <a:t>متى</a:t>
            </a:r>
            <a:endParaRPr lang="en-US" sz="4000" dirty="0">
              <a:effectLst>
                <a:glow rad="127000">
                  <a:schemeClr val="tx1"/>
                </a:glow>
              </a:effectLst>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34582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هل تثق بالملك الآن؟</a:t>
            </a:r>
            <a:endParaRPr lang="en-US" dirty="0">
              <a:effectLst>
                <a:glow rad="165100">
                  <a:schemeClr val="tx1"/>
                </a:glow>
              </a:effectLst>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قبل أن نصلي "يا رب، ليأتي ملكوتك"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يجب أن نكون مستعدين للصلاة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"ليذهب ملكوتنا".</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Rectangle 2">
            <a:extLst>
              <a:ext uri="{FF2B5EF4-FFF2-40B4-BE49-F238E27FC236}">
                <a16:creationId xmlns:a16="http://schemas.microsoft.com/office/drawing/2014/main" id="{25B76B29-1D8E-E24C-8FC5-E1349019901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403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60480064"/>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ar-SA" sz="4800" dirty="0">
                <a:solidFill>
                  <a:schemeClr val="bg1"/>
                </a:solidFill>
                <a:ea typeface="ＭＳ Ｐゴシック" charset="0"/>
              </a:rPr>
              <a:t>متى</a:t>
            </a:r>
            <a:endParaRPr lang="en-US" sz="4800" dirty="0">
              <a:solidFill>
                <a:schemeClr val="bg1"/>
              </a:solidFill>
              <a:ea typeface="ＭＳ Ｐゴシック" charset="0"/>
            </a:endParaRP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690" name="Group 3"/>
          <p:cNvGrpSpPr>
            <a:grpSpLocks/>
          </p:cNvGrpSpPr>
          <p:nvPr/>
        </p:nvGrpSpPr>
        <p:grpSpPr bwMode="auto">
          <a:xfrm>
            <a:off x="72428" y="838200"/>
            <a:ext cx="9755109" cy="1060441"/>
            <a:chOff x="32" y="0"/>
            <a:chExt cx="4310" cy="696"/>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المسيا والسلطان على الكنيسة</a:t>
              </a:r>
              <a:endParaRPr kumimoji="0" lang="en-US" altLang="zh-CN" sz="3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724" name="Rectangle 5"/>
            <p:cNvSpPr>
              <a:spLocks noChangeArrowheads="1"/>
            </p:cNvSpPr>
            <p:nvPr/>
          </p:nvSpPr>
          <p:spPr bwMode="auto">
            <a:xfrm>
              <a:off x="302" y="25"/>
              <a:ext cx="4040" cy="671"/>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42721" name="Rectangle 7"/>
          <p:cNvSpPr>
            <a:spLocks noChangeArrowheads="1"/>
          </p:cNvSpPr>
          <p:nvPr/>
        </p:nvSpPr>
        <p:spPr bwMode="auto">
          <a:xfrm>
            <a:off x="72428" y="1857127"/>
            <a:ext cx="2933308"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دليل أولي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المسيا</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2" name="Rectangle 9"/>
          <p:cNvSpPr>
            <a:spLocks noChangeArrowheads="1"/>
          </p:cNvSpPr>
          <p:nvPr/>
        </p:nvSpPr>
        <p:spPr bwMode="auto">
          <a:xfrm>
            <a:off x="3151188" y="1857127"/>
            <a:ext cx="2932112"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الرفض والفترة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بين المجيئين</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3" name="Rectangle 11"/>
          <p:cNvSpPr>
            <a:spLocks noChangeArrowheads="1"/>
          </p:cNvSpPr>
          <p:nvPr/>
        </p:nvSpPr>
        <p:spPr bwMode="auto">
          <a:xfrm>
            <a:off x="6229371" y="1857127"/>
            <a:ext cx="2841625"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الدليل النهائي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المسيا</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الاصحاحات 1-10</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الاصحاحات 11-27</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الاصحاح 28</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697" name="Rectangle 20"/>
          <p:cNvSpPr>
            <a:spLocks noChangeArrowheads="1"/>
          </p:cNvSpPr>
          <p:nvPr/>
        </p:nvSpPr>
        <p:spPr bwMode="auto">
          <a:xfrm>
            <a:off x="73046" y="4047976"/>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تقديم الملك</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8" name="Rectangle 22"/>
          <p:cNvSpPr>
            <a:spLocks noChangeArrowheads="1"/>
          </p:cNvSpPr>
          <p:nvPr/>
        </p:nvSpPr>
        <p:spPr bwMode="auto">
          <a:xfrm>
            <a:off x="3151188" y="4047976"/>
            <a:ext cx="2932112"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الملك</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9" name="Rectangle 24"/>
          <p:cNvSpPr>
            <a:spLocks noChangeArrowheads="1"/>
          </p:cNvSpPr>
          <p:nvPr/>
        </p:nvSpPr>
        <p:spPr bwMode="auto">
          <a:xfrm>
            <a:off x="6019821" y="4047976"/>
            <a:ext cx="3051175"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تقديم الملك</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719" name="Rectangle 27"/>
          <p:cNvSpPr>
            <a:spLocks noChangeArrowheads="1"/>
          </p:cNvSpPr>
          <p:nvPr/>
        </p:nvSpPr>
        <p:spPr bwMode="auto">
          <a:xfrm>
            <a:off x="72429" y="5057676"/>
            <a:ext cx="2933308" cy="963612"/>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يعلم الجماهير</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701" name="Group 29"/>
          <p:cNvGrpSpPr>
            <a:grpSpLocks/>
          </p:cNvGrpSpPr>
          <p:nvPr/>
        </p:nvGrpSpPr>
        <p:grpSpPr bwMode="auto">
          <a:xfrm>
            <a:off x="3150612" y="5057676"/>
            <a:ext cx="6174479" cy="963611"/>
            <a:chOff x="1392" y="2685"/>
            <a:chExt cx="2728"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يعلم التلاميذ</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718" name="Rectangle 31"/>
            <p:cNvSpPr>
              <a:spLocks noChangeArrowheads="1"/>
            </p:cNvSpPr>
            <p:nvPr/>
          </p:nvSpPr>
          <p:spPr bwMode="auto">
            <a:xfrm flipH="1">
              <a:off x="4040" y="2685"/>
              <a:ext cx="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42715" name="Rectangle 33"/>
          <p:cNvSpPr>
            <a:spLocks noChangeArrowheads="1"/>
          </p:cNvSpPr>
          <p:nvPr/>
        </p:nvSpPr>
        <p:spPr bwMode="auto">
          <a:xfrm>
            <a:off x="72429" y="5992192"/>
            <a:ext cx="2933308"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موضوعي</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713" name="Rectangle 36"/>
          <p:cNvSpPr>
            <a:spLocks noChangeArrowheads="1"/>
          </p:cNvSpPr>
          <p:nvPr/>
        </p:nvSpPr>
        <p:spPr bwMode="auto">
          <a:xfrm>
            <a:off x="3151477" y="5992191"/>
            <a:ext cx="5991660"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زمني</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704" name="Text Box 38"/>
          <p:cNvSpPr txBox="1">
            <a:spLocks noChangeArrowheads="1"/>
          </p:cNvSpPr>
          <p:nvPr/>
        </p:nvSpPr>
        <p:spPr bwMode="auto">
          <a:xfrm>
            <a:off x="8578855" y="44634"/>
            <a:ext cx="53071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5905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ar-JO" dirty="0">
                <a:effectLst>
                  <a:glow rad="165100">
                    <a:schemeClr val="tx1"/>
                  </a:glow>
                </a:effectLst>
              </a:rPr>
              <a:t>بما أن المسيح ملك </a:t>
            </a:r>
            <a:br>
              <a:rPr lang="ar-JO" dirty="0">
                <a:effectLst>
                  <a:glow rad="165100">
                    <a:schemeClr val="tx1"/>
                  </a:glow>
                </a:effectLst>
              </a:rPr>
            </a:br>
            <a:r>
              <a:rPr lang="ar-JO" dirty="0">
                <a:effectLst>
                  <a:glow rad="165100">
                    <a:schemeClr val="tx1"/>
                  </a:glow>
                </a:effectLst>
              </a:rPr>
              <a:t>فالمؤمنون سوف </a:t>
            </a:r>
            <a:r>
              <a:rPr lang="ar-JO" dirty="0">
                <a:solidFill>
                  <a:srgbClr val="FFFF00"/>
                </a:solidFill>
                <a:effectLst>
                  <a:glow rad="165100">
                    <a:schemeClr val="tx1"/>
                  </a:glow>
                </a:effectLst>
              </a:rPr>
              <a:t>يحكمون</a:t>
            </a:r>
            <a:r>
              <a:rPr lang="ar-JO" dirty="0">
                <a:effectLst>
                  <a:glow rad="165100">
                    <a:schemeClr val="tx1"/>
                  </a:glow>
                </a:effectLst>
              </a:rPr>
              <a:t> معه</a:t>
            </a:r>
            <a:endParaRPr lang="en-US" dirty="0">
              <a:effectLst>
                <a:glow rad="165100">
                  <a:schemeClr val="tx1"/>
                </a:glow>
              </a:effectLst>
            </a:endParaRPr>
          </a:p>
        </p:txBody>
      </p:sp>
    </p:spTree>
    <p:extLst>
      <p:ext uri="{BB962C8B-B14F-4D97-AF65-F5344CB8AC3E}">
        <p14:creationId xmlns:p14="http://schemas.microsoft.com/office/powerpoint/2010/main" val="3376811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marL="0" marR="0" algn="r" rtl="1">
              <a:lnSpc>
                <a:spcPct val="107000"/>
              </a:lnSpc>
              <a:spcBef>
                <a:spcPts val="0"/>
              </a:spcBef>
              <a:spcAft>
                <a:spcPts val="800"/>
              </a:spcAft>
            </a:pPr>
            <a:r>
              <a:rPr lang="ar-SA" sz="2800" u="sng" dirty="0">
                <a:ea typeface="Calibri" panose="020F0502020204030204" pitchFamily="34" charset="0"/>
                <a:cs typeface="Arial" panose="020B0604020202020204" pitchFamily="34" charset="0"/>
              </a:rPr>
              <a:t>فكرة تفسيرية</a:t>
            </a:r>
            <a:r>
              <a:rPr lang="ar-SA" sz="2800" dirty="0">
                <a:ea typeface="Calibri" panose="020F0502020204030204" pitchFamily="34" charset="0"/>
                <a:cs typeface="Arial" panose="020B0604020202020204" pitchFamily="34" charset="0"/>
              </a:rPr>
              <a:t>: </a:t>
            </a:r>
            <a:r>
              <a:rPr lang="ar-SA" sz="2800" dirty="0">
                <a:solidFill>
                  <a:srgbClr val="FFFF00"/>
                </a:solidFill>
                <a:ea typeface="Calibri" panose="020F0502020204030204" pitchFamily="34" charset="0"/>
                <a:cs typeface="Arial" panose="020B0604020202020204" pitchFamily="34" charset="0"/>
              </a:rPr>
              <a:t>السبب</a:t>
            </a:r>
            <a:r>
              <a:rPr lang="ar-SA" sz="2800" dirty="0">
                <a:ea typeface="Calibri" panose="020F0502020204030204" pitchFamily="34" charset="0"/>
                <a:cs typeface="Arial" panose="020B0604020202020204" pitchFamily="34" charset="0"/>
              </a:rPr>
              <a:t> لذي يوجب على الكنيسة استعادة مسيحي خاطئ بشكل صحيح هو أنها تمدّ سلطان الله.</a:t>
            </a:r>
            <a:endParaRPr lang="en-US" sz="2800" dirty="0">
              <a:ea typeface="Calibri" panose="020F0502020204030204" pitchFamily="34" charset="0"/>
              <a:cs typeface="Arial" panose="020B0604020202020204" pitchFamily="34"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44272" cy="4419600"/>
          </a:xfrm>
          <a:prstGeom prst="rect">
            <a:avLst/>
          </a:prstGeom>
          <a:noFill/>
          <a:ln>
            <a:noFill/>
          </a:ln>
          <a:effectLst/>
        </p:spPr>
        <p:txBody>
          <a:bodyPr anchor="ct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1- (15-17)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الطريقة</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التي ينبغي فيها على الكنيسة إعادة مسيحي خاطئ بشكل صحيح يكون بالمحافظة على خصوصية الأمر قدر الإمكان.</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2- (18-20)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السبب</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الذي يمكن الكنيسة من استعادة أو الاستمرار في السعي لاستعادة المؤمنين الضّالين هو أنها تبسط سلطان الله نفسه.</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9268" name="Text Box 15"/>
          <p:cNvSpPr txBox="1">
            <a:spLocks noChangeArrowheads="1"/>
          </p:cNvSpPr>
          <p:nvPr/>
        </p:nvSpPr>
        <p:spPr bwMode="auto">
          <a:xfrm>
            <a:off x="8299450" y="76200"/>
            <a:ext cx="70884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ea typeface="ＭＳ Ｐゴシック" charset="0"/>
                <a:cs typeface="Arial" panose="020B0604020202020204" pitchFamily="34" charset="0"/>
              </a:rPr>
              <a:t>18: 15- 20</a:t>
            </a:r>
            <a:endParaRPr kumimoji="0" lang="en-US" sz="4400" b="1" i="0"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0257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cstate="print"/>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ar-JO" dirty="0">
                <a:effectLst>
                  <a:glow rad="165100">
                    <a:schemeClr val="tx1"/>
                  </a:glow>
                </a:effectLst>
                <a:ea typeface="ＭＳ Ｐゴシック" charset="0"/>
              </a:rPr>
              <a:t>المؤمنون سيحكمون الأرض</a:t>
            </a:r>
            <a:br>
              <a:rPr lang="en-US" dirty="0">
                <a:effectLst>
                  <a:glow rad="165100">
                    <a:schemeClr val="tx1"/>
                  </a:glow>
                </a:effectLst>
                <a:ea typeface="ＭＳ Ｐゴシック" charset="0"/>
              </a:rPr>
            </a:br>
            <a:r>
              <a:rPr lang="en-US" dirty="0">
                <a:effectLst>
                  <a:glow rad="165100">
                    <a:schemeClr val="tx1"/>
                  </a:glow>
                </a:effectLst>
                <a:ea typeface="ＭＳ Ｐゴシック" charset="0"/>
              </a:rPr>
              <a:t>(</a:t>
            </a:r>
            <a:r>
              <a:rPr lang="ar-JO" dirty="0">
                <a:effectLst>
                  <a:glow rad="165100">
                    <a:schemeClr val="tx1"/>
                  </a:glow>
                </a:effectLst>
                <a:ea typeface="ＭＳ Ｐゴシック" charset="0"/>
              </a:rPr>
              <a:t>رؤ 5: 10</a:t>
            </a:r>
            <a:r>
              <a:rPr lang="en-US" dirty="0">
                <a:effectLst>
                  <a:glow rad="165100">
                    <a:schemeClr val="tx1"/>
                  </a:glow>
                </a:effectLst>
                <a:ea typeface="ＭＳ Ｐゴシック" charset="0"/>
              </a:rPr>
              <a:t>)</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وجعلتنا لإلهنا ملوكاً وكهنة</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فسنملك على الأرض</a:t>
            </a:r>
            <a:endParaRPr kumimoji="0" lang="en-US"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4628635"/>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801915"/>
            <a:ext cx="181822" cy="46384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ea typeface="ＭＳ Ｐゴシック" charset="0"/>
              </a:rPr>
              <a:t>رسم بياني حسب رؤيا 20: 4-6</a:t>
            </a:r>
            <a:endParaRPr lang="en-US" sz="2400" dirty="0">
              <a:solidFill>
                <a:srgbClr val="FFFFFF"/>
              </a:solidFill>
              <a:ea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5ب هذه هي </a:t>
            </a: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القيامة الأولى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6أ مبارك ومقدس من له نصيب في القيامة الأولى هؤلاء ليس للموت الثاني سلطان عليهم</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5أ وأما بقية الأموات فلم </a:t>
            </a:r>
            <a:r>
              <a:rPr kumimoji="0" lang="ar-JO" sz="2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تعش</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حتى تتم </a:t>
            </a:r>
            <a:r>
              <a:rPr kumimoji="0" lang="ar-JO" sz="20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الألف سنة </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6ب بل سيكونون كهنة لله والمسيح وسيملكون معه </a:t>
            </a:r>
            <a:r>
              <a:rPr kumimoji="0" lang="ar-JO" sz="20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ألف سنة</a:t>
            </a:r>
            <a:endPar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4أ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4ب </a:t>
            </a:r>
            <a:r>
              <a:rPr kumimoji="0" lang="ar-JO" sz="2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فعاشوا</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وملكوا مع المسيح </a:t>
            </a:r>
            <a:r>
              <a:rPr kumimoji="0" lang="ar-JO" sz="20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ألف سنة</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1000 سنة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br>
              <a:rPr lang="en-US"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بما أن يسوع تمم كل المتطلبات </a:t>
            </a:r>
            <a:br>
              <a:rPr lang="ar-JO"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ليكون ملك إسرائيل </a:t>
            </a:r>
            <a:br>
              <a:rPr lang="ar-JO"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فسوف </a:t>
            </a:r>
            <a:r>
              <a:rPr lang="ar-JO" sz="4800" dirty="0">
                <a:solidFill>
                  <a:srgbClr val="FFFF00"/>
                </a:solidFill>
                <a:effectLst>
                  <a:glow rad="228600">
                    <a:schemeClr val="tx1"/>
                  </a:glow>
                </a:effectLst>
                <a:ea typeface="ＭＳ Ｐゴシック" charset="0"/>
                <a:cs typeface="Arial" panose="020B0604020202020204" pitchFamily="34" charset="0"/>
              </a:rPr>
              <a:t>نملك</a:t>
            </a:r>
            <a:r>
              <a:rPr lang="ar-JO" sz="4800" dirty="0">
                <a:solidFill>
                  <a:schemeClr val="bg1"/>
                </a:solidFill>
                <a:effectLst>
                  <a:glow rad="228600">
                    <a:schemeClr val="tx1"/>
                  </a:glow>
                </a:effectLst>
                <a:ea typeface="ＭＳ Ｐゴシック" charset="0"/>
                <a:cs typeface="Arial" panose="020B0604020202020204" pitchFamily="34" charset="0"/>
              </a:rPr>
              <a:t> معه</a:t>
            </a:r>
            <a:endParaRPr lang="en-US" sz="3200"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24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هل تثق بالملك الآن؟</a:t>
            </a:r>
            <a:endParaRPr lang="en-US" dirty="0">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70000"/>
            <a:ext cx="9144000" cy="4303059"/>
          </a:xfrm>
          <a:prstGeom prst="rect">
            <a:avLst/>
          </a:prstGeom>
        </p:spPr>
      </p:pic>
      <p:pic>
        <p:nvPicPr>
          <p:cNvPr id="4" name="Picture 3"/>
          <p:cNvPicPr>
            <a:picLocks noChangeAspect="1"/>
          </p:cNvPicPr>
          <p:nvPr/>
        </p:nvPicPr>
        <p:blipFill>
          <a:blip r:embed="rId3" cstate="print"/>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قبل أن نصلي يا رب ليأت ملكوتك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علينا أن نكون قادرين على أن نصلي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ليرحل ملكوت</a:t>
            </a:r>
            <a:r>
              <a:rPr lang="ar-JO" sz="4000" b="1" dirty="0">
                <a:solidFill>
                  <a:srgbClr val="FFFFFF"/>
                </a:solidFill>
                <a:effectLst>
                  <a:glow rad="165100">
                    <a:srgbClr val="000000"/>
                  </a:glow>
                </a:effectLst>
                <a:latin typeface="Arial" panose="020B0604020202020204" pitchFamily="34" charset="0"/>
                <a:cs typeface="Arial" panose="020B0604020202020204" pitchFamily="34" charset="0"/>
              </a:rPr>
              <a:t>نا</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029005252"/>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هل تقف؟</a:t>
            </a:r>
            <a:endParaRPr lang="en-US" dirty="0">
              <a:effectLst>
                <a:glow rad="165100">
                  <a:schemeClr val="tx1"/>
                </a:glow>
              </a:effectLst>
            </a:endParaRPr>
          </a:p>
        </p:txBody>
      </p:sp>
      <p:pic>
        <p:nvPicPr>
          <p:cNvPr id="5" name="Picture 4"/>
          <p:cNvPicPr>
            <a:picLocks noChangeAspect="1"/>
          </p:cNvPicPr>
          <p:nvPr/>
        </p:nvPicPr>
        <p:blipFill>
          <a:blip r:embed="rId2" cstate="print"/>
          <a:stretch>
            <a:fillRect/>
          </a:stretch>
        </p:blipFill>
        <p:spPr>
          <a:xfrm>
            <a:off x="0" y="1319300"/>
            <a:ext cx="9144000" cy="5004560"/>
          </a:xfrm>
          <a:prstGeom prst="rect">
            <a:avLst/>
          </a:prstGeom>
        </p:spPr>
      </p:pic>
    </p:spTree>
    <p:extLst>
      <p:ext uri="{BB962C8B-B14F-4D97-AF65-F5344CB8AC3E}">
        <p14:creationId xmlns:p14="http://schemas.microsoft.com/office/powerpoint/2010/main" val="362609729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يسوع خروف وأسد معاً</a:t>
            </a:r>
            <a:endParaRPr lang="en-US" dirty="0">
              <a:effectLst>
                <a:glow rad="165100">
                  <a:schemeClr val="tx1"/>
                </a:glow>
              </a:effectLst>
            </a:endParaRP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a:extLst>
              <a:ext uri="{FF2B5EF4-FFF2-40B4-BE49-F238E27FC236}">
                <a16:creationId xmlns:a16="http://schemas.microsoft.com/office/drawing/2014/main" id="{8C7C5AF3-75B4-9147-B224-EE2A63F6ED38}"/>
              </a:ext>
            </a:extLst>
          </p:cNvPr>
          <p:cNvSpPr/>
          <p:nvPr/>
        </p:nvSpPr>
        <p:spPr>
          <a:xfrm>
            <a:off x="1" y="5520136"/>
            <a:ext cx="2800950" cy="584775"/>
          </a:xfrm>
          <a:prstGeom prst="rect">
            <a:avLst/>
          </a:prstGeom>
          <a:solidFill>
            <a:schemeClr val="tx1"/>
          </a:solidFill>
        </p:spPr>
        <p:txBody>
          <a:bodyPr wrap="square">
            <a:spAutoFit/>
          </a:bodyPr>
          <a:lstStyle/>
          <a:p>
            <a:pPr algn="ct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يَسُوعَ الْمَسِيحِ</a:t>
            </a:r>
            <a:endParaRPr lang="en-SG" sz="32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37E5D1B-C2F5-4344-AB2B-CA8411950951}"/>
              </a:ext>
            </a:extLst>
          </p:cNvPr>
          <p:cNvSpPr/>
          <p:nvPr/>
        </p:nvSpPr>
        <p:spPr>
          <a:xfrm>
            <a:off x="2800951" y="5520135"/>
            <a:ext cx="3025120" cy="584775"/>
          </a:xfrm>
          <a:prstGeom prst="rect">
            <a:avLst/>
          </a:prstGeom>
          <a:solidFill>
            <a:schemeClr val="tx1"/>
          </a:solidFill>
        </p:spPr>
        <p:txBody>
          <a:bodyPr wrap="square">
            <a:spAutoFit/>
          </a:bodyPr>
          <a:lstStyle/>
          <a:p>
            <a:pPr algn="ct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حَمَلُ اللَّهِ</a:t>
            </a:r>
            <a:endParaRPr lang="en-SG" sz="32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ED0EC49-D907-7041-8011-5C09E5BB4D29}"/>
              </a:ext>
            </a:extLst>
          </p:cNvPr>
          <p:cNvSpPr/>
          <p:nvPr/>
        </p:nvSpPr>
        <p:spPr>
          <a:xfrm>
            <a:off x="5759777" y="5520134"/>
            <a:ext cx="3366923" cy="1077218"/>
          </a:xfrm>
          <a:prstGeom prst="rect">
            <a:avLst/>
          </a:prstGeom>
          <a:solidFill>
            <a:schemeClr val="tx1"/>
          </a:solidFill>
        </p:spPr>
        <p:txBody>
          <a:bodyPr wrap="square">
            <a:spAutoFit/>
          </a:bodyPr>
          <a:lstStyle/>
          <a:p>
            <a:pPr algn="ct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الأَسَدُ الَّذِي </a:t>
            </a:r>
            <a:br>
              <a:rPr lang="en-US"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مِنْ سِبْطِ يَهُوذَا</a:t>
            </a: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106986"/>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ar-JO" dirty="0">
                <a:effectLst>
                  <a:glow rad="165100">
                    <a:schemeClr val="tx1"/>
                  </a:glow>
                </a:effectLst>
              </a:rPr>
              <a:t>أثق بموتك لأجلي</a:t>
            </a:r>
            <a:endParaRPr lang="en-US" dirty="0">
              <a:effectLst>
                <a:glow rad="165100">
                  <a:schemeClr val="tx1"/>
                </a:glow>
              </a:effectLst>
            </a:endParaRPr>
          </a:p>
        </p:txBody>
      </p:sp>
    </p:spTree>
    <p:extLst>
      <p:ext uri="{BB962C8B-B14F-4D97-AF65-F5344CB8AC3E}">
        <p14:creationId xmlns:p14="http://schemas.microsoft.com/office/powerpoint/2010/main" val="76374189"/>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ar-JO" sz="5400" dirty="0">
                <a:effectLst>
                  <a:glow rad="165100">
                    <a:schemeClr val="tx1"/>
                  </a:glow>
                </a:effectLst>
              </a:rPr>
              <a:t>هل أنت مستعد لتحكم؟</a:t>
            </a:r>
            <a:endParaRPr lang="en-US" sz="5400" dirty="0">
              <a:effectLst>
                <a:glow rad="165100">
                  <a:schemeClr val="tx1"/>
                </a:glow>
              </a:effectLst>
            </a:endParaRPr>
          </a:p>
        </p:txBody>
      </p:sp>
    </p:spTree>
    <p:extLst>
      <p:ext uri="{BB962C8B-B14F-4D97-AF65-F5344CB8AC3E}">
        <p14:creationId xmlns:p14="http://schemas.microsoft.com/office/powerpoint/2010/main" val="353059583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كن أميناً الآن </a:t>
            </a:r>
            <a:endParaRPr lang="en-US" dirty="0">
              <a:effectLst>
                <a:glow rad="165100">
                  <a:schemeClr val="tx1"/>
                </a:glow>
              </a:effectLst>
            </a:endParaRPr>
          </a:p>
        </p:txBody>
      </p:sp>
    </p:spTree>
    <p:extLst>
      <p:ext uri="{BB962C8B-B14F-4D97-AF65-F5344CB8AC3E}">
        <p14:creationId xmlns:p14="http://schemas.microsoft.com/office/powerpoint/2010/main" val="117617263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Black</a:t>
            </a:r>
          </a:p>
        </p:txBody>
      </p:sp>
    </p:spTree>
    <p:extLst>
      <p:ext uri="{BB962C8B-B14F-4D97-AF65-F5344CB8AC3E}">
        <p14:creationId xmlns:p14="http://schemas.microsoft.com/office/powerpoint/2010/main" val="2909776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p:spPr>
      </p:pic>
      <p:sp>
        <p:nvSpPr>
          <p:cNvPr id="929795" name="Rectangle 3"/>
          <p:cNvSpPr>
            <a:spLocks noGrp="1" noChangeArrowheads="1"/>
          </p:cNvSpPr>
          <p:nvPr>
            <p:ph type="title"/>
          </p:nvPr>
        </p:nvSpPr>
        <p:spPr>
          <a:xfrm>
            <a:off x="-36066" y="6005513"/>
            <a:ext cx="9216578"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ar-JO" sz="4800" dirty="0">
                <a:solidFill>
                  <a:schemeClr val="tx1"/>
                </a:solidFill>
                <a:ea typeface="ＭＳ Ｐゴシック" charset="0"/>
                <a:cs typeface="Arial" panose="020B0604020202020204" pitchFamily="34" charset="0"/>
              </a:rPr>
              <a:t>الطرق المتقاطعة (1981- 83)</a:t>
            </a:r>
            <a:endParaRPr lang="en-US" sz="4800" dirty="0">
              <a:solidFill>
                <a:schemeClr val="tx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994703513"/>
      </p:ext>
    </p:extLst>
  </p:cSld>
  <p:clrMapOvr>
    <a:masterClrMapping/>
  </p:clrMapOvr>
  <p:transition>
    <p:random/>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ar-JO" sz="4800" dirty="0">
                <a:ea typeface="ＭＳ Ｐゴシック" charset="0"/>
                <a:cs typeface="Arial" panose="020B0604020202020204" pitchFamily="34" charset="0"/>
              </a:rPr>
              <a:t>الصين، 1981</a:t>
            </a:r>
            <a:endParaRPr lang="en-US" sz="4800" dirty="0">
              <a:ea typeface="ＭＳ Ｐゴシック" charset="0"/>
              <a:cs typeface="Arial" panose="020B0604020202020204" pitchFamily="34" charset="0"/>
            </a:endParaRP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8200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987"/>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141320"/>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89959"/>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في </a:t>
            </a:r>
            <a:r>
              <a:rPr lang="ar-JO" sz="3600" b="1" kern="0" dirty="0">
                <a:solidFill>
                  <a:srgbClr val="FFFF00"/>
                </a:solidFill>
                <a:effectLst>
                  <a:glow rad="127000">
                    <a:srgbClr val="000000"/>
                  </a:glow>
                </a:effectLst>
                <a:latin typeface="Arial" panose="020B0604020202020204" pitchFamily="34" charset="0"/>
                <a:cs typeface="Arial" panose="020B0604020202020204" pitchFamily="34" charset="0"/>
              </a:rPr>
              <a:t>العالم</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(متى 1-10).</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994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ar-JO" sz="4000" dirty="0">
                <a:ea typeface="ＭＳ Ｐゴシック" charset="0"/>
                <a:cs typeface="Arial" panose="020B0604020202020204" pitchFamily="34" charset="0"/>
              </a:rPr>
              <a:t>خدمة الطرق المتقاطعة</a:t>
            </a:r>
            <a:endParaRPr lang="en-US" sz="4000" dirty="0">
              <a:ea typeface="ＭＳ Ｐゴシック" charset="0"/>
              <a:cs typeface="Arial" panose="020B0604020202020204" pitchFamily="34" charset="0"/>
            </a:endParaRP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الفلبين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ماليزيا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سنغافورا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هونغ كونغ</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ماكاو</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اليابان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تايوان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89065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243714" name="Rectangle 3"/>
          <p:cNvSpPr>
            <a:spLocks noGrp="1" noChangeArrowheads="1"/>
          </p:cNvSpPr>
          <p:nvPr>
            <p:ph type="title" idx="4294967295"/>
          </p:nvPr>
        </p:nvSpPr>
        <p:spPr>
          <a:xfrm>
            <a:off x="611560" y="2636912"/>
            <a:ext cx="7772400" cy="1143000"/>
          </a:xfrm>
        </p:spPr>
        <p:txBody>
          <a:bodyPr/>
          <a:lstStyle/>
          <a:p>
            <a:r>
              <a:rPr lang="ar-JO" sz="7200" b="1" dirty="0">
                <a:solidFill>
                  <a:schemeClr val="tx1"/>
                </a:solidFill>
                <a:latin typeface="Arial" panose="020B0604020202020204" pitchFamily="34" charset="0"/>
                <a:ea typeface="ＭＳ Ｐゴシック" charset="0"/>
                <a:cs typeface="Arial" panose="020B0604020202020204" pitchFamily="34" charset="0"/>
              </a:rPr>
              <a:t>إنها الحرب</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6165556"/>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dirty="0">
                <a:ea typeface="ＭＳ Ｐゴシック" charset="0"/>
              </a:rPr>
              <a:t>Relational Pillars</a:t>
            </a:r>
            <a:endParaRPr lang="en-US" sz="5400" dirty="0">
              <a:ea typeface="ＭＳ Ｐゴシック" charset="0"/>
            </a:endParaRPr>
          </a:p>
        </p:txBody>
      </p:sp>
      <p:sp>
        <p:nvSpPr>
          <p:cNvPr id="245764" name="Rectangle 7"/>
          <p:cNvSpPr>
            <a:spLocks noChangeArrowheads="1"/>
          </p:cNvSpPr>
          <p:nvPr/>
        </p:nvSpPr>
        <p:spPr bwMode="auto">
          <a:xfrm>
            <a:off x="2667000" y="2667000"/>
            <a:ext cx="6096000" cy="231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للمؤمنين</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5765" name="Rectangle 8"/>
          <p:cNvSpPr>
            <a:spLocks noChangeArrowheads="1"/>
          </p:cNvSpPr>
          <p:nvPr/>
        </p:nvSpPr>
        <p:spPr bwMode="auto">
          <a:xfrm>
            <a:off x="2743200" y="457200"/>
            <a:ext cx="6096000" cy="277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عمودا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العلاقة</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6754998"/>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ar-JO" dirty="0">
                <a:ea typeface="ＭＳ Ｐゴシック" charset="0"/>
                <a:cs typeface="Arial" panose="020B0604020202020204" pitchFamily="34" charset="0"/>
              </a:rPr>
              <a:t>الغرام، 1982</a:t>
            </a:r>
            <a:endParaRPr lang="en-US" dirty="0">
              <a:ea typeface="ＭＳ Ｐゴシック" charset="0"/>
              <a:cs typeface="Arial" panose="020B0604020202020204" pitchFamily="34" charset="0"/>
            </a:endParaRP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34877839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ar-JO" sz="5400" b="1" dirty="0">
                <a:solidFill>
                  <a:schemeClr val="tx1"/>
                </a:solidFill>
                <a:latin typeface="Arial" panose="020B0604020202020204" pitchFamily="34" charset="0"/>
                <a:cs typeface="Arial" panose="020B0604020202020204" pitchFamily="34" charset="0"/>
              </a:rPr>
              <a:t>سوزان كاي جريفيث</a:t>
            </a:r>
            <a:endParaRPr lang="en-US" sz="5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607986"/>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190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ar-SA" dirty="0">
                <a:effectLst>
                  <a:outerShdw blurRad="38100" dist="38100" dir="2700000" algn="tl">
                    <a:srgbClr val="FFFFFF"/>
                  </a:outerShdw>
                </a:effectLst>
                <a:ea typeface="ＭＳ Ｐゴシック" charset="0"/>
              </a:rPr>
              <a:t>متى</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23- 24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مذنب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6185" name="Rectangle 9"/>
          <p:cNvSpPr>
            <a:spLocks noChangeArrowheads="1"/>
          </p:cNvSpPr>
          <p:nvPr/>
        </p:nvSpPr>
        <p:spPr bwMode="auto">
          <a:xfrm>
            <a:off x="-612576" y="4114800"/>
            <a:ext cx="3127176"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 محددة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المشكلة: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عمودا  متى للعلاقات</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1915"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6198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ar-JO" b="1" dirty="0">
                <a:solidFill>
                  <a:schemeClr val="tx1"/>
                </a:solidFill>
                <a:latin typeface="Arial" panose="020B0604020202020204" pitchFamily="34" charset="0"/>
                <a:cs typeface="Arial" panose="020B0604020202020204" pitchFamily="34" charset="0"/>
              </a:rPr>
              <a:t>متى 5: 23- 24</a:t>
            </a:r>
            <a:endParaRPr lang="en-US" b="1" dirty="0">
              <a:solidFill>
                <a:schemeClr val="tx1"/>
              </a:solidFill>
              <a:latin typeface="Arial" panose="020B0604020202020204" pitchFamily="34" charset="0"/>
              <a:cs typeface="Arial" panose="020B0604020202020204" pitchFamily="34" charset="0"/>
            </a:endParaRPr>
          </a:p>
        </p:txBody>
      </p:sp>
      <p:pic>
        <p:nvPicPr>
          <p:cNvPr id="253955"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60"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09659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ar-JO" b="1" i="0" dirty="0">
                <a:latin typeface="Arial" panose="020B0604020202020204" pitchFamily="34" charset="0"/>
                <a:cs typeface="Arial" panose="020B0604020202020204" pitchFamily="34" charset="0"/>
              </a:rPr>
              <a:t>متى 5: 23- 24</a:t>
            </a:r>
            <a:endParaRPr lang="en-US" b="1" i="0" dirty="0">
              <a:latin typeface="Arial" panose="020B0604020202020204" pitchFamily="34" charset="0"/>
              <a:cs typeface="Arial" panose="020B0604020202020204" pitchFamily="34" charset="0"/>
            </a:endParaRPr>
          </a:p>
        </p:txBody>
      </p:sp>
      <p:sp>
        <p:nvSpPr>
          <p:cNvPr id="256002"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7000"/>
              </a:lnSpc>
              <a:spcBef>
                <a:spcPts val="0"/>
              </a:spcBef>
              <a:spcAft>
                <a:spcPts val="80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فَإِنْ قَدَّمْتَ قُرْبَانَكَ إِلَى ٱلْمَذْبَحِ،</a:t>
            </a: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0" fontAlgn="base" latinLnBrk="0" hangingPunct="0">
              <a:lnSpc>
                <a:spcPct val="107000"/>
              </a:lnSpc>
              <a:spcBef>
                <a:spcPts val="0"/>
              </a:spcBef>
              <a:spcAft>
                <a:spcPts val="80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وَهُنَاكَ تَذَكَّرْتَ أَنَّ لِأَخِيكَ شَيْئًا عَلَيْكَ،</a:t>
            </a:r>
            <a:r>
              <a:rPr kumimoji="0" lang="en-US" sz="800" b="1"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فَٱتْرُكْ هُنَاكَ قُرْبَانَكَ قُدَّامَ ٱلْمَذْبَحِ، وَٱذْهَبْ أَوَّلًا ٱصْطَلِحْ مَعَ أَخِيكَ، وَحِينَئِذٍ تَعَالَ وَقَدِّمْ قُرْبَانَكَ."</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92934" name="Oval 6"/>
          <p:cNvSpPr>
            <a:spLocks noChangeArrowheads="1"/>
          </p:cNvSpPr>
          <p:nvPr/>
        </p:nvSpPr>
        <p:spPr bwMode="auto">
          <a:xfrm>
            <a:off x="6300192" y="3212976"/>
            <a:ext cx="1800200" cy="781174"/>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2935" name="Text Box 7"/>
          <p:cNvSpPr txBox="1">
            <a:spLocks noChangeArrowheads="1"/>
          </p:cNvSpPr>
          <p:nvPr/>
        </p:nvSpPr>
        <p:spPr bwMode="auto">
          <a:xfrm>
            <a:off x="7596336" y="1447800"/>
            <a:ext cx="720080" cy="1708150"/>
          </a:xfrm>
          <a:prstGeom prst="rect">
            <a:avLst/>
          </a:prstGeom>
          <a:noFill/>
          <a:ln>
            <a:noFill/>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024911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2F1311"/>
              </a:solidFill>
              <a:effectLst/>
              <a:uLnTx/>
              <a:uFillTx/>
              <a:latin typeface="Arial" panose="020B0604020202020204" pitchFamily="34" charset="0"/>
              <a:ea typeface="ＭＳ Ｐゴシック" charset="0"/>
            </a:endParaRPr>
          </a:p>
        </p:txBody>
      </p:sp>
      <p:sp>
        <p:nvSpPr>
          <p:cNvPr id="959491" name="Rectangle 3"/>
          <p:cNvSpPr>
            <a:spLocks noGrp="1" noChangeArrowheads="1"/>
          </p:cNvSpPr>
          <p:nvPr>
            <p:ph type="title"/>
          </p:nvPr>
        </p:nvSpPr>
        <p:spPr>
          <a:xfrm>
            <a:off x="3581400" y="277813"/>
            <a:ext cx="3798912" cy="2359099"/>
          </a:xfrm>
          <a:effectLst>
            <a:outerShdw blurRad="63500" dist="38099" dir="2700000" algn="ctr" rotWithShape="0">
              <a:schemeClr val="bg2">
                <a:alpha val="74998"/>
              </a:schemeClr>
            </a:outerShdw>
          </a:effectLst>
        </p:spPr>
        <p:txBody>
          <a:bodyPr/>
          <a:lstStyle/>
          <a:p>
            <a:pPr eaLnBrk="1" hangingPunct="1">
              <a:defRPr/>
            </a:pPr>
            <a:r>
              <a:rPr lang="ar-JO" sz="4800" dirty="0">
                <a:cs typeface="Arial" panose="020B0604020202020204" pitchFamily="34" charset="0"/>
              </a:rPr>
              <a:t>عشاء</a:t>
            </a:r>
            <a:br>
              <a:rPr lang="ar-JO" sz="4800" dirty="0">
                <a:cs typeface="Arial" panose="020B0604020202020204" pitchFamily="34" charset="0"/>
              </a:rPr>
            </a:br>
            <a:r>
              <a:rPr lang="ar-JO" sz="4800" dirty="0">
                <a:cs typeface="Arial" panose="020B0604020202020204" pitchFamily="34" charset="0"/>
              </a:rPr>
              <a:t>الرّب</a:t>
            </a:r>
            <a:endParaRPr lang="en-US" sz="4800" dirty="0">
              <a:cs typeface="Arial" panose="020B0604020202020204" pitchFamily="34" charset="0"/>
            </a:endParaRP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178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ar-SA" dirty="0">
                <a:effectLst>
                  <a:outerShdw blurRad="38100" dist="38100" dir="2700000" algn="tl">
                    <a:srgbClr val="FFFFFF"/>
                  </a:outerShdw>
                </a:effectLst>
                <a:ea typeface="ＭＳ Ｐゴシック" charset="0"/>
              </a:rPr>
              <a:t>متى</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62149" name="Rectangle 5"/>
          <p:cNvSpPr>
            <a:spLocks noChangeArrowheads="1"/>
          </p:cNvSpPr>
          <p:nvPr/>
        </p:nvSpPr>
        <p:spPr bwMode="auto">
          <a:xfrm>
            <a:off x="3429000" y="1981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23- 24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0"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المُساء إليه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1"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2"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مذنب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المشكلة: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p:cNvSpPr>
            <a:spLocks noChangeArrowheads="1"/>
          </p:cNvSpPr>
          <p:nvPr/>
        </p:nvSpPr>
        <p:spPr bwMode="auto">
          <a:xfrm>
            <a:off x="0" y="2019300"/>
            <a:ext cx="2839616"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15- 17</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عمودا متى للعلاقات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621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0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lvl="0" algn="ctr">
              <a:defRPr/>
            </a:pPr>
            <a:r>
              <a:rPr lang="ar-JO"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يسوع هو أعلى سلطة </a:t>
            </a:r>
          </a:p>
          <a:p>
            <a:pPr lvl="0" algn="ctr">
              <a:defRPr/>
            </a:pPr>
            <a:r>
              <a:rPr lang="ar-JO"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في </a:t>
            </a:r>
            <a:r>
              <a:rPr lang="ar-JO"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الكنيسة</a:t>
            </a:r>
            <a:r>
              <a:rPr lang="ar-JO"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 (متى 11-27).</a:t>
            </a:r>
          </a:p>
        </p:txBody>
      </p:sp>
    </p:spTree>
    <p:extLst>
      <p:ext uri="{BB962C8B-B14F-4D97-AF65-F5344CB8AC3E}">
        <p14:creationId xmlns:p14="http://schemas.microsoft.com/office/powerpoint/2010/main" val="41027808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ar-JO" sz="4000" dirty="0">
                <a:solidFill>
                  <a:schemeClr val="bg1"/>
                </a:solidFill>
                <a:ea typeface="ＭＳ Ｐゴシック" charset="0"/>
              </a:rPr>
              <a:t>كيف</a:t>
            </a:r>
            <a:br>
              <a:rPr lang="ar-JO" sz="4000" dirty="0">
                <a:solidFill>
                  <a:schemeClr val="bg1"/>
                </a:solidFill>
                <a:ea typeface="ＭＳ Ｐゴシック" charset="0"/>
              </a:rPr>
            </a:br>
            <a:r>
              <a:rPr lang="ar-JO" sz="4000" dirty="0">
                <a:solidFill>
                  <a:schemeClr val="bg1"/>
                </a:solidFill>
                <a:ea typeface="ＭＳ Ｐゴシック" charset="0"/>
              </a:rPr>
              <a:t> </a:t>
            </a:r>
            <a:r>
              <a:rPr lang="ar-JO" sz="4000" dirty="0">
                <a:solidFill>
                  <a:srgbClr val="FFFF00"/>
                </a:solidFill>
                <a:ea typeface="ＭＳ Ｐゴシック" charset="0"/>
              </a:rPr>
              <a:t>نسترد</a:t>
            </a:r>
            <a:br>
              <a:rPr lang="ar-JO" sz="4000" dirty="0">
                <a:solidFill>
                  <a:srgbClr val="FFFF00"/>
                </a:solidFill>
                <a:ea typeface="ＭＳ Ｐゴシック" charset="0"/>
              </a:rPr>
            </a:br>
            <a:r>
              <a:rPr lang="ar-JO" sz="4000" dirty="0">
                <a:solidFill>
                  <a:srgbClr val="FFFF00"/>
                </a:solidFill>
                <a:ea typeface="ＭＳ Ｐゴシック" charset="0"/>
              </a:rPr>
              <a:t>بطريقة صحيحة </a:t>
            </a:r>
            <a:br>
              <a:rPr lang="ar-JO" sz="4000" dirty="0">
                <a:solidFill>
                  <a:schemeClr val="bg1"/>
                </a:solidFill>
                <a:ea typeface="ＭＳ Ｐゴシック" charset="0"/>
              </a:rPr>
            </a:br>
            <a:r>
              <a:rPr lang="ar-JO" sz="4000" dirty="0">
                <a:solidFill>
                  <a:schemeClr val="bg1"/>
                </a:solidFill>
                <a:ea typeface="ＭＳ Ｐゴシック" charset="0"/>
              </a:rPr>
              <a:t>المؤمنين الذين يقترفون خطية ؟ </a:t>
            </a:r>
            <a:br>
              <a:rPr lang="ar-JO" sz="4000" dirty="0">
                <a:solidFill>
                  <a:schemeClr val="bg1"/>
                </a:solidFill>
                <a:ea typeface="ＭＳ Ｐゴシック" charset="0"/>
              </a:rPr>
            </a:br>
            <a:endParaRPr lang="en-US" sz="3600" dirty="0">
              <a:solidFill>
                <a:schemeClr val="tx1"/>
              </a:solidFill>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سؤالنا الأول اليوم (الآيات 15- 17)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979481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ar-JO" sz="5400" b="1" dirty="0">
                <a:solidFill>
                  <a:schemeClr val="tx1"/>
                </a:solidFill>
                <a:latin typeface="Arial" panose="020B0604020202020204" pitchFamily="34" charset="0"/>
                <a:cs typeface="Arial" panose="020B0604020202020204" pitchFamily="34" charset="0"/>
              </a:rPr>
              <a:t>علاقات أخرى</a:t>
            </a:r>
            <a:endParaRPr lang="en-US" sz="5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551032"/>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8290" name="Rectangle 3"/>
          <p:cNvSpPr>
            <a:spLocks noGrp="1" noChangeArrowheads="1"/>
          </p:cNvSpPr>
          <p:nvPr>
            <p:ph type="title" idx="4294967295"/>
          </p:nvPr>
        </p:nvSpPr>
        <p:spPr/>
        <p:txBody>
          <a:bodyPr/>
          <a:lstStyle/>
          <a:p>
            <a:r>
              <a:rPr lang="en-US" b="1">
                <a:solidFill>
                  <a:schemeClr val="bg2"/>
                </a:solidFill>
                <a:latin typeface="Arial" panose="020B0604020202020204" pitchFamily="34" charset="0"/>
                <a:ea typeface="ＭＳ Ｐゴシック" charset="0"/>
                <a:cs typeface="Arial" panose="020B0604020202020204" pitchFamily="34" charset="0"/>
              </a:rPr>
              <a:t>Black</a:t>
            </a:r>
            <a:endParaRPr lang="en-US" b="1">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0567100"/>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WordArt 4"/>
          <p:cNvSpPr>
            <a:spLocks noChangeArrowheads="1" noChangeShapeType="1" noTextEdit="1"/>
          </p:cNvSpPr>
          <p:nvPr/>
        </p:nvSpPr>
        <p:spPr bwMode="auto">
          <a:xfrm>
            <a:off x="5004048" y="1243013"/>
            <a:ext cx="3454152" cy="1344587"/>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31550">
                  <a:solidFill>
                    <a:srgbClr val="000000"/>
                  </a:solidFill>
                  <a:round/>
                  <a:headEnd/>
                  <a:tailEnd/>
                </a:ln>
                <a:solidFill>
                  <a:srgbClr val="EDEDEF"/>
                </a:solidFill>
                <a:effectLst>
                  <a:outerShdw blurRad="50800" dist="40000" dir="5400000" algn="tl" rotWithShape="0">
                    <a:srgbClr val="000000">
                      <a:alpha val="32999"/>
                    </a:srgbClr>
                  </a:outerShdw>
                </a:effectLst>
                <a:uLnTx/>
                <a:uFillTx/>
                <a:latin typeface="Impact"/>
                <a:ea typeface="Impact"/>
                <a:cs typeface="Impact"/>
              </a:rPr>
              <a:t>قيمة
</a:t>
            </a:r>
            <a:endParaRPr kumimoji="0" lang="en-US" sz="3600" b="1" i="0" u="none" strike="noStrike" kern="10" cap="none" spc="0" normalizeH="0" baseline="0" noProof="0" dirty="0">
              <a:ln w="31550">
                <a:solidFill>
                  <a:srgbClr val="000000"/>
                </a:solidFill>
                <a:round/>
                <a:headEnd/>
                <a:tailEnd/>
              </a:ln>
              <a:solidFill>
                <a:srgbClr val="EDEDEF"/>
              </a:solidFill>
              <a:effectLst>
                <a:outerShdw blurRad="50800" dist="40000" dir="5400000" algn="tl" rotWithShape="0">
                  <a:srgbClr val="000000">
                    <a:alpha val="32999"/>
                  </a:srgbClr>
                </a:outerShdw>
              </a:effectLst>
              <a:uLnTx/>
              <a:uFillTx/>
              <a:latin typeface="Impact"/>
              <a:ea typeface="Impact"/>
              <a:cs typeface="Impact"/>
            </a:endParaRPr>
          </a:p>
        </p:txBody>
      </p:sp>
      <p:sp>
        <p:nvSpPr>
          <p:cNvPr id="3" name="Rectangle 2"/>
          <p:cNvSpPr/>
          <p:nvPr/>
        </p:nvSpPr>
        <p:spPr>
          <a:xfrm>
            <a:off x="670943" y="1628800"/>
            <a:ext cx="5184576" cy="644791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300" b="1" i="0" u="none" strike="noStrike" kern="1200" cap="none" spc="0" normalizeH="0" baseline="0" noProof="0"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1</a:t>
            </a:r>
          </a:p>
        </p:txBody>
      </p:sp>
      <p:sp>
        <p:nvSpPr>
          <p:cNvPr id="270339" name="Rectangle 3"/>
          <p:cNvSpPr>
            <a:spLocks noGrp="1" noChangeArrowheads="1"/>
          </p:cNvSpPr>
          <p:nvPr>
            <p:ph type="title" idx="4294967295"/>
          </p:nvPr>
        </p:nvSpPr>
        <p:spPr>
          <a:xfrm>
            <a:off x="685800" y="-26988"/>
            <a:ext cx="7772400" cy="1143001"/>
          </a:xfrm>
        </p:spPr>
        <p:txBody>
          <a:bodyPr/>
          <a:lstStyle/>
          <a:p>
            <a:r>
              <a:rPr lang="ar-SA" sz="7200" b="1" dirty="0">
                <a:solidFill>
                  <a:schemeClr val="tx1"/>
                </a:solidFill>
                <a:latin typeface="Arial" panose="020B0604020202020204" pitchFamily="34" charset="0"/>
                <a:ea typeface="ＭＳ Ｐゴシック" charset="0"/>
                <a:cs typeface="Arial" panose="020B0604020202020204" pitchFamily="34" charset="0"/>
              </a:rPr>
              <a:t>مت</a:t>
            </a:r>
            <a:r>
              <a:rPr lang="ar-JO" sz="7200" b="1" dirty="0">
                <a:solidFill>
                  <a:schemeClr val="tx1"/>
                </a:solidFill>
                <a:latin typeface="Arial" panose="020B0604020202020204" pitchFamily="34" charset="0"/>
                <a:ea typeface="ＭＳ Ｐゴシック" charset="0"/>
                <a:cs typeface="Arial" panose="020B0604020202020204" pitchFamily="34" charset="0"/>
              </a:rPr>
              <a:t>ى 18</a:t>
            </a:r>
            <a:endParaRPr lang="en-US" sz="4000" b="1" dirty="0">
              <a:latin typeface="Arial" panose="020B0604020202020204" pitchFamily="34" charset="0"/>
              <a:ea typeface="ＭＳ Ｐゴシック" charset="0"/>
              <a:cs typeface="Arial" panose="020B0604020202020204" pitchFamily="34" charset="0"/>
            </a:endParaRPr>
          </a:p>
        </p:txBody>
      </p:sp>
      <p:sp>
        <p:nvSpPr>
          <p:cNvPr id="270340" name="WordArt 5"/>
          <p:cNvSpPr>
            <a:spLocks noChangeArrowheads="1" noChangeShapeType="1" noTextEdit="1"/>
          </p:cNvSpPr>
          <p:nvPr/>
        </p:nvSpPr>
        <p:spPr bwMode="auto">
          <a:xfrm>
            <a:off x="1043608" y="1116013"/>
            <a:ext cx="2707927" cy="26416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واحد
</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 name="TextBox 1"/>
          <p:cNvSpPr txBox="1"/>
          <p:nvPr/>
        </p:nvSpPr>
        <p:spPr>
          <a:xfrm>
            <a:off x="6983412" y="4270400"/>
            <a:ext cx="2160588" cy="1938992"/>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طفل</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6" name="TextBox 5"/>
          <p:cNvSpPr txBox="1"/>
          <p:nvPr/>
        </p:nvSpPr>
        <p:spPr>
          <a:xfrm>
            <a:off x="4667573" y="4270400"/>
            <a:ext cx="2160588" cy="1939925"/>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خروف</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10-14</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7" name="TextBox 6"/>
          <p:cNvSpPr txBox="1"/>
          <p:nvPr/>
        </p:nvSpPr>
        <p:spPr>
          <a:xfrm>
            <a:off x="2351733" y="4270400"/>
            <a:ext cx="2160588" cy="1939925"/>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خاطئ</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15-20</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8" name="TextBox 7"/>
          <p:cNvSpPr txBox="1"/>
          <p:nvPr/>
        </p:nvSpPr>
        <p:spPr>
          <a:xfrm>
            <a:off x="35893" y="4270400"/>
            <a:ext cx="2160588" cy="1939925"/>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المدين</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21-35</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797870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593538"/>
            <a:ext cx="6400800" cy="3264461"/>
          </a:xfrm>
          <a:prstGeom prst="rightArrowCallout">
            <a:avLst>
              <a:gd name="adj1" fmla="val 25000"/>
              <a:gd name="adj2" fmla="val 25000"/>
              <a:gd name="adj3" fmla="val 16638"/>
              <a:gd name="adj4" fmla="val 87562"/>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ar-JO" sz="3600" dirty="0">
                <a:ea typeface="ＭＳ Ｐゴシック" charset="0"/>
                <a:cs typeface="Arial" panose="020B0604020202020204" pitchFamily="34" charset="0"/>
              </a:rPr>
              <a:t>متى 18: 15-20</a:t>
            </a:r>
            <a:endParaRPr kumimoji="0" lang="en-US" dirty="0">
              <a:ea typeface="ＭＳ Ｐゴシック" charset="0"/>
              <a:cs typeface="Arial" panose="020B0604020202020204" pitchFamily="34" charset="0"/>
            </a:endParaRPr>
          </a:p>
        </p:txBody>
      </p:sp>
      <p:sp>
        <p:nvSpPr>
          <p:cNvPr id="1068074" name="AutoShape 1066"/>
          <p:cNvSpPr>
            <a:spLocks noChangeArrowheads="1"/>
          </p:cNvSpPr>
          <p:nvPr/>
        </p:nvSpPr>
        <p:spPr bwMode="auto">
          <a:xfrm>
            <a:off x="35163" y="697935"/>
            <a:ext cx="6365637" cy="2966015"/>
          </a:xfrm>
          <a:prstGeom prst="rightArrowCallout">
            <a:avLst>
              <a:gd name="adj1" fmla="val 25836"/>
              <a:gd name="adj2" fmla="val 25000"/>
              <a:gd name="adj3" fmla="val 21693"/>
              <a:gd name="adj4" fmla="val 86824"/>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5" name="AutoShape 1067"/>
          <p:cNvSpPr>
            <a:spLocks noChangeArrowheads="1"/>
          </p:cNvSpPr>
          <p:nvPr/>
        </p:nvSpPr>
        <p:spPr bwMode="auto">
          <a:xfrm>
            <a:off x="6012160" y="914400"/>
            <a:ext cx="313184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2" name="Rectangle 1064"/>
          <p:cNvSpPr>
            <a:spLocks noChangeArrowheads="1"/>
          </p:cNvSpPr>
          <p:nvPr/>
        </p:nvSpPr>
        <p:spPr bwMode="auto">
          <a:xfrm>
            <a:off x="6400800" y="13716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كيفية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الاسترداد</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7" name="AutoShape 1069"/>
          <p:cNvSpPr>
            <a:spLocks noChangeArrowheads="1"/>
          </p:cNvSpPr>
          <p:nvPr/>
        </p:nvSpPr>
        <p:spPr bwMode="auto">
          <a:xfrm>
            <a:off x="6012160" y="3886200"/>
            <a:ext cx="3131840" cy="28956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8" name="Rectangle 1070"/>
          <p:cNvSpPr>
            <a:spLocks noChangeArrowheads="1"/>
          </p:cNvSpPr>
          <p:nvPr/>
        </p:nvSpPr>
        <p:spPr bwMode="auto">
          <a:xfrm>
            <a:off x="6435724" y="4191000"/>
            <a:ext cx="2403475"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لماذا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الاسترداد</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18-20</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1" name="Rectangle 1063"/>
          <p:cNvSpPr>
            <a:spLocks noChangeArrowheads="1"/>
          </p:cNvSpPr>
          <p:nvPr/>
        </p:nvSpPr>
        <p:spPr bwMode="auto">
          <a:xfrm>
            <a:off x="34925" y="692150"/>
            <a:ext cx="5375275" cy="6165850"/>
          </a:xfrm>
          <a:prstGeom prst="rect">
            <a:avLst/>
          </a:prstGeom>
          <a:noFill/>
          <a:ln>
            <a:noFill/>
          </a:ln>
          <a:effectLst/>
        </p:spPr>
        <p:txBody>
          <a:bodyPr anchor="ct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أَخْطَأَ إِلَيْكَ أَخُوكَ فَٱذْهَبْ وَعَاتِبْهُ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بَيْنَكَ وَبَيْنَهُ وَحْدَكُمَا.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إِنْ سَمِعَ مِنْكَ فَقَدْ رَبِحْتَ أَخَاكَ.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١٦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فَخُذْ مَعَكَ أَيْضًا وَاحِدًا أَوِ ٱثْنَيْنِ</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لِكَيْ تَقُومَ كُلُّ كَلِمَةٍ عَلَى فَمِ شَاهِدَيْنِ أَوْ ثَلَاثَةٍ.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١٧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مِنْهُمْ فَقُلْ لِلْكَنِيسَةِ</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وَإِنْ لَمْ يَسْمَعْ مِنَ ٱلْكَنِيسَةِ فَلْيَكُنْ عِنْدَكَ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كَٱلْوَثَنِيِّ وَٱلْعَشَّارِ</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١٨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اَلْحَقَّ أَقُولُ لَكُمْ: كُلُّ مَا تَرْبِطُونَهُ عَلَى ٱلْأَرْضِ يَكُونُ مَرْبُوطًا فِي ٱلسَّمَاءِ، وَكُلُّ مَا تَحُلُّونَهُ عَلَى ٱلْأَرْضِ يَكُونُ مَحْلُولًا فِي ٱلسَّمَاءِ.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١٩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وَأَقُولُ لَكُمْ أَيْضًا: إِنِ ٱتَّفَقَ ٱثْنَانِ مِنْكُمْ عَلَى ٱلْأَرْضِ فِي أَيِّ شَيْءٍ يَطْلُبَانِهِ فَإِنَّهُ يَكُونُ لَهُمَا مِنْ قِبَلِ أَبِي ٱلَّذِي فِي ٱلسَّمَاوَاتِ،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٢٠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لِأَنَّهُ حَيْثُمَا ٱجْتَمَعَ ٱثْنَانِ أَوْ ثَلَاثَةٌ بِٱسْمِي فَهُنَاكَ أَكُونُ فِي وَسْطِهِمْ».</a:t>
            </a:r>
            <a:endParaRPr kumimoji="1" lang="en-US"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737930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panose="020B0604020202020204" pitchFamily="34" charset="0"/>
                <a:ea typeface="ＭＳ Ｐゴシック" charset="0"/>
                <a:cs typeface="Arial" panose="020B0604020202020204" pitchFamily="34" charset="0"/>
              </a:rPr>
              <a:t>The Point of Verses 15-17</a:t>
            </a: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سرية الأمر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(15-17)</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8116337"/>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3059832" y="152400"/>
            <a:ext cx="5867400" cy="1066800"/>
          </a:xfrm>
          <a:effectLst/>
        </p:spPr>
        <p:txBody>
          <a:bodyPr/>
          <a:lstStyle/>
          <a:p>
            <a:pPr algn="r" eaLnBrk="1" hangingPunct="1">
              <a:defRPr/>
            </a:pPr>
            <a:r>
              <a:rPr lang="ar-JO" sz="6600" b="1" dirty="0">
                <a:solidFill>
                  <a:srgbClr val="FFFFFF"/>
                </a:solidFill>
                <a:effectLst/>
                <a:latin typeface="Arial" panose="020B0604020202020204" pitchFamily="34" charset="0"/>
                <a:ea typeface="Osaka" charset="0"/>
                <a:cs typeface="Arial" panose="020B0604020202020204" pitchFamily="34" charset="0"/>
              </a:rPr>
              <a:t>هَدّفُنا:</a:t>
            </a:r>
            <a:endParaRPr lang="en-US" b="1" dirty="0">
              <a:solidFill>
                <a:srgbClr val="FFFFFF"/>
              </a:solidFill>
              <a:effectLst/>
              <a:latin typeface="Arial" panose="020B0604020202020204" pitchFamily="34" charset="0"/>
              <a:ea typeface="Osaka" charset="0"/>
              <a:cs typeface="Arial" panose="020B0604020202020204" pitchFamily="34" charset="0"/>
            </a:endParaRPr>
          </a:p>
        </p:txBody>
      </p:sp>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a:ln>
                <a:solidFill>
                  <a:srgbClr val="FFFFFF"/>
                </a:solidFill>
                <a:effectLst>
                  <a:outerShdw blurRad="63500" dist="53882" dir="2700000" algn="ctr" rotWithShape="0">
                    <a:srgbClr val="9999FF"/>
                  </a:outerShdw>
                </a:effectLst>
                <a:uLnTx/>
                <a:uFillTx/>
                <a:latin typeface="Impact"/>
                <a:ea typeface="Impact"/>
                <a:cs typeface="Impact"/>
              </a:rPr>
              <a:t>الإسترداد!</a:t>
            </a:r>
            <a:endParaRPr kumimoji="0" lang="en-US" sz="3600" b="0" i="0" u="none" strike="noStrike" kern="10" cap="none" spc="0" normalizeH="0" baseline="0" noProof="0" dirty="0">
              <a:ln w="9525">
                <a:solidFill>
                  <a:srgbClr val="CC99FF"/>
                </a:solidFill>
                <a:round/>
                <a:headEnd/>
                <a:tailEnd/>
              </a:ln>
              <a:solidFill>
                <a:srgbClr val="FFFFFF"/>
              </a:solidFill>
              <a:effectLst>
                <a:outerShdw blurRad="63500" dist="53882" dir="2700000" algn="ctr" rotWithShape="0">
                  <a:srgbClr val="9999FF"/>
                </a:outerShdw>
              </a:effectLst>
              <a:uLnTx/>
              <a:uFillTx/>
              <a:latin typeface="Impact"/>
              <a:ea typeface="Impact"/>
              <a:cs typeface="Impact"/>
            </a:endParaRPr>
          </a:p>
        </p:txBody>
      </p:sp>
      <p:sp>
        <p:nvSpPr>
          <p:cNvPr id="1070085" name="Rectangle 5"/>
          <p:cNvSpPr>
            <a:spLocks noChangeArrowheads="1"/>
          </p:cNvSpPr>
          <p:nvPr/>
        </p:nvSpPr>
        <p:spPr bwMode="auto">
          <a:xfrm>
            <a:off x="533400" y="304800"/>
            <a:ext cx="5867400" cy="1066800"/>
          </a:xfrm>
          <a:prstGeom prst="rect">
            <a:avLst/>
          </a:prstGeom>
          <a:noFill/>
          <a:ln>
            <a:noFill/>
          </a:ln>
          <a:effectLst>
            <a:outerShdw blurRad="25400" dist="38099" dir="2700000" algn="ctr" rotWithShape="0">
              <a:srgbClr val="FFFFFF">
                <a:alpha val="99962"/>
              </a:srgbClr>
            </a:outerShdw>
          </a:effectLst>
        </p:spPr>
        <p:txBody>
          <a:bodyPr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1F0769"/>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49977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2"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a:ea typeface="ＭＳ Ｐゴシック" charset="0"/>
              </a:rPr>
              <a:t>Restore People in Sin</a:t>
            </a:r>
            <a:endParaRPr lang="en-US" sz="3600">
              <a:ea typeface="ＭＳ Ｐゴシック" charset="0"/>
            </a:endParaRPr>
          </a:p>
        </p:txBody>
      </p:sp>
      <p:sp>
        <p:nvSpPr>
          <p:cNvPr id="278533" name="Rectangle 7"/>
          <p:cNvSpPr>
            <a:spLocks noChangeArrowheads="1"/>
          </p:cNvSpPr>
          <p:nvPr/>
        </p:nvSpPr>
        <p:spPr bwMode="auto">
          <a:xfrm>
            <a:off x="1676400" y="2997200"/>
            <a:ext cx="68580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"أيُّهَا ٱلْإِخْوَةُ، إِنِ ٱنْسَبَقَ إِنْسَانٌ فَأُخِذَ فِي زَلَّةٍ مَا، فَأَصْلِحُوا أَنْتُمُ ٱلرُّوحَانِيِّينَ مِثْلَ هَذَا بِرُوحِ ٱلْوَدَاعَةِ، نَاظِرًا إِلَى نَفْسِكَ لِئَلَّا تُجَرَّبَ أَنْتَ أَيْضًا"</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غلاطية ٦: ١</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8534"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استرداد </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الذين يخطئون</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5086452"/>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ar-JO" sz="4800" dirty="0">
                <a:ea typeface="ＭＳ Ｐゴシック" charset="0"/>
                <a:cs typeface="Arial" panose="020B0604020202020204" pitchFamily="34" charset="0"/>
              </a:rPr>
              <a:t>4 خطوات في </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عملية الاسترداد الإلهي</a:t>
            </a:r>
            <a:endParaRPr lang="en-US" sz="4800" dirty="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a:t>
            </a:r>
            <a:endParaRPr kumimoji="0" lang="en-US"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a:t>
            </a:r>
            <a:endParaRPr kumimoji="0" lang="en-US"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a:t>
            </a:r>
            <a:endParaRPr kumimoji="0" lang="en-US"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إعلان الأمر لعدد أكبر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من الناس في كل خطوة</a:t>
            </a:r>
            <a:endParaRPr kumimoji="0" lang="en-US" sz="4800" b="1" i="0"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3732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الخطوة 1 في الإسترداد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تحدث إلى الشخص </a:t>
            </a:r>
            <a:r>
              <a:rPr kumimoji="0" lang="ar-JO" sz="3600" u="sng" dirty="0">
                <a:solidFill>
                  <a:srgbClr val="FFFF00"/>
                </a:solidFill>
                <a:latin typeface="Arial" panose="020B0604020202020204" pitchFamily="34" charset="0"/>
                <a:ea typeface="ＭＳ Ｐゴシック" charset="0"/>
                <a:cs typeface="Arial" panose="020B0604020202020204" pitchFamily="34" charset="0"/>
              </a:rPr>
              <a:t>بنفسك</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خاطئ</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99CCFF"/>
                </a:solidFill>
                <a:effectLst/>
                <a:uLnTx/>
                <a:uFillTx/>
                <a:latin typeface="Arial" panose="020B0604020202020204" pitchFamily="34" charset="0"/>
                <a:ea typeface="ＭＳ Ｐゴシック" charset="0"/>
                <a:cs typeface="Arial" panose="020B0604020202020204" pitchFamily="34" charset="0"/>
              </a:rPr>
              <a:t>ع</a:t>
            </a:r>
            <a:endParaRPr kumimoji="0" lang="ar-SA" sz="32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عضو</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15</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555016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D235BE-7E20-3C7F-CE8B-8A6A5BCB5BB8}"/>
            </a:ext>
          </a:extLst>
        </p:cNvPr>
        <p:cNvGrpSpPr/>
        <p:nvPr/>
      </p:nvGrpSpPr>
      <p:grpSpPr>
        <a:xfrm>
          <a:off x="0" y="0"/>
          <a:ext cx="0" cy="0"/>
          <a:chOff x="0" y="0"/>
          <a:chExt cx="0" cy="0"/>
        </a:xfrm>
      </p:grpSpPr>
      <p:pic>
        <p:nvPicPr>
          <p:cNvPr id="262146" name="Picture 2" descr="roman column">
            <a:extLst>
              <a:ext uri="{FF2B5EF4-FFF2-40B4-BE49-F238E27FC236}">
                <a16:creationId xmlns:a16="http://schemas.microsoft.com/office/drawing/2014/main" id="{066A3FA2-0017-7758-DBB9-D0A115076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47" name="Picture 3" descr="roman column">
            <a:extLst>
              <a:ext uri="{FF2B5EF4-FFF2-40B4-BE49-F238E27FC236}">
                <a16:creationId xmlns:a16="http://schemas.microsoft.com/office/drawing/2014/main" id="{590C850C-5197-8C0B-D151-2EDCB944B8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a:extLst>
              <a:ext uri="{FF2B5EF4-FFF2-40B4-BE49-F238E27FC236}">
                <a16:creationId xmlns:a16="http://schemas.microsoft.com/office/drawing/2014/main" id="{4F8C6777-3348-D82C-B7E8-663DF2EF06A0}"/>
              </a:ext>
            </a:extLst>
          </p:cNvPr>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ar-SA" dirty="0">
                <a:effectLst>
                  <a:outerShdw blurRad="38100" dist="38100" dir="2700000" algn="tl">
                    <a:srgbClr val="FFFFFF"/>
                  </a:outerShdw>
                </a:effectLst>
                <a:ea typeface="ＭＳ Ｐゴシック" charset="0"/>
              </a:rPr>
              <a:t>متى</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62149" name="Rectangle 5">
            <a:extLst>
              <a:ext uri="{FF2B5EF4-FFF2-40B4-BE49-F238E27FC236}">
                <a16:creationId xmlns:a16="http://schemas.microsoft.com/office/drawing/2014/main" id="{6C7D1F66-B9C0-A364-E5FA-60724EED32CA}"/>
              </a:ext>
            </a:extLst>
          </p:cNvPr>
          <p:cNvSpPr>
            <a:spLocks noChangeArrowheads="1"/>
          </p:cNvSpPr>
          <p:nvPr/>
        </p:nvSpPr>
        <p:spPr bwMode="auto">
          <a:xfrm>
            <a:off x="3429000" y="1981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23- 24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0" name="Rectangle 6">
            <a:extLst>
              <a:ext uri="{FF2B5EF4-FFF2-40B4-BE49-F238E27FC236}">
                <a16:creationId xmlns:a16="http://schemas.microsoft.com/office/drawing/2014/main" id="{A7933D0A-1C2B-5D7D-E129-66AAD05577F5}"/>
              </a:ext>
            </a:extLst>
          </p:cNvPr>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المُساء إليه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1" name="Rectangle 7">
            <a:extLst>
              <a:ext uri="{FF2B5EF4-FFF2-40B4-BE49-F238E27FC236}">
                <a16:creationId xmlns:a16="http://schemas.microsoft.com/office/drawing/2014/main" id="{42A88812-5326-CA09-7C85-10793E03AD34}"/>
              </a:ext>
            </a:extLst>
          </p:cNvPr>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2" name="Rectangle 8">
            <a:extLst>
              <a:ext uri="{FF2B5EF4-FFF2-40B4-BE49-F238E27FC236}">
                <a16:creationId xmlns:a16="http://schemas.microsoft.com/office/drawing/2014/main" id="{B3ED0444-9855-BFE5-5860-609EBC0D26E0}"/>
              </a:ext>
            </a:extLst>
          </p:cNvPr>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مذنب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a:extLst>
              <a:ext uri="{FF2B5EF4-FFF2-40B4-BE49-F238E27FC236}">
                <a16:creationId xmlns:a16="http://schemas.microsoft.com/office/drawing/2014/main" id="{9340ADC8-30E7-E921-E7D5-2548880FC6BF}"/>
              </a:ext>
            </a:extLst>
          </p:cNvPr>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4" name="Rectangle 10">
            <a:extLst>
              <a:ext uri="{FF2B5EF4-FFF2-40B4-BE49-F238E27FC236}">
                <a16:creationId xmlns:a16="http://schemas.microsoft.com/office/drawing/2014/main" id="{FBD27051-5617-7EBA-3AFC-7668D0AB3ACA}"/>
              </a:ext>
            </a:extLst>
          </p:cNvPr>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a:extLst>
              <a:ext uri="{FF2B5EF4-FFF2-40B4-BE49-F238E27FC236}">
                <a16:creationId xmlns:a16="http://schemas.microsoft.com/office/drawing/2014/main" id="{6ED0A6D3-5206-4E87-0DF4-93428FFCB077}"/>
              </a:ext>
            </a:extLst>
          </p:cNvPr>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المشكلة: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a:extLst>
              <a:ext uri="{FF2B5EF4-FFF2-40B4-BE49-F238E27FC236}">
                <a16:creationId xmlns:a16="http://schemas.microsoft.com/office/drawing/2014/main" id="{9EB1CD14-B5AC-FEEB-DB6D-44FC263CC158}"/>
              </a:ext>
            </a:extLst>
          </p:cNvPr>
          <p:cNvSpPr>
            <a:spLocks noChangeArrowheads="1"/>
          </p:cNvSpPr>
          <p:nvPr/>
        </p:nvSpPr>
        <p:spPr bwMode="auto">
          <a:xfrm>
            <a:off x="0" y="2019300"/>
            <a:ext cx="2839616"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15- 17</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a:extLst>
              <a:ext uri="{FF2B5EF4-FFF2-40B4-BE49-F238E27FC236}">
                <a16:creationId xmlns:a16="http://schemas.microsoft.com/office/drawing/2014/main" id="{D1A0BD4A-6738-E8F6-411B-9CC9D8B77B9E}"/>
              </a:ext>
            </a:extLst>
          </p:cNvPr>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عمودا متى للعلاقات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62158" name="Picture 13" descr="roman column 3">
            <a:extLst>
              <a:ext uri="{FF2B5EF4-FFF2-40B4-BE49-F238E27FC236}">
                <a16:creationId xmlns:a16="http://schemas.microsoft.com/office/drawing/2014/main" id="{C2C805B7-B0C6-6058-0658-C00D6971F8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4590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32EA769-7C9B-9272-3D02-62C7E7BEB6B7}"/>
            </a:ext>
          </a:extLst>
        </p:cNvPr>
        <p:cNvGrpSpPr/>
        <p:nvPr/>
      </p:nvGrpSpPr>
      <p:grpSpPr>
        <a:xfrm>
          <a:off x="0" y="0"/>
          <a:ext cx="0" cy="0"/>
          <a:chOff x="0" y="0"/>
          <a:chExt cx="0" cy="0"/>
        </a:xfrm>
      </p:grpSpPr>
      <p:pic>
        <p:nvPicPr>
          <p:cNvPr id="262146" name="Picture 2" descr="roman column">
            <a:extLst>
              <a:ext uri="{FF2B5EF4-FFF2-40B4-BE49-F238E27FC236}">
                <a16:creationId xmlns:a16="http://schemas.microsoft.com/office/drawing/2014/main" id="{7B2D01A9-5003-32C2-AD11-1AF99FE406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47" name="Picture 3" descr="roman column">
            <a:extLst>
              <a:ext uri="{FF2B5EF4-FFF2-40B4-BE49-F238E27FC236}">
                <a16:creationId xmlns:a16="http://schemas.microsoft.com/office/drawing/2014/main" id="{B57F8ABC-AF39-53BA-67BA-3E5C989DF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a:extLst>
              <a:ext uri="{FF2B5EF4-FFF2-40B4-BE49-F238E27FC236}">
                <a16:creationId xmlns:a16="http://schemas.microsoft.com/office/drawing/2014/main" id="{391BC0C2-E289-5345-61AD-C3E2D5FF7DB2}"/>
              </a:ext>
            </a:extLst>
          </p:cNvPr>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ar-SA" dirty="0">
                <a:effectLst>
                  <a:outerShdw blurRad="38100" dist="38100" dir="2700000" algn="tl">
                    <a:srgbClr val="FFFFFF"/>
                  </a:outerShdw>
                </a:effectLst>
                <a:ea typeface="ＭＳ Ｐゴシック" charset="0"/>
              </a:rPr>
              <a:t>متى</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62149" name="Rectangle 5">
            <a:extLst>
              <a:ext uri="{FF2B5EF4-FFF2-40B4-BE49-F238E27FC236}">
                <a16:creationId xmlns:a16="http://schemas.microsoft.com/office/drawing/2014/main" id="{7F03EF9D-5E11-A2A1-FA0C-0C2010B947E7}"/>
              </a:ext>
            </a:extLst>
          </p:cNvPr>
          <p:cNvSpPr>
            <a:spLocks noChangeArrowheads="1"/>
          </p:cNvSpPr>
          <p:nvPr/>
        </p:nvSpPr>
        <p:spPr bwMode="auto">
          <a:xfrm>
            <a:off x="3429000" y="1981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23- 24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0" name="Rectangle 6">
            <a:extLst>
              <a:ext uri="{FF2B5EF4-FFF2-40B4-BE49-F238E27FC236}">
                <a16:creationId xmlns:a16="http://schemas.microsoft.com/office/drawing/2014/main" id="{46341871-5407-C74B-EEE1-D30C6075A52A}"/>
              </a:ext>
            </a:extLst>
          </p:cNvPr>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المُساء إليه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1" name="Rectangle 7">
            <a:extLst>
              <a:ext uri="{FF2B5EF4-FFF2-40B4-BE49-F238E27FC236}">
                <a16:creationId xmlns:a16="http://schemas.microsoft.com/office/drawing/2014/main" id="{D881011A-5A9A-3033-3577-E89520AC0CA8}"/>
              </a:ext>
            </a:extLst>
          </p:cNvPr>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2" name="Rectangle 8">
            <a:extLst>
              <a:ext uri="{FF2B5EF4-FFF2-40B4-BE49-F238E27FC236}">
                <a16:creationId xmlns:a16="http://schemas.microsoft.com/office/drawing/2014/main" id="{39C7AA80-7DE2-DE8E-7C28-A001EC92A899}"/>
              </a:ext>
            </a:extLst>
          </p:cNvPr>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مذنب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a:extLst>
              <a:ext uri="{FF2B5EF4-FFF2-40B4-BE49-F238E27FC236}">
                <a16:creationId xmlns:a16="http://schemas.microsoft.com/office/drawing/2014/main" id="{179883D8-73D1-CDAA-2158-E17684765584}"/>
              </a:ext>
            </a:extLst>
          </p:cNvPr>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4" name="Rectangle 10">
            <a:extLst>
              <a:ext uri="{FF2B5EF4-FFF2-40B4-BE49-F238E27FC236}">
                <a16:creationId xmlns:a16="http://schemas.microsoft.com/office/drawing/2014/main" id="{3A5A21A7-8CEF-1A12-8C3A-E543AF02F27E}"/>
              </a:ext>
            </a:extLst>
          </p:cNvPr>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a:extLst>
              <a:ext uri="{FF2B5EF4-FFF2-40B4-BE49-F238E27FC236}">
                <a16:creationId xmlns:a16="http://schemas.microsoft.com/office/drawing/2014/main" id="{1BD648BD-E6A1-5F83-7293-E68ADC5C56A5}"/>
              </a:ext>
            </a:extLst>
          </p:cNvPr>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المشكلة: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a:extLst>
              <a:ext uri="{FF2B5EF4-FFF2-40B4-BE49-F238E27FC236}">
                <a16:creationId xmlns:a16="http://schemas.microsoft.com/office/drawing/2014/main" id="{AC978F91-4094-9BCD-267B-CF6206A0F671}"/>
              </a:ext>
            </a:extLst>
          </p:cNvPr>
          <p:cNvSpPr>
            <a:spLocks noChangeArrowheads="1"/>
          </p:cNvSpPr>
          <p:nvPr/>
        </p:nvSpPr>
        <p:spPr bwMode="auto">
          <a:xfrm>
            <a:off x="0" y="2019300"/>
            <a:ext cx="2839616"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15- 17</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a:extLst>
              <a:ext uri="{FF2B5EF4-FFF2-40B4-BE49-F238E27FC236}">
                <a16:creationId xmlns:a16="http://schemas.microsoft.com/office/drawing/2014/main" id="{80978B77-9BD5-8D26-42CD-2E2FFE895F3F}"/>
              </a:ext>
            </a:extLst>
          </p:cNvPr>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عمودا متى للعلاقات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62158" name="Picture 13" descr="roman column 3">
            <a:extLst>
              <a:ext uri="{FF2B5EF4-FFF2-40B4-BE49-F238E27FC236}">
                <a16:creationId xmlns:a16="http://schemas.microsoft.com/office/drawing/2014/main" id="{C897C05D-C8EE-CCF9-58E5-39D3D7BCC8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1">
            <a:extLst>
              <a:ext uri="{FF2B5EF4-FFF2-40B4-BE49-F238E27FC236}">
                <a16:creationId xmlns:a16="http://schemas.microsoft.com/office/drawing/2014/main" id="{916906DE-6622-CDA6-1F15-4898716D384A}"/>
              </a:ext>
            </a:extLst>
          </p:cNvPr>
          <p:cNvSpPr>
            <a:spLocks noChangeArrowheads="1"/>
          </p:cNvSpPr>
          <p:nvPr/>
        </p:nvSpPr>
        <p:spPr bwMode="auto">
          <a:xfrm>
            <a:off x="6523038" y="5154057"/>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المُبادر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AE929452-6B35-DCAA-5387-28CE033C5B11}"/>
              </a:ext>
            </a:extLst>
          </p:cNvPr>
          <p:cNvSpPr txBox="1"/>
          <p:nvPr/>
        </p:nvSpPr>
        <p:spPr>
          <a:xfrm>
            <a:off x="3480260" y="5283505"/>
            <a:ext cx="1158875"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01332B51-9F01-416E-7E4D-C939F86701AF}"/>
              </a:ext>
            </a:extLst>
          </p:cNvPr>
          <p:cNvSpPr txBox="1"/>
          <p:nvPr/>
        </p:nvSpPr>
        <p:spPr>
          <a:xfrm>
            <a:off x="840370" y="5375216"/>
            <a:ext cx="1158875"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1665752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P spid="2"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couplefightingmed.png"/>
          <p:cNvPicPr>
            <a:picLocks noChangeAspect="1"/>
          </p:cNvPicPr>
          <p:nvPr/>
        </p:nvPicPr>
        <p:blipFill rotWithShape="1">
          <a:blip r:embed="rId3">
            <a:extLst>
              <a:ext uri="{28A0092B-C50C-407E-A947-70E740481C1C}">
                <a14:useLocalDpi xmlns:a14="http://schemas.microsoft.com/office/drawing/2010/main"/>
              </a:ext>
            </a:extLst>
          </a:blip>
          <a:srcRect r="13667" b="14072"/>
          <a:stretch/>
        </p:blipFill>
        <p:spPr bwMode="auto">
          <a:xfrm>
            <a:off x="0" y="771526"/>
            <a:ext cx="9143999" cy="605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650" y="28575"/>
            <a:ext cx="7772400" cy="736600"/>
          </a:xfrm>
        </p:spPr>
        <p:txBody>
          <a:bodyPr/>
          <a:lstStyle/>
          <a:p>
            <a:pPr>
              <a:defRPr/>
            </a:pPr>
            <a:r>
              <a:rPr lang="ar-SA" dirty="0">
                <a:ea typeface="ＭＳ Ｐゴシック" charset="0"/>
                <a:cs typeface="Arial" panose="020B0604020202020204" pitchFamily="34" charset="0"/>
              </a:rPr>
              <a:t>الذهاب شخصياً</a:t>
            </a:r>
            <a:endParaRPr lang="en-US" dirty="0">
              <a:ea typeface="ＭＳ Ｐゴシック" charset="0"/>
              <a:cs typeface="Arial" panose="020B0604020202020204" pitchFamily="34" charset="0"/>
            </a:endParaRPr>
          </a:p>
        </p:txBody>
      </p:sp>
      <p:sp>
        <p:nvSpPr>
          <p:cNvPr id="4" name="Title 1"/>
          <p:cNvSpPr txBox="1">
            <a:spLocks/>
          </p:cNvSpPr>
          <p:nvPr/>
        </p:nvSpPr>
        <p:spPr bwMode="auto">
          <a:xfrm>
            <a:off x="1" y="764704"/>
            <a:ext cx="2411759"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15875" marR="0" lvl="0" indent="-15875" algn="r" defTabSz="914400" rtl="1" eaLnBrk="0" fontAlgn="base" latinLnBrk="0" hangingPunct="0">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ليس:</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البريد الإلكتروني</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الرسائل القصيرة</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رسالة</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 •</a:t>
            </a:r>
            <a:r>
              <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الهاتف</a:t>
            </a:r>
            <a:endPar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087474019"/>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ar-JO" dirty="0">
                <a:ea typeface="ＭＳ Ｐゴシック" charset="0"/>
                <a:cs typeface="Arial" panose="020B0604020202020204" pitchFamily="34" charset="0"/>
              </a:rPr>
              <a:t>1996</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55485119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ar-SA" dirty="0">
                <a:ea typeface="ＭＳ Ｐゴシック" charset="0"/>
                <a:cs typeface="Arial" panose="020B0604020202020204" pitchFamily="34" charset="0"/>
              </a:rPr>
              <a:t>إخوة...</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67346419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1900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ar-SA" dirty="0">
                <a:ea typeface="ＭＳ Ｐゴシック" charset="0"/>
              </a:rPr>
              <a:t>لماذا لا نواجه الاخرين؟</a:t>
            </a:r>
            <a:endParaRPr lang="en-US" dirty="0">
              <a:ea typeface="ＭＳ Ｐゴシック" charset="0"/>
            </a:endParaRPr>
          </a:p>
        </p:txBody>
      </p:sp>
      <p:sp>
        <p:nvSpPr>
          <p:cNvPr id="897028" name="Text Box 4"/>
          <p:cNvSpPr txBox="1">
            <a:spLocks noChangeArrowheads="1"/>
          </p:cNvSpPr>
          <p:nvPr/>
        </p:nvSpPr>
        <p:spPr bwMode="auto">
          <a:xfrm>
            <a:off x="684213" y="1700213"/>
            <a:ext cx="3376612" cy="4402137"/>
          </a:xfrm>
          <a:prstGeom prst="rect">
            <a:avLst/>
          </a:prstGeom>
          <a:noFill/>
          <a:ln>
            <a:noFill/>
          </a:ln>
          <a:effectLst>
            <a:outerShdw blurRad="63500" dist="35921" dir="2700000" algn="ctr" rotWithShape="0">
              <a:srgbClr val="000000">
                <a:alpha val="74998"/>
              </a:srgbClr>
            </a:outerShdw>
          </a:effectLst>
        </p:spPr>
        <p:txBody>
          <a:bodyPr wrap="square">
            <a:spAutoFit/>
          </a:bodyPr>
          <a:lstStyle>
            <a:lvl1pPr marL="628650" indent="-628650">
              <a:defRPr sz="2400">
                <a:solidFill>
                  <a:schemeClr val="tx1"/>
                </a:solidFill>
                <a:latin typeface="Arial" charset="0"/>
                <a:ea typeface="ＭＳ Ｐゴシック" charset="0"/>
                <a:cs typeface="ＭＳ Ｐゴシック" charset="0"/>
              </a:defRPr>
            </a:lvl1pPr>
            <a:lvl2pPr marL="1200150" indent="-457200">
              <a:defRPr sz="2400">
                <a:solidFill>
                  <a:schemeClr val="tx1"/>
                </a:solidFill>
                <a:latin typeface="Arial" charset="0"/>
                <a:ea typeface="ＭＳ Ｐゴシック" charset="0"/>
              </a:defRPr>
            </a:lvl2pPr>
            <a:lvl3pPr marL="1771650" indent="-457200">
              <a:defRPr sz="2400">
                <a:solidFill>
                  <a:schemeClr val="tx1"/>
                </a:solidFill>
                <a:latin typeface="Arial" charset="0"/>
                <a:ea typeface="ＭＳ Ｐゴシック" charset="0"/>
              </a:defRPr>
            </a:lvl3pPr>
            <a:lvl4pPr marL="2343150" indent="-457200">
              <a:defRPr sz="2400">
                <a:solidFill>
                  <a:schemeClr val="tx1"/>
                </a:solidFill>
                <a:latin typeface="Arial" charset="0"/>
                <a:ea typeface="ＭＳ Ｐゴシック" charset="0"/>
              </a:defRPr>
            </a:lvl4pPr>
            <a:lvl5pPr marL="2914650" indent="-457200">
              <a:defRPr sz="2400">
                <a:solidFill>
                  <a:schemeClr val="tx1"/>
                </a:solidFill>
                <a:latin typeface="Arial" charset="0"/>
                <a:ea typeface="ＭＳ Ｐゴシック" charset="0"/>
              </a:defRPr>
            </a:lvl5pPr>
            <a:lvl6pPr marL="3371850" indent="-457200" eaLnBrk="0" fontAlgn="base" hangingPunct="0">
              <a:spcBef>
                <a:spcPct val="0"/>
              </a:spcBef>
              <a:spcAft>
                <a:spcPct val="0"/>
              </a:spcAft>
              <a:defRPr sz="2400">
                <a:solidFill>
                  <a:schemeClr val="tx1"/>
                </a:solidFill>
                <a:latin typeface="Arial" charset="0"/>
                <a:ea typeface="ＭＳ Ｐゴシック" charset="0"/>
              </a:defRPr>
            </a:lvl6pPr>
            <a:lvl7pPr marL="3829050" indent="-457200" eaLnBrk="0" fontAlgn="base" hangingPunct="0">
              <a:spcBef>
                <a:spcPct val="0"/>
              </a:spcBef>
              <a:spcAft>
                <a:spcPct val="0"/>
              </a:spcAft>
              <a:defRPr sz="2400">
                <a:solidFill>
                  <a:schemeClr val="tx1"/>
                </a:solidFill>
                <a:latin typeface="Arial" charset="0"/>
                <a:ea typeface="ＭＳ Ｐゴシック" charset="0"/>
              </a:defRPr>
            </a:lvl7pPr>
            <a:lvl8pPr marL="4286250" indent="-457200" eaLnBrk="0" fontAlgn="base" hangingPunct="0">
              <a:spcBef>
                <a:spcPct val="0"/>
              </a:spcBef>
              <a:spcAft>
                <a:spcPct val="0"/>
              </a:spcAft>
              <a:defRPr sz="2400">
                <a:solidFill>
                  <a:schemeClr val="tx1"/>
                </a:solidFill>
                <a:latin typeface="Arial" charset="0"/>
                <a:ea typeface="ＭＳ Ｐゴシック" charset="0"/>
              </a:defRPr>
            </a:lvl8pPr>
            <a:lvl9pPr marL="4743450" indent="-457200" eaLnBrk="0" fontAlgn="base" hangingPunct="0">
              <a:spcBef>
                <a:spcPct val="0"/>
              </a:spcBef>
              <a:spcAft>
                <a:spcPct val="0"/>
              </a:spcAft>
              <a:defRPr sz="2400">
                <a:solidFill>
                  <a:schemeClr val="tx1"/>
                </a:solidFill>
                <a:latin typeface="Arial"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جهل</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شك</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فشل</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خوف</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أعذار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عدم طهارة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 اجتماعي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928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276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الخطوة 1 في الإسترداد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تحدث إلى الشخص </a:t>
            </a:r>
            <a:r>
              <a:rPr kumimoji="0" lang="ar-JO" sz="3600" u="sng" dirty="0">
                <a:solidFill>
                  <a:srgbClr val="FFFF00"/>
                </a:solidFill>
                <a:latin typeface="Arial" panose="020B0604020202020204" pitchFamily="34" charset="0"/>
                <a:ea typeface="ＭＳ Ｐゴシック" charset="0"/>
                <a:cs typeface="Arial" panose="020B0604020202020204" pitchFamily="34" charset="0"/>
              </a:rPr>
              <a:t>بنفسك</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خاطئ</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99CCFF"/>
                </a:solidFill>
                <a:effectLst/>
                <a:uLnTx/>
                <a:uFillTx/>
                <a:latin typeface="Arial" panose="020B0604020202020204" pitchFamily="34" charset="0"/>
                <a:ea typeface="ＭＳ Ｐゴシック" charset="0"/>
                <a:cs typeface="Arial" panose="020B0604020202020204" pitchFamily="34" charset="0"/>
              </a:rPr>
              <a:t>ع</a:t>
            </a:r>
            <a:endParaRPr kumimoji="0" lang="ar-SA" sz="32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عضو</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48836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2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خذ </a:t>
            </a:r>
            <a:r>
              <a:rPr kumimoji="0" lang="ar-JO" sz="3600" dirty="0">
                <a:solidFill>
                  <a:srgbClr val="FFFF00"/>
                </a:solidFill>
                <a:latin typeface="Arial" panose="020B0604020202020204" pitchFamily="34" charset="0"/>
                <a:ea typeface="ＭＳ Ｐゴシック" charset="0"/>
                <a:cs typeface="Arial" panose="020B0604020202020204" pitchFamily="34" charset="0"/>
              </a:rPr>
              <a:t>1-2</a:t>
            </a:r>
            <a:r>
              <a:rPr kumimoji="0" lang="ar-JO" sz="3600" dirty="0">
                <a:latin typeface="Arial" panose="020B0604020202020204" pitchFamily="34" charset="0"/>
                <a:ea typeface="ＭＳ Ｐゴシック" charset="0"/>
                <a:cs typeface="Arial" panose="020B0604020202020204" pitchFamily="34" charset="0"/>
              </a:rPr>
              <a:t> آخرين معك</a:t>
            </a:r>
            <a:endParaRPr kumimoji="0" lang="en-US" sz="3600" u="sng"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905219"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05220"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خاطئ</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05221"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22"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عضو</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23"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24"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25"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26"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27"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28"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29"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0"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1"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2"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3"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4"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5"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6"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7"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8"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39"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0"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1"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2"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3"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4"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5"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6"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7"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8"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624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ar-SA" sz="5400" b="1" dirty="0">
                <a:solidFill>
                  <a:srgbClr val="FFFFFF"/>
                </a:solidFill>
                <a:latin typeface="Arial" panose="020B0604020202020204" pitchFamily="34" charset="0"/>
                <a:ea typeface="ＭＳ Ｐゴシック" charset="0"/>
                <a:cs typeface="Arial" panose="020B0604020202020204" pitchFamily="34" charset="0"/>
              </a:rPr>
              <a:t>أسئلة حول الخطوة الثانية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94659" name="Text Box 3"/>
          <p:cNvSpPr txBox="1">
            <a:spLocks noChangeArrowheads="1"/>
          </p:cNvSpPr>
          <p:nvPr/>
        </p:nvSpPr>
        <p:spPr bwMode="auto">
          <a:xfrm>
            <a:off x="-11113" y="3500438"/>
            <a:ext cx="7315201" cy="1569660"/>
          </a:xfrm>
          <a:prstGeom prst="rect">
            <a:avLst/>
          </a:prstGeom>
          <a:noFill/>
          <a:ln>
            <a:noFill/>
          </a:ln>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1" eaLnBrk="0" fontAlgn="base" latinLnBrk="0" hangingPunct="0">
              <a:lnSpc>
                <a:spcPct val="100000"/>
              </a:lnSpc>
              <a:spcBef>
                <a:spcPct val="0"/>
              </a:spcBef>
              <a:spcAft>
                <a:spcPct val="0"/>
              </a:spcAft>
              <a:buClrTx/>
              <a:buSzTx/>
              <a:buFont typeface="Arial" charset="0"/>
              <a:buChar char="•"/>
              <a:tabLst/>
              <a:defRPr/>
            </a:pPr>
            <a:r>
              <a:rPr kumimoji="0" lang="ar-SA" sz="48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من يجب </a:t>
            </a:r>
            <a:r>
              <a:rPr kumimoji="0" lang="ar-JO" sz="48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أ</a:t>
            </a:r>
            <a:r>
              <a:rPr kumimoji="0" lang="ar-SA" sz="48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 يكون هؤلاء الناس؟</a:t>
            </a:r>
            <a:endParaRPr kumimoji="0" lang="en-US" sz="48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charset="0"/>
              <a:buChar char="•"/>
              <a:tabLst/>
              <a:defRPr/>
            </a:pPr>
            <a:r>
              <a:rPr kumimoji="0" lang="ar-SA" sz="48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لماذا تأخذ ١-٢ الآخرين؟</a:t>
            </a:r>
            <a:endParaRPr kumimoji="0" lang="en-US" sz="48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70168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1475656" y="4077072"/>
            <a:ext cx="5562600" cy="1152128"/>
          </a:xfrm>
        </p:spPr>
        <p:txBody>
          <a:bodyPr/>
          <a:lstStyle/>
          <a:p>
            <a:pPr rtl="1"/>
            <a:r>
              <a:rPr lang="ar-SA" sz="4800" b="1" dirty="0">
                <a:latin typeface="Arial" panose="020B0604020202020204" pitchFamily="34" charset="0"/>
                <a:cs typeface="Arial" panose="020B0604020202020204" pitchFamily="34" charset="0"/>
              </a:rPr>
              <a:t>تثنية ١٩ : ١٥</a:t>
            </a:r>
          </a:p>
        </p:txBody>
      </p:sp>
      <p:sp>
        <p:nvSpPr>
          <p:cNvPr id="1099780" name="Rectangle 4"/>
          <p:cNvSpPr>
            <a:spLocks noChangeArrowheads="1"/>
          </p:cNvSpPr>
          <p:nvPr/>
        </p:nvSpPr>
        <p:spPr bwMode="auto">
          <a:xfrm>
            <a:off x="2267744" y="476672"/>
            <a:ext cx="6408712" cy="3505200"/>
          </a:xfrm>
          <a:prstGeom prst="rect">
            <a:avLst/>
          </a:prstGeom>
          <a:noFill/>
          <a:ln>
            <a:noFill/>
          </a:ln>
          <a:effectLst>
            <a:outerShdw blurRad="63500" dist="35921" dir="2700000" algn="ctr" rotWithShape="0">
              <a:schemeClr val="tx2">
                <a:alpha val="74998"/>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 typeface="Wingdings" charset="0"/>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«لا يَقُومُ شَاهِدٌ وَاحِدٌ عَلى إِنْسَانٍ فِي ذَنْبٍ مَا أَوْ خَطِيَّةٍ مَا مِنْ جَمِيعِ الخَطَايَا التِي يُخْطِئُ بِهَا. عَلى فَمِ شَاهِدَيْنِ أَوْ عَلى فَمِ ثَلاثَةِ شُهُودٍ يَقُومُ الأَمْرُ.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65739605"/>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16</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135922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3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اعرض الخطية على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الكنيسة</a:t>
            </a:r>
            <a:r>
              <a:rPr kumimoji="0" lang="ar-JO" sz="3600" dirty="0">
                <a:latin typeface="Arial" panose="020B0604020202020204" pitchFamily="34" charset="0"/>
                <a:ea typeface="ＭＳ Ｐゴシック" charset="0"/>
                <a:cs typeface="Arial" panose="020B0604020202020204" pitchFamily="34" charset="0"/>
              </a:rPr>
              <a:t> بالكامل</a:t>
            </a:r>
            <a:endParaRPr kumimoji="0" lang="en-US" sz="36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خاطئ</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عضو</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94645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5175"/>
            <a:ext cx="4678363" cy="3035300"/>
          </a:xfrm>
          <a:effectLst/>
        </p:spPr>
        <p:txBody>
          <a:bodyPr/>
          <a:lstStyle/>
          <a:p>
            <a:pPr>
              <a:defRPr/>
            </a:pPr>
            <a:r>
              <a:rPr lang="ar-SA" sz="6600" dirty="0">
                <a:effectLst>
                  <a:glow rad="228600">
                    <a:schemeClr val="tx1"/>
                  </a:glow>
                </a:effectLst>
                <a:ea typeface="ＭＳ Ｐゴシック" charset="0"/>
                <a:cs typeface="Arial" panose="020B0604020202020204" pitchFamily="34" charset="0"/>
              </a:rPr>
              <a:t>لماذا تخبر الكنيسة كلها</a:t>
            </a:r>
            <a:r>
              <a:rPr lang="ar-JO" sz="6600" dirty="0">
                <a:effectLst>
                  <a:glow rad="228600">
                    <a:schemeClr val="tx1"/>
                  </a:glow>
                </a:effectLst>
                <a:ea typeface="ＭＳ Ｐゴシック" charset="0"/>
                <a:cs typeface="Arial" panose="020B0604020202020204" pitchFamily="34" charset="0"/>
              </a:rPr>
              <a:t>؟</a:t>
            </a:r>
            <a:endParaRPr lang="en-US" sz="6600" dirty="0">
              <a:effectLst>
                <a:glow rad="2286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076617144"/>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4 في الإسترداد</a:t>
            </a:r>
            <a:br>
              <a:rPr kumimoji="0" lang="en-US"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عامل الشخص كأنه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غير مؤمن</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9731"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9732"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خاطئ</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9733"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34"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عضو</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35"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36"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37"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38"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39"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0"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1"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2"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3"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4"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5"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6"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7"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8"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49"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0"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1"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2"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3"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4"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5"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6"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7"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8"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59"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0"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7" name="Text Box 39"/>
          <p:cNvSpPr txBox="1">
            <a:spLocks noChangeArrowheads="1"/>
          </p:cNvSpPr>
          <p:nvPr/>
        </p:nvSpPr>
        <p:spPr bwMode="auto">
          <a:xfrm>
            <a:off x="5618163" y="6269038"/>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15888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a:ea typeface="ＭＳ Ｐゴシック" charset="0"/>
              </a:rPr>
              <a:t>Sins Worthy of Discipline</a:t>
            </a: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يجب أن يكون التأديب </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08227"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حرمان!</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1147728"/>
      </p:ext>
    </p:extLst>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a:ea typeface="ＭＳ Ｐゴシック" charset="0"/>
              </a:rPr>
              <a:t>Sins Worthy of Discipline</a:t>
            </a: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كيفية التأديب</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تدعوه مسيحياً</a:t>
            </a:r>
            <a:endParaRPr kumimoji="0"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بشر هذا الشخص</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تدعه يشترك في مائدة الرب</a:t>
            </a:r>
            <a:endParaRPr kumimoji="0"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أزل هذا الشخص من العضوية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أزل هذا الشخص من الأدوار الكنسية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131527" name="Text Box 7"/>
          <p:cNvSpPr txBox="1">
            <a:spLocks noChangeArrowheads="1"/>
          </p:cNvSpPr>
          <p:nvPr/>
        </p:nvSpPr>
        <p:spPr bwMode="auto">
          <a:xfrm>
            <a:off x="88900" y="4494213"/>
            <a:ext cx="7403721"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سلمه للشيطان شخص في خطية جنسية (1 كو 5: 5)</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تأكل معه (1 كو 5: 11)</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امنعه من حضور الكنيسة؟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أسوأ</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310278" name="Picture 11" descr="excommunicationpuzz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مؤمن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792269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panose="020B0604020202020204" pitchFamily="34" charset="0"/>
                <a:ea typeface="ＭＳ Ｐゴシック" charset="0"/>
                <a:cs typeface="Arial" panose="020B0604020202020204" pitchFamily="34" charset="0"/>
              </a:rPr>
              <a:t>The Point of Verses 15-17</a:t>
            </a: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سرية الأمر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(15-17)</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4035286"/>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ar-JO" sz="4800" dirty="0">
                <a:ea typeface="ＭＳ Ｐゴシック" charset="0"/>
                <a:cs typeface="Arial" panose="020B0604020202020204" pitchFamily="34" charset="0"/>
              </a:rPr>
              <a:t>4 خطوات في </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عملية الإسترداد الإلهي</a:t>
            </a:r>
            <a:endParaRPr lang="en-US" sz="4800" dirty="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a:t>
            </a:r>
            <a:endParaRPr kumimoji="0" lang="en-US"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a:t>
            </a:r>
            <a:endParaRPr kumimoji="0" lang="en-US"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a:t>
            </a:r>
            <a:endParaRPr kumimoji="0" lang="en-US"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إعلان الأمر لعدد أكبر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من الناس في كل خطوة</a:t>
            </a:r>
            <a:endParaRPr kumimoji="0" lang="en-US" sz="4800" b="1" i="0"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3066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ar-JO" sz="4000" dirty="0">
                <a:solidFill>
                  <a:schemeClr val="bg1"/>
                </a:solidFill>
                <a:ea typeface="ＭＳ Ｐゴシック" charset="0"/>
              </a:rPr>
              <a:t>سؤالنا الثاني تم الإجابة عليه</a:t>
            </a:r>
            <a:br>
              <a:rPr lang="ar-JO" sz="4000" dirty="0">
                <a:solidFill>
                  <a:schemeClr val="bg1"/>
                </a:solidFill>
                <a:ea typeface="ＭＳ Ｐゴシック" charset="0"/>
              </a:rPr>
            </a:br>
            <a:r>
              <a:rPr lang="ar-JO" sz="4000" dirty="0">
                <a:solidFill>
                  <a:schemeClr val="bg1"/>
                </a:solidFill>
                <a:ea typeface="ＭＳ Ｐゴシック" charset="0"/>
              </a:rPr>
              <a:t> في الأعداد 18-20:</a:t>
            </a:r>
            <a:br>
              <a:rPr lang="en-US" sz="4000" dirty="0">
                <a:solidFill>
                  <a:schemeClr val="bg1"/>
                </a:solidFill>
                <a:ea typeface="ＭＳ Ｐゴシック" charset="0"/>
              </a:rPr>
            </a:br>
            <a:r>
              <a:rPr lang="ar-JO" sz="4000" dirty="0">
                <a:solidFill>
                  <a:srgbClr val="FFFF00"/>
                </a:solidFill>
                <a:ea typeface="ＭＳ Ｐゴシック" charset="0"/>
              </a:rPr>
              <a:t>لماذا</a:t>
            </a:r>
            <a:r>
              <a:rPr lang="ar-JO" sz="4000" dirty="0">
                <a:solidFill>
                  <a:schemeClr val="bg1"/>
                </a:solidFill>
                <a:ea typeface="ＭＳ Ｐゴシック" charset="0"/>
              </a:rPr>
              <a:t> نسترد المؤمنين المخطئين </a:t>
            </a:r>
            <a:br>
              <a:rPr lang="ar-JO" sz="4000" dirty="0">
                <a:solidFill>
                  <a:schemeClr val="bg1"/>
                </a:solidFill>
                <a:ea typeface="ＭＳ Ｐゴシック" charset="0"/>
              </a:rPr>
            </a:br>
            <a:r>
              <a:rPr lang="ar-JO" sz="4000" dirty="0">
                <a:solidFill>
                  <a:schemeClr val="bg1"/>
                </a:solidFill>
                <a:ea typeface="ＭＳ Ｐゴシック" charset="0"/>
              </a:rPr>
              <a:t>بشكل مناسب؟</a:t>
            </a:r>
            <a:endParaRPr lang="en-US" sz="3600" dirty="0">
              <a:solidFill>
                <a:schemeClr val="bg1"/>
              </a:solidFill>
              <a:ea typeface="ＭＳ Ｐゴシック" charset="0"/>
            </a:endParaRPr>
          </a:p>
        </p:txBody>
      </p:sp>
    </p:spTree>
    <p:extLst>
      <p:ext uri="{BB962C8B-B14F-4D97-AF65-F5344CB8AC3E}">
        <p14:creationId xmlns:p14="http://schemas.microsoft.com/office/powerpoint/2010/main" val="39619012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الفكرة في الأعداد</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18-20</a:t>
            </a:r>
            <a:endParaRPr lang="en-US" b="1" dirty="0">
              <a:latin typeface="Arial" panose="020B0604020202020204" pitchFamily="34" charset="0"/>
              <a:ea typeface="ＭＳ Ｐゴシック" charset="0"/>
              <a:cs typeface="Arial" panose="020B0604020202020204" pitchFamily="34" charset="0"/>
            </a:endParaRPr>
          </a:p>
        </p:txBody>
      </p:sp>
      <p:sp>
        <p:nvSpPr>
          <p:cNvPr id="1078275" name="Text Box 3"/>
          <p:cNvSpPr txBox="1">
            <a:spLocks noChangeArrowheads="1"/>
          </p:cNvSpPr>
          <p:nvPr/>
        </p:nvSpPr>
        <p:spPr bwMode="auto">
          <a:xfrm>
            <a:off x="1979613" y="3578225"/>
            <a:ext cx="58324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كنيستنا توسع </a:t>
            </a: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ar-JO" sz="4800" b="1" i="0" u="sng"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سلطة</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الله نفسه</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69374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grpId="0" nodeType="afterEffect">
                                  <p:stCondLst>
                                    <p:cond delay="0"/>
                                  </p:stCondLst>
                                  <p:childTnLst>
                                    <p:set>
                                      <p:cBhvr>
                                        <p:cTn id="9" dur="1" fill="hold">
                                          <p:stCondLst>
                                            <p:cond delay="599"/>
                                          </p:stCondLst>
                                        </p:cTn>
                                        <p:tgtEl>
                                          <p:spTgt spid="1078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FF"/>
                </a:solidFill>
                <a:ea typeface="ＭＳ Ｐゴシック" charset="0"/>
              </a:rPr>
              <a:t>لماذا التأديب؟</a:t>
            </a:r>
            <a:br>
              <a:rPr lang="en-US" sz="6000" dirty="0">
                <a:solidFill>
                  <a:srgbClr val="FFFFFF"/>
                </a:solidFill>
                <a:ea typeface="ＭＳ Ｐゴシック" charset="0"/>
              </a:rPr>
            </a:br>
            <a:r>
              <a:rPr lang="ar-JO" sz="4000" dirty="0">
                <a:solidFill>
                  <a:srgbClr val="FFFFFF"/>
                </a:solidFill>
                <a:ea typeface="ＭＳ Ｐゴシック" charset="0"/>
              </a:rPr>
              <a:t>عندما نسعى لاسترداد شخص ما ....</a:t>
            </a:r>
            <a:endParaRPr lang="en-US" sz="4000" dirty="0">
              <a:solidFill>
                <a:srgbClr val="FFFFFF"/>
              </a:solidFill>
              <a:ea typeface="ＭＳ Ｐゴシック" charset="0"/>
            </a:endParaRPr>
          </a:p>
        </p:txBody>
      </p:sp>
      <p:sp>
        <p:nvSpPr>
          <p:cNvPr id="1082372" name="Text Box 4"/>
          <p:cNvSpPr txBox="1">
            <a:spLocks noChangeArrowheads="1"/>
          </p:cNvSpPr>
          <p:nvPr/>
        </p:nvSpPr>
        <p:spPr bwMode="auto">
          <a:xfrm>
            <a:off x="-152400" y="2438400"/>
            <a:ext cx="3733800"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مكان</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الآب</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18-19</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438828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2759730"/>
          </a:xfrm>
          <a:prstGeom prst="rect">
            <a:avLst/>
          </a:prstGeom>
        </p:spPr>
        <p:txBody>
          <a:bodyPr wrap="square">
            <a:spAutoFit/>
          </a:bodyPr>
          <a:lstStyle/>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 ١٣ ولما جاء يسوع إلى نواحي قيصريّة فيليبّس سأل تلاميذه قائلاً: «من يقول الناس إني أنا ابن الإنسان؟». </a:t>
            </a:r>
            <a:endParaRPr lang="en-US"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endParaRPr>
          </a:p>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١٤ فقالوا: «قومٌ: يوحنّا المعمدان، وَآخرون: إيليّا، وَآخرون: إرميا أو واحد من الأنبياء».</a:t>
            </a:r>
            <a:endParaRPr lang="en-US"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endParaRPr>
          </a:p>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 ١٥ قال لهم: «وَأنتمْ، من تقولون إني أنا؟». </a:t>
            </a:r>
            <a:endParaRPr lang="en-US"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endParaRPr>
          </a:p>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١٦ فأجاب سمعان بطرس وقال: «أنت هو المسيح ابن الله الحيِّ!». </a:t>
            </a:r>
            <a:endParaRPr kumimoji="0" lang="en-US" sz="4000" b="1"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متى 16: 13- 20</a:t>
            </a:r>
            <a:endParaRPr kumimoji="0" lang="en-SG" sz="2800" b="1"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2563" name="Rectangle 2"/>
          <p:cNvSpPr>
            <a:spLocks noGrp="1" noChangeArrowheads="1"/>
          </p:cNvSpPr>
          <p:nvPr>
            <p:ph type="title"/>
          </p:nvPr>
        </p:nvSpPr>
        <p:spPr/>
        <p:txBody>
          <a:bodyPr/>
          <a:lstStyle/>
          <a:p>
            <a:pPr eaLnBrk="1" hangingPunct="1"/>
            <a:r>
              <a:rPr lang="en-US" dirty="0">
                <a:ea typeface="ＭＳ Ｐゴシック" charset="0"/>
              </a:rPr>
              <a:t>A Better Translation…</a:t>
            </a:r>
          </a:p>
        </p:txBody>
      </p:sp>
      <p:sp>
        <p:nvSpPr>
          <p:cNvPr id="1053700" name="Rectangle 4"/>
          <p:cNvSpPr>
            <a:spLocks noChangeArrowheads="1"/>
          </p:cNvSpPr>
          <p:nvPr/>
        </p:nvSpPr>
        <p:spPr bwMode="auto">
          <a:xfrm>
            <a:off x="0" y="168276"/>
            <a:ext cx="9144000" cy="746124"/>
          </a:xfrm>
          <a:prstGeom prst="rect">
            <a:avLst/>
          </a:prstGeom>
          <a:solidFill>
            <a:schemeClr val="accent2"/>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الترجمة الأمريكية الجديدة المنقحة هي ترجمة أفضل .</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الترجمة الأمريكية الجديدة المنقحة </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 أَقُولُ لَكُمْ، كُلَّ مَا تَرْبِطُونَهُ عَلَى الأرْضِ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سَوفَ يَكُونُ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مَربُوطاً فِي السَّمَاءِ. َوكُلَّ مَا تَحُلُّونَهُ عَلَى الأَرْضِ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سَوفَ يَكُونُ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قَدْ حٌلَّ فِي السَّمَاءِ."</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9760A860-4B7A-0EFA-4936-E10DE9EC4471}"/>
              </a:ext>
            </a:extLst>
          </p:cNvPr>
          <p:cNvSpPr txBox="1"/>
          <p:nvPr/>
        </p:nvSpPr>
        <p:spPr>
          <a:xfrm>
            <a:off x="307876" y="1951256"/>
            <a:ext cx="4032448" cy="3046988"/>
          </a:xfrm>
          <a:prstGeom prst="rect">
            <a:avLst/>
          </a:prstGeom>
          <a:noFill/>
        </p:spPr>
        <p:txBody>
          <a:bodyPr wrap="square">
            <a:spAutoFit/>
          </a:body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ترجمة كتاب الحياة "فَالْحَقَّ أَقُولُ لَكُمْ: إِنَّ كُلَّ مَا تَرْبِطُونَهُ عَلَى الأَرْضِ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يَكُونُ</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قَدْ رُبِطَ فِي السَّمَاءِ، وَمَا تَحُلُّونَهُ عَلَى الأَرْضِ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يَكُونُ</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قَدْ حُلَّ فِي السَّمَاءِ." </a:t>
            </a:r>
            <a:endParaRPr kumimoji="0" lang="en-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03055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0"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1" name="Rectangle 2"/>
          <p:cNvSpPr>
            <a:spLocks noGrp="1" noChangeArrowheads="1"/>
          </p:cNvSpPr>
          <p:nvPr>
            <p:ph type="title"/>
          </p:nvPr>
        </p:nvSpPr>
        <p:spPr>
          <a:xfrm>
            <a:off x="4427538" y="274638"/>
            <a:ext cx="4681537" cy="1066800"/>
          </a:xfrm>
        </p:spPr>
        <p:txBody>
          <a:bodyPr/>
          <a:lstStyle/>
          <a:p>
            <a:pPr eaLnBrk="1" hangingPunct="1"/>
            <a:r>
              <a:rPr lang="ar-SA" dirty="0">
                <a:solidFill>
                  <a:srgbClr val="FFFFFF"/>
                </a:solidFill>
              </a:rPr>
              <a:t>متى ١٨ : ١٩</a:t>
            </a:r>
          </a:p>
        </p:txBody>
      </p:sp>
      <p:sp>
        <p:nvSpPr>
          <p:cNvPr id="324612"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وَأَقُولُ لَكُمْ أَيْضاً: إِنِ اتَّفَقَ اثْنَانِ مِنْكُمْ عَلَى الأَرْضِ فِي أَيِّ شَيْءٍ يَطْلُبَانِهِ فَإِنَّهُ يَكُونُ لَهُمَا مِنْ قِبَلِ أَبِي الَّذِي فِي السَّمَاوَاتِ </a:t>
            </a:r>
          </a:p>
        </p:txBody>
      </p:sp>
    </p:spTree>
    <p:extLst>
      <p:ext uri="{BB962C8B-B14F-4D97-AF65-F5344CB8AC3E}">
        <p14:creationId xmlns:p14="http://schemas.microsoft.com/office/powerpoint/2010/main" val="4048358761"/>
      </p:ext>
    </p:extLst>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ar-JO" sz="5400" b="1" dirty="0">
                <a:solidFill>
                  <a:srgbClr val="FFFFFF"/>
                </a:solidFill>
                <a:latin typeface="Arial" panose="020B0604020202020204" pitchFamily="34" charset="0"/>
                <a:cs typeface="Arial" panose="020B0604020202020204" pitchFamily="34" charset="0"/>
              </a:rPr>
              <a:t>المزامير ٨٢: ١، ٦</a:t>
            </a:r>
            <a:br>
              <a:rPr lang="ar-JO" sz="5400" b="1" dirty="0">
                <a:solidFill>
                  <a:srgbClr val="FFFFFF"/>
                </a:solidFill>
                <a:latin typeface="Arial" panose="020B0604020202020204" pitchFamily="34" charset="0"/>
                <a:cs typeface="Arial" panose="020B0604020202020204" pitchFamily="34" charset="0"/>
              </a:rPr>
            </a:br>
            <a:r>
              <a:rPr lang="ar-JO" sz="5400" b="1" dirty="0">
                <a:solidFill>
                  <a:srgbClr val="FFFFFF"/>
                </a:solidFill>
                <a:latin typeface="Arial" panose="020B0604020202020204" pitchFamily="34" charset="0"/>
                <a:cs typeface="Arial" panose="020B0604020202020204" pitchFamily="34" charset="0"/>
              </a:rPr>
              <a:t> (إلى حكام إسرائيل / آلهة) 
</a:t>
            </a:r>
            <a:endParaRPr lang="en-US" sz="5400" b="1" dirty="0">
              <a:solidFill>
                <a:srgbClr val="FFFFFF"/>
              </a:solidFill>
              <a:latin typeface="Arial" panose="020B0604020202020204" pitchFamily="34" charset="0"/>
              <a:cs typeface="Arial" panose="020B0604020202020204" pitchFamily="34" charset="0"/>
            </a:endParaRPr>
          </a:p>
        </p:txBody>
      </p:sp>
      <p:sp>
        <p:nvSpPr>
          <p:cNvPr id="328707" name="Rectangle 3"/>
          <p:cNvSpPr>
            <a:spLocks noGrp="1" noChangeArrowheads="1"/>
          </p:cNvSpPr>
          <p:nvPr>
            <p:ph type="subTitle" idx="1"/>
          </p:nvPr>
        </p:nvSpPr>
        <p:spPr>
          <a:xfrm>
            <a:off x="1908175" y="3644900"/>
            <a:ext cx="5184775" cy="2971800"/>
          </a:xfrm>
          <a:effectLst/>
        </p:spPr>
        <p:txBody>
          <a:bodyPr/>
          <a:lstStyle/>
          <a:p>
            <a:pPr algn="r" eaLnBrk="1" hangingPunct="1">
              <a:buFont typeface="Wingdings" charset="2"/>
              <a:buNone/>
              <a:defRPr/>
            </a:pPr>
            <a:r>
              <a:rPr lang="ar-SA" dirty="0" err="1">
                <a:cs typeface="Arial" panose="020B0604020202020204" pitchFamily="34" charset="0"/>
              </a:rPr>
              <a:t>أ</a:t>
            </a:r>
            <a:r>
              <a:rPr lang="ar-JO" u="none" strike="noStrike" dirty="0">
                <a:effectLst/>
                <a:cs typeface="Arial" panose="020B0604020202020204" pitchFamily="34" charset="0"/>
              </a:rPr>
              <a:t>نَا قُلْتُ: إِنَّكُمْ آلِهَةٌ وَبَنُو ٱلْعَلِيِّ كُلُّكُمْ. </a:t>
            </a:r>
            <a:r>
              <a:rPr lang="ar-JO" u="none" strike="noStrike" baseline="30000" dirty="0">
                <a:effectLst/>
                <a:cs typeface="Arial" panose="020B0604020202020204" pitchFamily="34" charset="0"/>
              </a:rPr>
              <a:t>٧ </a:t>
            </a:r>
            <a:r>
              <a:rPr lang="ar-JO" u="none" strike="noStrike" dirty="0">
                <a:effectLst/>
                <a:cs typeface="Arial" panose="020B0604020202020204" pitchFamily="34" charset="0"/>
              </a:rPr>
              <a:t>لَكِنْ مِثْلَ ٱلنَّاسِ تَمُوتُونَ وَكَأَحَدِ ٱلرُّؤَسَاءِ تَسْقُطُونَ»</a:t>
            </a:r>
            <a:endParaRPr lang="en-US" sz="4800" dirty="0">
              <a:effectLst>
                <a:glow rad="228600">
                  <a:schemeClr val="accent3">
                    <a:lumMod val="20000"/>
                    <a:lumOff val="80000"/>
                  </a:schemeClr>
                </a:glow>
              </a:effectLst>
              <a:cs typeface="Arial" panose="020B0604020202020204" pitchFamily="34" charset="0"/>
            </a:endParaRPr>
          </a:p>
        </p:txBody>
      </p:sp>
    </p:spTree>
    <p:extLst>
      <p:ext uri="{BB962C8B-B14F-4D97-AF65-F5344CB8AC3E}">
        <p14:creationId xmlns:p14="http://schemas.microsoft.com/office/powerpoint/2010/main" val="3228915577"/>
      </p:ext>
    </p:extLst>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FF"/>
                </a:solidFill>
                <a:ea typeface="ＭＳ Ｐゴシック" charset="0"/>
              </a:rPr>
              <a:t>لماذا التأديب؟</a:t>
            </a:r>
            <a:br>
              <a:rPr lang="en-US" sz="6000" dirty="0">
                <a:solidFill>
                  <a:srgbClr val="FFFFFF"/>
                </a:solidFill>
                <a:ea typeface="ＭＳ Ｐゴシック" charset="0"/>
              </a:rPr>
            </a:br>
            <a:r>
              <a:rPr lang="ar-JO" sz="4000" dirty="0">
                <a:solidFill>
                  <a:srgbClr val="FFFFFF"/>
                </a:solidFill>
                <a:ea typeface="ＭＳ Ｐゴシック" charset="0"/>
              </a:rPr>
              <a:t>عندما نسعى لاسترداد شخص ما ....</a:t>
            </a:r>
            <a:endParaRPr lang="en-US" sz="4000" dirty="0">
              <a:solidFill>
                <a:srgbClr val="FFFFFF"/>
              </a:solidFill>
              <a:ea typeface="ＭＳ Ｐゴシック" charset="0"/>
            </a:endParaRPr>
          </a:p>
        </p:txBody>
      </p:sp>
      <p:sp>
        <p:nvSpPr>
          <p:cNvPr id="1082372" name="Text Box 4"/>
          <p:cNvSpPr txBox="1">
            <a:spLocks noChangeArrowheads="1"/>
          </p:cNvSpPr>
          <p:nvPr/>
        </p:nvSpPr>
        <p:spPr bwMode="auto">
          <a:xfrm>
            <a:off x="-152400" y="2438400"/>
            <a:ext cx="3733800"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مكان</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الآب</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18-19</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1082373" name="Text Box 5"/>
          <p:cNvSpPr txBox="1">
            <a:spLocks noChangeArrowheads="1"/>
          </p:cNvSpPr>
          <p:nvPr/>
        </p:nvSpPr>
        <p:spPr bwMode="auto">
          <a:xfrm>
            <a:off x="3924300" y="2498725"/>
            <a:ext cx="5075238"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في حضور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وسلطة </a:t>
            </a:r>
            <a:r>
              <a:rPr kumimoji="0" lang="ar-JO" sz="40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المسيح</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20</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0170117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2373">
                                            <p:txEl>
                                              <p:pRg st="0" end="0"/>
                                            </p:txEl>
                                          </p:spTgt>
                                        </p:tgtEl>
                                        <p:attrNameLst>
                                          <p:attrName>style.visibility</p:attrName>
                                        </p:attrNameLst>
                                      </p:cBhvr>
                                      <p:to>
                                        <p:strVal val="visible"/>
                                      </p:to>
                                    </p:set>
                                    <p:anim calcmode="lin" valueType="num">
                                      <p:cBhvr additive="base">
                                        <p:cTn id="19"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2373">
                                            <p:txEl>
                                              <p:pRg st="1" end="1"/>
                                            </p:txEl>
                                          </p:spTgt>
                                        </p:tgtEl>
                                        <p:attrNameLst>
                                          <p:attrName>style.visibility</p:attrName>
                                        </p:attrNameLst>
                                      </p:cBhvr>
                                      <p:to>
                                        <p:strVal val="visible"/>
                                      </p:to>
                                    </p:set>
                                    <p:anim calcmode="lin" valueType="num">
                                      <p:cBhvr additive="base">
                                        <p:cTn id="25" dur="500" fill="hold"/>
                                        <p:tgtEl>
                                          <p:spTgt spid="108237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23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2373">
                                            <p:txEl>
                                              <p:pRg st="2" end="2"/>
                                            </p:txEl>
                                          </p:spTgt>
                                        </p:tgtEl>
                                        <p:attrNameLst>
                                          <p:attrName>style.visibility</p:attrName>
                                        </p:attrNameLst>
                                      </p:cBhvr>
                                      <p:to>
                                        <p:strVal val="visible"/>
                                      </p:to>
                                    </p:set>
                                    <p:anim calcmode="lin" valueType="num">
                                      <p:cBhvr additive="base">
                                        <p:cTn id="31" dur="500" fill="hold"/>
                                        <p:tgtEl>
                                          <p:spTgt spid="108237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23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9730"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1" name="Rectangle 2"/>
          <p:cNvSpPr>
            <a:spLocks noGrp="1" noChangeArrowheads="1"/>
          </p:cNvSpPr>
          <p:nvPr>
            <p:ph type="title"/>
          </p:nvPr>
        </p:nvSpPr>
        <p:spPr>
          <a:xfrm>
            <a:off x="971600" y="116632"/>
            <a:ext cx="6912768" cy="1065213"/>
          </a:xfrm>
        </p:spPr>
        <p:txBody>
          <a:bodyPr/>
          <a:lstStyle/>
          <a:p>
            <a:pPr eaLnBrk="1" hangingPunct="1"/>
            <a:r>
              <a:rPr lang="ar-SA" sz="5400" dirty="0">
                <a:solidFill>
                  <a:srgbClr val="FFFFFF"/>
                </a:solidFill>
              </a:rPr>
              <a:t>متى ١٨ : ٢٠</a:t>
            </a:r>
          </a:p>
        </p:txBody>
      </p:sp>
      <p:sp>
        <p:nvSpPr>
          <p:cNvPr id="329732"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لأَنَّهُ حَيْثُمَا اجْتَمَعَ اثْنَانِ أَوْ ثَلاَثَةٌ بِاسْمِي فَهُنَاكَ أَكُونُ فِي وَسَطِهِمْ». </a:t>
            </a:r>
          </a:p>
        </p:txBody>
      </p:sp>
    </p:spTree>
    <p:extLst>
      <p:ext uri="{BB962C8B-B14F-4D97-AF65-F5344CB8AC3E}">
        <p14:creationId xmlns:p14="http://schemas.microsoft.com/office/powerpoint/2010/main" val="35621343"/>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37342" y="350838"/>
            <a:ext cx="4843171" cy="3222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788025" y="3573016"/>
            <a:ext cx="4355976" cy="3284984"/>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ar-JO" sz="4000" dirty="0">
                <a:solidFill>
                  <a:srgbClr val="FFFF00"/>
                </a:solidFill>
                <a:ea typeface="ＭＳ Ｐゴシック" charset="0"/>
              </a:rPr>
              <a:t>لماذا</a:t>
            </a:r>
            <a:r>
              <a:rPr lang="ar-JO" sz="4000" dirty="0">
                <a:solidFill>
                  <a:schemeClr val="bg1"/>
                </a:solidFill>
                <a:ea typeface="ＭＳ Ｐゴシック" charset="0"/>
              </a:rPr>
              <a:t> نسترد المؤمنين المخطئين </a:t>
            </a:r>
            <a:br>
              <a:rPr lang="ar-JO" sz="4000" dirty="0">
                <a:solidFill>
                  <a:schemeClr val="bg1"/>
                </a:solidFill>
                <a:ea typeface="ＭＳ Ｐゴシック" charset="0"/>
              </a:rPr>
            </a:br>
            <a:r>
              <a:rPr lang="ar-JO" sz="4000" dirty="0">
                <a:solidFill>
                  <a:schemeClr val="bg1"/>
                </a:solidFill>
                <a:ea typeface="ＭＳ Ｐゴシック" charset="0"/>
              </a:rPr>
              <a:t>بشكل مناسب؟</a:t>
            </a:r>
            <a:endParaRPr lang="en-US" sz="3600" dirty="0">
              <a:solidFill>
                <a:schemeClr val="tx1"/>
              </a:solidFill>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32656"/>
            <a:ext cx="4427984"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30907449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ar-SA" sz="6000" dirty="0">
                <a:solidFill>
                  <a:srgbClr val="FFFFFF"/>
                </a:solidFill>
                <a:effectLst>
                  <a:glow rad="292100">
                    <a:srgbClr val="000000">
                      <a:alpha val="90000"/>
                    </a:srgbClr>
                  </a:glow>
                </a:effectLst>
                <a:ea typeface="ＭＳ Ｐゴシック" charset="0"/>
                <a:cs typeface="Arial" panose="020B0604020202020204" pitchFamily="34" charset="0"/>
              </a:rPr>
              <a:t>الفكرة الرئيسية:</a:t>
            </a:r>
            <a:endParaRPr lang="en-US" dirty="0">
              <a:solidFill>
                <a:srgbClr val="FFFFFF"/>
              </a:solidFill>
              <a:effectLst>
                <a:glow rad="292100">
                  <a:srgbClr val="000000">
                    <a:alpha val="90000"/>
                  </a:srgbClr>
                </a:glow>
              </a:effectLst>
              <a:ea typeface="ＭＳ Ｐゴシック" charset="0"/>
              <a:cs typeface="Arial" panose="020B0604020202020204" pitchFamily="34"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ar-SA" sz="4800" dirty="0">
                <a:solidFill>
                  <a:srgbClr val="FFFFFF"/>
                </a:solidFill>
                <a:effectLst>
                  <a:glow rad="292100">
                    <a:srgbClr val="000000">
                      <a:alpha val="90000"/>
                    </a:srgbClr>
                  </a:glow>
                </a:effectLst>
                <a:cs typeface="Arial" panose="020B0604020202020204" pitchFamily="34" charset="0"/>
              </a:rPr>
              <a:t>يجب أن </a:t>
            </a:r>
            <a:r>
              <a:rPr lang="ar-SA" sz="4800" dirty="0">
                <a:solidFill>
                  <a:srgbClr val="FFFF00"/>
                </a:solidFill>
                <a:effectLst>
                  <a:glow rad="292100">
                    <a:srgbClr val="000000">
                      <a:alpha val="90000"/>
                    </a:srgbClr>
                  </a:glow>
                </a:effectLst>
                <a:cs typeface="Arial" panose="020B0604020202020204" pitchFamily="34" charset="0"/>
              </a:rPr>
              <a:t>نستعيد</a:t>
            </a:r>
            <a:r>
              <a:rPr lang="ar-JO" sz="4800" dirty="0">
                <a:solidFill>
                  <a:srgbClr val="FFFF00"/>
                </a:solidFill>
                <a:effectLst>
                  <a:glow rad="292100">
                    <a:srgbClr val="000000">
                      <a:alpha val="90000"/>
                    </a:srgbClr>
                  </a:glow>
                </a:effectLst>
                <a:cs typeface="Arial" panose="020B0604020202020204" pitchFamily="34" charset="0"/>
              </a:rPr>
              <a:t> بشكل صحيح</a:t>
            </a:r>
            <a:r>
              <a:rPr lang="ar-SA" sz="4800" dirty="0">
                <a:solidFill>
                  <a:srgbClr val="FFFFFF"/>
                </a:solidFill>
                <a:effectLst>
                  <a:glow rad="292100">
                    <a:srgbClr val="000000">
                      <a:alpha val="90000"/>
                    </a:srgbClr>
                  </a:glow>
                </a:effectLst>
                <a:cs typeface="Arial" panose="020B0604020202020204" pitchFamily="34" charset="0"/>
              </a:rPr>
              <a:t> الأعضاء </a:t>
            </a:r>
            <a:r>
              <a:rPr lang="ar-JO" sz="4800" dirty="0">
                <a:solidFill>
                  <a:srgbClr val="FFFFFF"/>
                </a:solidFill>
                <a:effectLst>
                  <a:glow rad="292100">
                    <a:srgbClr val="000000">
                      <a:alpha val="90000"/>
                    </a:srgbClr>
                  </a:glow>
                </a:effectLst>
                <a:cs typeface="Arial" panose="020B0604020202020204" pitchFamily="34" charset="0"/>
              </a:rPr>
              <a:t>الذين يخطئون</a:t>
            </a:r>
            <a:r>
              <a:rPr lang="ar-SA" sz="4800" dirty="0">
                <a:solidFill>
                  <a:srgbClr val="FFFFFF"/>
                </a:solidFill>
                <a:effectLst>
                  <a:glow rad="292100">
                    <a:srgbClr val="000000">
                      <a:alpha val="90000"/>
                    </a:srgbClr>
                  </a:glow>
                </a:effectLst>
                <a:cs typeface="Arial" panose="020B0604020202020204" pitchFamily="34" charset="0"/>
              </a:rPr>
              <a:t> لأننا نتصرف </a:t>
            </a:r>
            <a:r>
              <a:rPr lang="ar-SA" sz="4800" dirty="0">
                <a:solidFill>
                  <a:srgbClr val="FFFF00"/>
                </a:solidFill>
                <a:effectLst>
                  <a:glow rad="292100">
                    <a:srgbClr val="000000">
                      <a:alpha val="90000"/>
                    </a:srgbClr>
                  </a:glow>
                </a:effectLst>
                <a:cs typeface="Arial" panose="020B0604020202020204" pitchFamily="34" charset="0"/>
              </a:rPr>
              <a:t>نيابة</a:t>
            </a:r>
            <a:r>
              <a:rPr lang="ar-SA" sz="4800" dirty="0">
                <a:solidFill>
                  <a:srgbClr val="FFFFFF"/>
                </a:solidFill>
                <a:effectLst>
                  <a:glow rad="292100">
                    <a:srgbClr val="000000">
                      <a:alpha val="90000"/>
                    </a:srgbClr>
                  </a:glow>
                </a:effectLst>
                <a:cs typeface="Arial" panose="020B0604020202020204" pitchFamily="34" charset="0"/>
              </a:rPr>
              <a:t> عن الله</a:t>
            </a:r>
            <a:endParaRPr lang="en-US" sz="4800" dirty="0">
              <a:solidFill>
                <a:srgbClr val="FFFF00"/>
              </a:solidFill>
              <a:effectLst>
                <a:glow rad="292100">
                  <a:srgbClr val="000000">
                    <a:alpha val="90000"/>
                  </a:srgbClr>
                </a:glow>
              </a:effectLst>
              <a:cs typeface="Arial" panose="020B0604020202020204" pitchFamily="34" charset="0"/>
            </a:endParaRPr>
          </a:p>
        </p:txBody>
      </p:sp>
    </p:spTree>
    <p:extLst>
      <p:ext uri="{BB962C8B-B14F-4D97-AF65-F5344CB8AC3E}">
        <p14:creationId xmlns:p14="http://schemas.microsoft.com/office/powerpoint/2010/main" val="1316607925"/>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70634F-FDB2-9ABD-6D8B-D84FC46874ED}"/>
            </a:ext>
          </a:extLst>
        </p:cNvPr>
        <p:cNvGrpSpPr/>
        <p:nvPr/>
      </p:nvGrpSpPr>
      <p:grpSpPr>
        <a:xfrm>
          <a:off x="0" y="0"/>
          <a:ext cx="0" cy="0"/>
          <a:chOff x="0" y="0"/>
          <a:chExt cx="0" cy="0"/>
        </a:xfrm>
      </p:grpSpPr>
      <p:pic>
        <p:nvPicPr>
          <p:cNvPr id="262146" name="Picture 2" descr="roman column">
            <a:extLst>
              <a:ext uri="{FF2B5EF4-FFF2-40B4-BE49-F238E27FC236}">
                <a16:creationId xmlns:a16="http://schemas.microsoft.com/office/drawing/2014/main" id="{1E4C61AF-2E2F-676E-45B1-1ED3E30899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47" name="Picture 3" descr="roman column">
            <a:extLst>
              <a:ext uri="{FF2B5EF4-FFF2-40B4-BE49-F238E27FC236}">
                <a16:creationId xmlns:a16="http://schemas.microsoft.com/office/drawing/2014/main" id="{0ACB131C-01BF-BD1F-0C7D-E3343D6BCD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a:extLst>
              <a:ext uri="{FF2B5EF4-FFF2-40B4-BE49-F238E27FC236}">
                <a16:creationId xmlns:a16="http://schemas.microsoft.com/office/drawing/2014/main" id="{B8B68B07-0307-E3C1-7DA4-5DEA54FE442F}"/>
              </a:ext>
            </a:extLst>
          </p:cNvPr>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ar-SA" dirty="0">
                <a:effectLst>
                  <a:outerShdw blurRad="38100" dist="38100" dir="2700000" algn="tl">
                    <a:srgbClr val="FFFFFF"/>
                  </a:outerShdw>
                </a:effectLst>
                <a:ea typeface="ＭＳ Ｐゴシック" charset="0"/>
              </a:rPr>
              <a:t>متى</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62149" name="Rectangle 5">
            <a:extLst>
              <a:ext uri="{FF2B5EF4-FFF2-40B4-BE49-F238E27FC236}">
                <a16:creationId xmlns:a16="http://schemas.microsoft.com/office/drawing/2014/main" id="{7F0ABD24-7BF9-0B52-0815-7519235DD927}"/>
              </a:ext>
            </a:extLst>
          </p:cNvPr>
          <p:cNvSpPr>
            <a:spLocks noChangeArrowheads="1"/>
          </p:cNvSpPr>
          <p:nvPr/>
        </p:nvSpPr>
        <p:spPr bwMode="auto">
          <a:xfrm>
            <a:off x="3429000" y="1981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23- 24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0" name="Rectangle 6">
            <a:extLst>
              <a:ext uri="{FF2B5EF4-FFF2-40B4-BE49-F238E27FC236}">
                <a16:creationId xmlns:a16="http://schemas.microsoft.com/office/drawing/2014/main" id="{44AD4FDB-402A-5732-EDE2-91D7AE93624C}"/>
              </a:ext>
            </a:extLst>
          </p:cNvPr>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المُساء إليه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1" name="Rectangle 7">
            <a:extLst>
              <a:ext uri="{FF2B5EF4-FFF2-40B4-BE49-F238E27FC236}">
                <a16:creationId xmlns:a16="http://schemas.microsoft.com/office/drawing/2014/main" id="{AF861A4A-EF9D-8020-5402-57F0F1D42CC2}"/>
              </a:ext>
            </a:extLst>
          </p:cNvPr>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2" name="Rectangle 8">
            <a:extLst>
              <a:ext uri="{FF2B5EF4-FFF2-40B4-BE49-F238E27FC236}">
                <a16:creationId xmlns:a16="http://schemas.microsoft.com/office/drawing/2014/main" id="{533B976C-044C-ADF5-3F5D-04814E113B45}"/>
              </a:ext>
            </a:extLst>
          </p:cNvPr>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مذنب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a:extLst>
              <a:ext uri="{FF2B5EF4-FFF2-40B4-BE49-F238E27FC236}">
                <a16:creationId xmlns:a16="http://schemas.microsoft.com/office/drawing/2014/main" id="{5B82C530-9076-704A-95A7-C72F51EE46EF}"/>
              </a:ext>
            </a:extLst>
          </p:cNvPr>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4" name="Rectangle 10">
            <a:extLst>
              <a:ext uri="{FF2B5EF4-FFF2-40B4-BE49-F238E27FC236}">
                <a16:creationId xmlns:a16="http://schemas.microsoft.com/office/drawing/2014/main" id="{CA6D5B0F-0BE9-6AFB-602F-E4D7A0F461B1}"/>
              </a:ext>
            </a:extLst>
          </p:cNvPr>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a:extLst>
              <a:ext uri="{FF2B5EF4-FFF2-40B4-BE49-F238E27FC236}">
                <a16:creationId xmlns:a16="http://schemas.microsoft.com/office/drawing/2014/main" id="{5934F6BA-4756-1B4F-6532-48CC631E769F}"/>
              </a:ext>
            </a:extLst>
          </p:cNvPr>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المشكلة: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a:extLst>
              <a:ext uri="{FF2B5EF4-FFF2-40B4-BE49-F238E27FC236}">
                <a16:creationId xmlns:a16="http://schemas.microsoft.com/office/drawing/2014/main" id="{880B131F-21E3-E304-156E-09C232F0957D}"/>
              </a:ext>
            </a:extLst>
          </p:cNvPr>
          <p:cNvSpPr>
            <a:spLocks noChangeArrowheads="1"/>
          </p:cNvSpPr>
          <p:nvPr/>
        </p:nvSpPr>
        <p:spPr bwMode="auto">
          <a:xfrm>
            <a:off x="0" y="2019300"/>
            <a:ext cx="2839616"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15- 17</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a:extLst>
              <a:ext uri="{FF2B5EF4-FFF2-40B4-BE49-F238E27FC236}">
                <a16:creationId xmlns:a16="http://schemas.microsoft.com/office/drawing/2014/main" id="{CE7F2E34-173D-83D7-2DBA-F92EA2BB26DF}"/>
              </a:ext>
            </a:extLst>
          </p:cNvPr>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عمودا متى للعلاقات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62158" name="Picture 13" descr="roman column 3">
            <a:extLst>
              <a:ext uri="{FF2B5EF4-FFF2-40B4-BE49-F238E27FC236}">
                <a16:creationId xmlns:a16="http://schemas.microsoft.com/office/drawing/2014/main" id="{EACCA1A0-B3CC-BEE5-D435-FA759345CD9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1">
            <a:extLst>
              <a:ext uri="{FF2B5EF4-FFF2-40B4-BE49-F238E27FC236}">
                <a16:creationId xmlns:a16="http://schemas.microsoft.com/office/drawing/2014/main" id="{CF41581E-00E0-7A1A-E985-49837D431E73}"/>
              </a:ext>
            </a:extLst>
          </p:cNvPr>
          <p:cNvSpPr>
            <a:spLocks noChangeArrowheads="1"/>
          </p:cNvSpPr>
          <p:nvPr/>
        </p:nvSpPr>
        <p:spPr bwMode="auto">
          <a:xfrm>
            <a:off x="6523038" y="5154057"/>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المُبادر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E894ABEB-FB11-17BC-068D-AAE19045722F}"/>
              </a:ext>
            </a:extLst>
          </p:cNvPr>
          <p:cNvSpPr txBox="1"/>
          <p:nvPr/>
        </p:nvSpPr>
        <p:spPr>
          <a:xfrm>
            <a:off x="3480260" y="5283505"/>
            <a:ext cx="1158875"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6D50C075-696C-8836-56A9-81F1CE47FF9C}"/>
              </a:ext>
            </a:extLst>
          </p:cNvPr>
          <p:cNvSpPr txBox="1"/>
          <p:nvPr/>
        </p:nvSpPr>
        <p:spPr>
          <a:xfrm>
            <a:off x="840370" y="5375216"/>
            <a:ext cx="1158875"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7815019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P spid="2"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ea typeface="ＭＳ Ｐゴシック" charset="0"/>
              </a:rPr>
              <a:t>المبدأ العام</a:t>
            </a:r>
            <a:endParaRPr lang="en-US" dirty="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رومية ١٢ : ١٨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كَانَ مُمْكِناً فَحَسَبَ طَاقَتِكُمْ سَالِمُوا جَمِيعَ النَّاسِ. </a:t>
            </a:r>
          </a:p>
        </p:txBody>
      </p:sp>
    </p:spTree>
    <p:extLst>
      <p:ext uri="{BB962C8B-B14F-4D97-AF65-F5344CB8AC3E}">
        <p14:creationId xmlns:p14="http://schemas.microsoft.com/office/powerpoint/2010/main" val="2488295300"/>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a:effectLst>
                  <a:outerShdw blurRad="38100" dist="38100" dir="2700000" algn="tl">
                    <a:srgbClr val="FFFFFF"/>
                  </a:outerShdw>
                </a:effectLst>
                <a:ea typeface="ＭＳ Ｐゴシック" charset="0"/>
              </a:rPr>
              <a:t>Matthew</a:t>
            </a:r>
            <a:r>
              <a:rPr lang="mr-IN" altLang="ja-JP">
                <a:effectLst>
                  <a:outerShdw blurRad="38100" dist="38100" dir="2700000" algn="tl">
                    <a:srgbClr val="FFFFFF"/>
                  </a:outerShdw>
                </a:effectLst>
                <a:ea typeface="ＭＳ Ｐゴシック" charset="0"/>
              </a:rPr>
              <a:t>'</a:t>
            </a:r>
            <a:r>
              <a:rPr lang="en-US">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5: 23-24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أنت</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الموضوع</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 إليك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عام</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خطية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18: 15-17</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أعمدة متى العلاقاتية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المبادر</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a:spLocks noChangeArrowheads="1"/>
          </p:cNvSpPr>
          <p:nvPr/>
        </p:nvSpPr>
        <p:spPr bwMode="auto">
          <a:xfrm>
            <a:off x="2975212" y="5351463"/>
            <a:ext cx="293426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5"/>
          <p:cNvSpPr>
            <a:spLocks noChangeArrowheads="1"/>
          </p:cNvSpPr>
          <p:nvPr/>
        </p:nvSpPr>
        <p:spPr bwMode="auto">
          <a:xfrm>
            <a:off x="6332560" y="5351463"/>
            <a:ext cx="2811439"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8">
            <a:extLst>
              <a:ext uri="{FF2B5EF4-FFF2-40B4-BE49-F238E27FC236}">
                <a16:creationId xmlns:a16="http://schemas.microsoft.com/office/drawing/2014/main" id="{AE676B6A-822C-EC78-C1FB-B4C87BA17D4E}"/>
              </a:ext>
            </a:extLst>
          </p:cNvPr>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المبدأ العام: رومية ١٢: ١٨</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29280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2700" decel="100000" fill="hold"/>
                                        <p:tgtEl>
                                          <p:spTgt spid="2"/>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317009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١٧ فأجاب يسوع وقال له: «طوبى لك يا سمعان بن يونا، إن لحمًا ودمًا لم يعلن لك، لكن أبي الذي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١٨ وأنا أقول لك أيضًا: أنت بطرس، وعلى هذه الصخرة أبني كنيستي، وأبواب الجحيم لن تقوى عليها.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١٩ وأعطيك مفاتيح ملكوت السّموات، فكل ما تربطه على الأرض يكون مربوطًا في السّموات. وكل ما تحله على الأرض يكون محلولاً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٢٠ حينئذ أوصى تلاميذه أن لا يقولوا لأحد إنه يسوع المسيح.</a:t>
            </a:r>
            <a:endParaRPr kumimoji="0" lang="en-SG" sz="4000" b="1"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متى 16: 13-20</a:t>
            </a:r>
            <a:endParaRPr kumimoji="0" lang="en-SG" sz="2800" b="1"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ea typeface="ＭＳ Ｐゴシック"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24583" y="620688"/>
            <a:ext cx="9119417" cy="5262979"/>
          </a:xfrm>
          <a:prstGeom prst="rect">
            <a:avLst/>
          </a:prstGeom>
          <a:noFill/>
          <a:ln>
            <a:noFill/>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اجعلنا واحداً يا رب،
أجعلنا واحداً،
أيها الروح القدس، اجعلنا واحداً.
دع حُبك يتدفق
لذلك سيعرف العالم
نحن واحد فيك.
</a:t>
            </a: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0800190"/>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ar-SA" dirty="0">
                <a:latin typeface="Arial" panose="020B0604020202020204" pitchFamily="34" charset="0"/>
                <a:ea typeface="ＭＳ Ｐゴシック" charset="0"/>
                <a:cs typeface="Arial" panose="020B0604020202020204" pitchFamily="34" charset="0"/>
              </a:rPr>
              <a:t>ماذا يقول الله لك؟</a:t>
            </a:r>
            <a:endParaRPr kumimoji="0" lang="en-US" sz="36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خاطئ</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عضو</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a:t>
            </a:r>
            <a:endParaRPr kumimoji="0" lang="en-US" sz="2400" b="1" i="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39">
            <a:extLst>
              <a:ext uri="{FF2B5EF4-FFF2-40B4-BE49-F238E27FC236}">
                <a16:creationId xmlns:a16="http://schemas.microsoft.com/office/drawing/2014/main" id="{9FDC4406-DBB4-D31C-796F-B4B6D2CA3145}"/>
              </a:ext>
            </a:extLst>
          </p:cNvPr>
          <p:cNvSpPr txBox="1">
            <a:spLocks noChangeArrowheads="1"/>
          </p:cNvSpPr>
          <p:nvPr/>
        </p:nvSpPr>
        <p:spPr bwMode="auto">
          <a:xfrm>
            <a:off x="3878263" y="29162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 حياتك الخاصة</a:t>
            </a:r>
            <a:endParaRPr kumimoji="0" lang="en-US" sz="2400" b="1" i="0" u="none" strike="noStrike" kern="1200" cap="none" spc="0" normalizeH="0" baseline="0" noProof="0" dirty="0">
              <a:ln>
                <a:noFill/>
              </a:ln>
              <a:solidFill>
                <a:srgbClr val="BBE0E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 name="Text Box 40">
            <a:extLst>
              <a:ext uri="{FF2B5EF4-FFF2-40B4-BE49-F238E27FC236}">
                <a16:creationId xmlns:a16="http://schemas.microsoft.com/office/drawing/2014/main" id="{F3E5FFA8-F5CD-C090-5AD5-4D615E2F95AC}"/>
              </a:ext>
            </a:extLst>
          </p:cNvPr>
          <p:cNvSpPr txBox="1">
            <a:spLocks noChangeArrowheads="1"/>
          </p:cNvSpPr>
          <p:nvPr/>
        </p:nvSpPr>
        <p:spPr bwMode="auto">
          <a:xfrm>
            <a:off x="3878263" y="43640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مساعدة الآخرين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 Box 6">
            <a:extLst>
              <a:ext uri="{FF2B5EF4-FFF2-40B4-BE49-F238E27FC236}">
                <a16:creationId xmlns:a16="http://schemas.microsoft.com/office/drawing/2014/main" id="{DE5085A2-6398-1BF2-520A-434E579F3396}"/>
              </a:ext>
            </a:extLst>
          </p:cNvPr>
          <p:cNvSpPr txBox="1">
            <a:spLocks noChangeArrowheads="1"/>
          </p:cNvSpPr>
          <p:nvPr/>
        </p:nvSpPr>
        <p:spPr bwMode="auto">
          <a:xfrm>
            <a:off x="3878263" y="14684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جسد الكنيسة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3243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19</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776213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يسأل يسوع</a:t>
            </a:r>
            <a:endParaRPr kumimoji="0" lang="en-US" sz="3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19: 16-30، مرقس 10: 17-31، لوقا 18: 18-30</a:t>
            </a:r>
            <a:endParaRPr kumimoji="0" lang="en-US"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كتابية </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83796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878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5763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8515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3501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46103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802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4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26817</TotalTime>
  <Words>12589</Words>
  <Application>Microsoft Macintosh PowerPoint</Application>
  <PresentationFormat>On-screen Show (4:3)</PresentationFormat>
  <Paragraphs>1934</Paragraphs>
  <Slides>380</Slides>
  <Notes>285</Notes>
  <HiddenSlides>0</HiddenSlides>
  <MMClips>0</MMClips>
  <ScaleCrop>false</ScaleCrop>
  <HeadingPairs>
    <vt:vector size="6" baseType="variant">
      <vt:variant>
        <vt:lpstr>Fonts Used</vt:lpstr>
      </vt:variant>
      <vt:variant>
        <vt:i4>27</vt:i4>
      </vt:variant>
      <vt:variant>
        <vt:lpstr>Theme</vt:lpstr>
      </vt:variant>
      <vt:variant>
        <vt:i4>69</vt:i4>
      </vt:variant>
      <vt:variant>
        <vt:lpstr>Slide Titles</vt:lpstr>
      </vt:variant>
      <vt:variant>
        <vt:i4>380</vt:i4>
      </vt:variant>
    </vt:vector>
  </HeadingPairs>
  <TitlesOfParts>
    <vt:vector size="476" baseType="lpstr">
      <vt:lpstr>Albertus Extra Bold</vt:lpstr>
      <vt:lpstr>BONES</vt:lpstr>
      <vt:lpstr>ＭＳ Ｐゴシック</vt:lpstr>
      <vt:lpstr>ＭＳ Ｐゴシック</vt:lpstr>
      <vt:lpstr>Osaka</vt:lpstr>
      <vt:lpstr>system-ui</vt:lpstr>
      <vt:lpstr>Times</vt:lpstr>
      <vt:lpstr>Arial</vt:lpstr>
      <vt:lpstr>Arial Black</vt:lpstr>
      <vt:lpstr>Arial Narrow</vt:lpstr>
      <vt:lpstr>Avenir Black</vt:lpstr>
      <vt:lpstr>Calibri</vt:lpstr>
      <vt:lpstr>Calibri Light</vt:lpstr>
      <vt:lpstr>Chalkduster</vt:lpstr>
      <vt:lpstr>Comic Sans MS</vt:lpstr>
      <vt:lpstr>Copperplate Gothic Light</vt:lpstr>
      <vt:lpstr>Helvetica</vt:lpstr>
      <vt:lpstr>Helvetica Neue</vt:lpstr>
      <vt:lpstr>Impact</vt:lpstr>
      <vt:lpstr>Lucida Grande</vt:lpstr>
      <vt:lpstr>Monotype Sorts</vt:lpstr>
      <vt:lpstr>Tahoma</vt:lpstr>
      <vt:lpstr>Times New Roman</vt:lpstr>
      <vt:lpstr>Traditional Arabic</vt:lpstr>
      <vt:lpstr>Trebuchet MS</vt:lpstr>
      <vt:lpstr>Verdana</vt:lpstr>
      <vt:lpstr>Wingdings</vt:lpstr>
      <vt:lpstr>Default Design</vt:lpstr>
      <vt:lpstr>Blank Presentation</vt:lpstr>
      <vt:lpstr>3_Blank Presentation</vt:lpstr>
      <vt:lpstr>4_Blank Presentation</vt:lpstr>
      <vt:lpstr>3_Orbit</vt:lpstr>
      <vt:lpstr>46_Blank Presentation</vt:lpstr>
      <vt:lpstr>8_Office Theme</vt:lpstr>
      <vt:lpstr>49_Blank Presentation</vt:lpstr>
      <vt:lpstr>1_Office Theme</vt:lpstr>
      <vt:lpstr>2_Office Theme</vt:lpstr>
      <vt:lpstr>Northern Lights</vt:lpstr>
      <vt:lpstr>7_Blank Presentation</vt:lpstr>
      <vt:lpstr>9_Default Design</vt:lpstr>
      <vt:lpstr>16_Default Design</vt:lpstr>
      <vt:lpstr>8_Blank Presentation</vt:lpstr>
      <vt:lpstr>11_Office Theme</vt:lpstr>
      <vt:lpstr>5_Office Theme</vt:lpstr>
      <vt:lpstr>3_Office Theme</vt:lpstr>
      <vt:lpstr>4_Office Theme</vt:lpstr>
      <vt:lpstr>51_Blank Presentation</vt:lpstr>
      <vt:lpstr>1_Default Design</vt:lpstr>
      <vt:lpstr>7_Office Theme</vt:lpstr>
      <vt:lpstr>8_Default Design</vt:lpstr>
      <vt:lpstr>13_Default Design</vt:lpstr>
      <vt:lpstr>7_Default Design</vt:lpstr>
      <vt:lpstr>9_Office Theme</vt:lpstr>
      <vt:lpstr>6_Office Theme</vt:lpstr>
      <vt:lpstr>52_Blank Presentation</vt:lpstr>
      <vt:lpstr>10_Office Theme</vt:lpstr>
      <vt:lpstr>3_Mountain</vt:lpstr>
      <vt:lpstr>31_Default Design</vt:lpstr>
      <vt:lpstr>3_Default Design</vt:lpstr>
      <vt:lpstr>4_Mountain</vt:lpstr>
      <vt:lpstr>1_Ribbons</vt:lpstr>
      <vt:lpstr>12_Office Theme</vt:lpstr>
      <vt:lpstr>18_Default Design</vt:lpstr>
      <vt:lpstr>Soaring</vt:lpstr>
      <vt:lpstr>1_Glare</vt:lpstr>
      <vt:lpstr>1_Slit</vt:lpstr>
      <vt:lpstr>4_Default Design</vt:lpstr>
      <vt:lpstr>50_Blank Presentation</vt:lpstr>
      <vt:lpstr>25_Default Design</vt:lpstr>
      <vt:lpstr>1_Crumple</vt:lpstr>
      <vt:lpstr>9_Blank Presentation</vt:lpstr>
      <vt:lpstr>2_Default Design</vt:lpstr>
      <vt:lpstr>5_Default Design</vt:lpstr>
      <vt:lpstr>6_Default Design</vt:lpstr>
      <vt:lpstr>13_Office Theme</vt:lpstr>
      <vt:lpstr>14_Office Theme</vt:lpstr>
      <vt:lpstr>15_Office Theme</vt:lpstr>
      <vt:lpstr>5_Blank Presentation</vt:lpstr>
      <vt:lpstr>2_Mountain</vt:lpstr>
      <vt:lpstr>10_Blank Presentation</vt:lpstr>
      <vt:lpstr>1_Schmooze</vt:lpstr>
      <vt:lpstr>5_Orbit</vt:lpstr>
      <vt:lpstr>1_Beam</vt:lpstr>
      <vt:lpstr>4_Pulse</vt:lpstr>
      <vt:lpstr>11_Default Design</vt:lpstr>
      <vt:lpstr>1_Skyline</vt:lpstr>
      <vt:lpstr>1_Kimono</vt:lpstr>
      <vt:lpstr>12_Default Design</vt:lpstr>
      <vt:lpstr>5_Pulse</vt:lpstr>
      <vt:lpstr>3_Schmooze</vt:lpstr>
      <vt:lpstr>2_Expedition</vt:lpstr>
      <vt:lpstr>1_Alchemy</vt:lpstr>
      <vt:lpstr>2_Blends</vt:lpstr>
      <vt:lpstr>4_Schmooze</vt:lpstr>
      <vt:lpstr>1_Justice</vt:lpstr>
      <vt:lpstr>1_Network</vt:lpstr>
      <vt:lpstr>متى ١٥-٢٨ </vt:lpstr>
      <vt:lpstr>لماذا تخدم يسوع؟</vt:lpstr>
      <vt:lpstr>أسماء مدهشة</vt:lpstr>
      <vt:lpstr>أسماء مدهشة</vt:lpstr>
      <vt:lpstr>أسماء مدهشة</vt:lpstr>
      <vt:lpstr>Slides on  متى 15 </vt:lpstr>
      <vt:lpstr>Slides on  متى 16 </vt:lpstr>
      <vt:lpstr>PowerPoint Presentation</vt:lpstr>
      <vt:lpstr>PowerPoint Presentation</vt:lpstr>
      <vt:lpstr>16: 13- 20: 34 </vt:lpstr>
      <vt:lpstr>Slides on  متى 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متى 18 </vt:lpstr>
      <vt:lpstr>كيفية استرداد العلاقات</vt:lpstr>
      <vt:lpstr>1. (15-17) الطريقة التي ينبغي على الكنيسة أن تعيد بها بشكل صحيح خاطئ مسيحي تكون بالحفاظ على خصوصية الأمر قدر الإمكان.</vt:lpstr>
      <vt:lpstr>2. (18-20) السبب في استطاعة الكنيسة استعادة أو  الاستمرار في السعي لاستعادة المؤمنين الضالين هو أنها تستمد سلطانها من الله نفسه.</vt:lpstr>
      <vt:lpstr>فكرة تفسيرية: السبب لذي يوجب على الكنيسة استعادة مسيحي خاطئ بشكل صحيح هو أنها تمدّ سلطان الله.</vt:lpstr>
      <vt:lpstr>الطرق المتقاطعة (1981- 83)</vt:lpstr>
      <vt:lpstr>الصين، 1981</vt:lpstr>
      <vt:lpstr>خدمة الطرق المتقاطعة</vt:lpstr>
      <vt:lpstr>إنها الحرب</vt:lpstr>
      <vt:lpstr>Relational Pillars</vt:lpstr>
      <vt:lpstr>الغرام، 1982</vt:lpstr>
      <vt:lpstr>سوزان كاي جريفيث</vt:lpstr>
      <vt:lpstr>متى's Relational Pillars</vt:lpstr>
      <vt:lpstr>متى 5: 23- 24</vt:lpstr>
      <vt:lpstr>متى 5: 23- 24</vt:lpstr>
      <vt:lpstr>عشاء الرّب</vt:lpstr>
      <vt:lpstr>متى's Relational Pillars</vt:lpstr>
      <vt:lpstr>كيف  نسترد بطريقة صحيحة  المؤمنين الذين يقترفون خطية ؟  </vt:lpstr>
      <vt:lpstr>علاقات أخرى</vt:lpstr>
      <vt:lpstr>Black</vt:lpstr>
      <vt:lpstr>متى 18</vt:lpstr>
      <vt:lpstr>متى 18: 15-20</vt:lpstr>
      <vt:lpstr>The Point of Verses 15-17</vt:lpstr>
      <vt:lpstr>هَدّفُنا:</vt:lpstr>
      <vt:lpstr>Restore People in Sin</vt:lpstr>
      <vt:lpstr>4 خطوات في  عملية الاسترداد الإلهي</vt:lpstr>
      <vt:lpstr>الخطوة 1 في الإسترداد تحدث إلى الشخص بنفسك</vt:lpstr>
      <vt:lpstr>متى's Relational Pillars</vt:lpstr>
      <vt:lpstr>متى's Relational Pillars</vt:lpstr>
      <vt:lpstr>الذهاب شخصياً</vt:lpstr>
      <vt:lpstr>1996</vt:lpstr>
      <vt:lpstr>إخوة...</vt:lpstr>
      <vt:lpstr>لماذا لا نواجه الاخرين؟</vt:lpstr>
      <vt:lpstr>الخطوة 1 في الإسترداد تحدث إلى الشخص بنفسك</vt:lpstr>
      <vt:lpstr>الخطوة 2 في الإسترداد  خذ 1-2 آخرين معك</vt:lpstr>
      <vt:lpstr>أسئلة حول الخطوة الثانية</vt:lpstr>
      <vt:lpstr>تثنية ١٩ : ١٥</vt:lpstr>
      <vt:lpstr>الخطوة 3 في الإسترداد  اعرض الخطية على الكنيسة بالكامل</vt:lpstr>
      <vt:lpstr>لماذا تخبر الكنيسة كلها؟</vt:lpstr>
      <vt:lpstr>الخطوة 4 في الإسترداد عامل الشخص كأنه غير مؤمن</vt:lpstr>
      <vt:lpstr>Sins Worthy of Discipline</vt:lpstr>
      <vt:lpstr>Sins Worthy of Discipline</vt:lpstr>
      <vt:lpstr>The Point of Verses 15-17</vt:lpstr>
      <vt:lpstr>4 خطوات في  عملية الإسترداد الإلهي</vt:lpstr>
      <vt:lpstr>سؤالنا الثاني تم الإجابة عليه  في الأعداد 18-20: لماذا نسترد المؤمنين المخطئين  بشكل مناسب؟</vt:lpstr>
      <vt:lpstr>الفكرة في الأعداد 18-20</vt:lpstr>
      <vt:lpstr>لماذا التأديب؟ عندما نسعى لاسترداد شخص ما ....</vt:lpstr>
      <vt:lpstr>A Better Translation…</vt:lpstr>
      <vt:lpstr>متى ١٨ : ١٩</vt:lpstr>
      <vt:lpstr>المزامير ٨٢: ١، ٦  (إلى حكام إسرائيل / آلهة) 
</vt:lpstr>
      <vt:lpstr>لماذا التأديب؟ عندما نسعى لاسترداد شخص ما ....</vt:lpstr>
      <vt:lpstr>متى ١٨ : ٢٠</vt:lpstr>
      <vt:lpstr>لماذا نسترد المؤمنين المخطئين  بشكل مناسب؟</vt:lpstr>
      <vt:lpstr>الفكرة الرئيسية:</vt:lpstr>
      <vt:lpstr>متى's Relational Pillars</vt:lpstr>
      <vt:lpstr>المبدأ العام</vt:lpstr>
      <vt:lpstr>Matthew's Relational Pillars</vt:lpstr>
      <vt:lpstr>Make us one 3/3</vt:lpstr>
      <vt:lpstr>ماذا يقول الله لك؟</vt:lpstr>
      <vt:lpstr>Slides on  متى 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Camel through a needle (Matt 19:24)</vt:lpstr>
      <vt:lpstr>PowerPoint Presentation</vt:lpstr>
      <vt:lpstr>PowerPoint Presentation</vt:lpstr>
      <vt:lpstr>استخدمت بإذن رسمي</vt:lpstr>
      <vt:lpstr>مملكة سياسية حرفية</vt:lpstr>
      <vt:lpstr>Slides on  متى 20 </vt:lpstr>
      <vt:lpstr>Slides on  متى 21 </vt:lpstr>
      <vt:lpstr>الإصحاحات ٢١-٢٧</vt:lpstr>
      <vt:lpstr>أورشليم خلال خدمة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الروح يغادر ويرجع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Palm Sunday</vt:lpstr>
      <vt:lpstr>Palm Sunday</vt:lpstr>
      <vt:lpstr>أشجار النخيل للعبور</vt:lpstr>
      <vt:lpstr>انتصار الدخول</vt:lpstr>
      <vt:lpstr>انتصار الدخول</vt:lpstr>
      <vt:lpstr>الدخول الإنتصاريّ</vt:lpstr>
      <vt:lpstr>الشعانين إلى الصليب</vt:lpstr>
      <vt:lpstr> ما هو الأمر الجيد بخصوص الجمعة العظيمة؟</vt:lpstr>
      <vt:lpstr> كيف يكون موت المسيح أفضل من أي ذبيحة؟</vt:lpstr>
      <vt:lpstr>Slides on  متى 22 </vt:lpstr>
      <vt:lpstr>أسبوع الآلام</vt:lpstr>
      <vt:lpstr>دينار فضي</vt:lpstr>
      <vt:lpstr>ما هو الأكثر أهمية؟</vt:lpstr>
      <vt:lpstr>الأمر الأكثر أهمية هو أن تستمتع بحياتك – هذا هو كل ما يهم  - أودري هيبورن -</vt:lpstr>
      <vt:lpstr>"Happiness is most important"</vt:lpstr>
      <vt:lpstr>ما هو الأكثر أهمية؟</vt:lpstr>
      <vt:lpstr>رؤيتنا</vt:lpstr>
      <vt:lpstr>Slides on  متى 23 </vt:lpstr>
      <vt:lpstr>Slides on  متى 24 </vt:lpstr>
      <vt:lpstr>التلاميذ : يا له من هيكل مذهل (24: 1)</vt:lpstr>
      <vt:lpstr>PowerPoint Presentation</vt:lpstr>
      <vt:lpstr>محتويات الدينونة</vt:lpstr>
      <vt:lpstr>عظة جبل الزيتون (متى 24-25)</vt:lpstr>
      <vt:lpstr>Dispensational Views on متى 24</vt:lpstr>
      <vt:lpstr>Dispensational Views on متى 24</vt:lpstr>
      <vt:lpstr>Dispensational Views on متى 24</vt:lpstr>
      <vt:lpstr>Dispensational Views on متى 24</vt:lpstr>
      <vt:lpstr>متى ٢٤ : ١٤</vt:lpstr>
      <vt:lpstr>متى 24: 15</vt:lpstr>
      <vt:lpstr>Slides on  متى 25 </vt:lpstr>
      <vt:lpstr>دينونة الأمم (الخراف والجداء)</vt:lpstr>
      <vt:lpstr>أليس الخراف والجداء متشابهين؟</vt:lpstr>
      <vt:lpstr>دينونة الأمم</vt:lpstr>
      <vt:lpstr>دينونة الأمم الحية</vt:lpstr>
      <vt:lpstr>دينونة الأمم الحية</vt:lpstr>
      <vt:lpstr>ملخص خطاب جبل الزيتون</vt:lpstr>
      <vt:lpstr>الإصحاحات ٢١-٢٧</vt:lpstr>
      <vt:lpstr>Slides on  متى 26 </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vt:lpstr>
      <vt:lpstr>كسجين خرج من أغلاله كروح تحررت من القبر</vt:lpstr>
      <vt:lpstr>محطمة ومترددة ، فقط من أجل حبك يا يسوع</vt:lpstr>
      <vt:lpstr>أغلى كنز في الحياة سدد عليك</vt:lpstr>
      <vt:lpstr>كسرت وخرجت وانسكبت عند قدميك</vt:lpstr>
      <vt:lpstr>في التخلي الحلو ، اسمحوا لي أن أتسرب من أجلك</vt:lpstr>
      <vt:lpstr>يا رب ، لقد كنت كنز الله الثمين ، ومحبوبًا له وابنه الكامل</vt:lpstr>
      <vt:lpstr>أُرسِلَتْ هنا لتظهر لي محبة الآب ، فقط من أجل المحبة التي تمت</vt:lpstr>
      <vt:lpstr>وعلى الرغم من أنك كنت كاملاً ومقدسًا ، فقد تخلت عن نفسك طواعية </vt:lpstr>
      <vt:lpstr>أنت لم تدخر أي نفقات في عفوتي استهلكت وضيعت من أجلي</vt:lpstr>
      <vt:lpstr>مكسورة وتحدثت فقط من أجل محبتي ، يا يسوع</vt:lpstr>
      <vt:lpstr>أغلى كنز الله أغدق علي</vt:lpstr>
      <vt:lpstr>كسرت وانسكبت على قدمي. </vt:lpstr>
      <vt:lpstr>في هجر جميل ، يا رب ، لقد تم إراحتك واستهلكت من أجلي</vt:lpstr>
      <vt:lpstr>في التخلي الحلو ، اسمحوا لي أن ينسكب من أجل اليك</vt:lpstr>
      <vt:lpstr>الصور مقدمة من Big Book Media © جميع الحقوق محفوظة</vt:lpstr>
      <vt:lpstr>الكلمة في صور</vt:lpstr>
      <vt:lpstr>هل كانت مريم المجدليَّة  هي المرأة  حاملة قارورة الطيب؟</vt:lpstr>
      <vt:lpstr>يوحنا ١٢ حدث</vt:lpstr>
      <vt:lpstr>لم يكن هذا مثل لوقا ٧: ٣٦-٥٠ مع يسوع والمرأة الخاطئة</vt:lpstr>
      <vt:lpstr>مسح يسوع</vt:lpstr>
      <vt:lpstr>مسحتي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Slides on  متى 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حجاب الهيكل</vt:lpstr>
      <vt:lpstr>شق حجاب الهيكل (27: 51)</vt:lpstr>
      <vt:lpstr>لماذا تخدم يسوع؟</vt:lpstr>
      <vt:lpstr>الفكرة الرئيسية لـمتى</vt:lpstr>
      <vt:lpstr>أسماء مدهشة</vt:lpstr>
      <vt:lpstr>أسماء مدهشة</vt:lpstr>
      <vt:lpstr>أسماء مدهشة</vt:lpstr>
      <vt:lpstr>Slides on  متى 28 </vt:lpstr>
      <vt:lpstr>اصحاحات ٢١-٢٧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حراس مرتشون (28: 12)</vt:lpstr>
      <vt:lpstr>متى ٢٨ : ١٨-٢٠</vt:lpstr>
      <vt:lpstr>المأمورية العظمى</vt:lpstr>
      <vt:lpstr>المأمورية العظمى</vt:lpstr>
      <vt:lpstr>لماذا تخدم يسوع؟</vt:lpstr>
      <vt:lpstr>الفكرة الرئيسية لـمتى</vt:lpstr>
      <vt:lpstr>أسماء مدهشة</vt:lpstr>
      <vt:lpstr>أسماء مدهشة</vt:lpstr>
      <vt:lpstr>أسماء مدهشة</vt:lpstr>
      <vt:lpstr>الفكرة الرئيسية لـمتى</vt:lpstr>
      <vt:lpstr>أسماء مدهشة</vt:lpstr>
      <vt:lpstr>الفكرة الرئيسية لـمتى</vt:lpstr>
      <vt:lpstr>هل تثق بالملك الآن؟</vt:lpstr>
      <vt:lpstr>Black</vt:lpstr>
      <vt:lpstr>وعظ العهد الجديد • BibleStudyDownloads.org</vt:lpstr>
      <vt:lpstr>متى</vt:lpstr>
      <vt:lpstr>بما أن المسيح ملك  فالمؤمنون سوف يحكمون معه</vt:lpstr>
      <vt:lpstr>المؤمنون سيحكمون الأرض (رؤ 5: 10)</vt:lpstr>
      <vt:lpstr>رسم بياني حسب رؤيا 20: 4-6</vt:lpstr>
      <vt:lpstr> بما أن يسوع تمم كل المتطلبات  ليكون ملك إسرائيل  فسوف نملك معه</vt:lpstr>
      <vt:lpstr>هل تثق بالملك الآن؟</vt:lpstr>
      <vt:lpstr>هل تقف؟</vt:lpstr>
      <vt:lpstr>يسوع خروف وأسد معاً</vt:lpstr>
      <vt:lpstr>أثق بموتك لأجلي</vt:lpstr>
      <vt:lpstr>هل أنت مستعد لتحكم؟</vt:lpstr>
      <vt:lpstr>كن أميناً الآن </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568</cp:revision>
  <dcterms:created xsi:type="dcterms:W3CDTF">2006-01-16T02:46:51Z</dcterms:created>
  <dcterms:modified xsi:type="dcterms:W3CDTF">2025-03-05T07:19:12Z</dcterms:modified>
</cp:coreProperties>
</file>