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3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3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2.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3964" r:id="rId5"/>
    <p:sldMasterId id="2147483966" r:id="rId6"/>
    <p:sldMasterId id="2147484002" r:id="rId7"/>
    <p:sldMasterId id="2147484015" r:id="rId8"/>
    <p:sldMasterId id="2147484017" r:id="rId9"/>
    <p:sldMasterId id="2147484019" r:id="rId10"/>
    <p:sldMasterId id="2147484021" r:id="rId11"/>
    <p:sldMasterId id="2147484023" r:id="rId12"/>
    <p:sldMasterId id="2147484027" r:id="rId13"/>
    <p:sldMasterId id="2147484029" r:id="rId14"/>
    <p:sldMasterId id="2147484033" r:id="rId15"/>
    <p:sldMasterId id="2147484035" r:id="rId16"/>
    <p:sldMasterId id="2147484037" r:id="rId17"/>
    <p:sldMasterId id="2147484039" r:id="rId18"/>
    <p:sldMasterId id="2147484042" r:id="rId19"/>
    <p:sldMasterId id="2147484044" r:id="rId20"/>
    <p:sldMasterId id="2147484046" r:id="rId21"/>
    <p:sldMasterId id="2147484048" r:id="rId22"/>
    <p:sldMasterId id="2147484815" r:id="rId23"/>
    <p:sldMasterId id="2147485045" r:id="rId24"/>
    <p:sldMasterId id="2147485187" r:id="rId25"/>
    <p:sldMasterId id="2147485582" r:id="rId26"/>
    <p:sldMasterId id="2147485584" r:id="rId27"/>
    <p:sldMasterId id="2147485598" r:id="rId28"/>
    <p:sldMasterId id="2147485610" r:id="rId29"/>
    <p:sldMasterId id="2147485612" r:id="rId30"/>
    <p:sldMasterId id="2147485625" r:id="rId31"/>
    <p:sldMasterId id="2147485637" r:id="rId32"/>
    <p:sldMasterId id="2147485650" r:id="rId33"/>
    <p:sldMasterId id="2147485664" r:id="rId34"/>
    <p:sldMasterId id="2147485676" r:id="rId35"/>
    <p:sldMasterId id="2147485688" r:id="rId36"/>
    <p:sldMasterId id="2147485700" r:id="rId37"/>
    <p:sldMasterId id="2147485712" r:id="rId38"/>
    <p:sldMasterId id="2147485715" r:id="rId39"/>
    <p:sldMasterId id="2147485729" r:id="rId40"/>
  </p:sldMasterIdLst>
  <p:notesMasterIdLst>
    <p:notesMasterId r:id="rId145"/>
  </p:notesMasterIdLst>
  <p:sldIdLst>
    <p:sldId id="257" r:id="rId41"/>
    <p:sldId id="287" r:id="rId42"/>
    <p:sldId id="371" r:id="rId43"/>
    <p:sldId id="3641" r:id="rId44"/>
    <p:sldId id="3642" r:id="rId45"/>
    <p:sldId id="3643" r:id="rId46"/>
    <p:sldId id="3644" r:id="rId47"/>
    <p:sldId id="289" r:id="rId48"/>
    <p:sldId id="326" r:id="rId49"/>
    <p:sldId id="327" r:id="rId50"/>
    <p:sldId id="328" r:id="rId51"/>
    <p:sldId id="329" r:id="rId52"/>
    <p:sldId id="379" r:id="rId53"/>
    <p:sldId id="380" r:id="rId54"/>
    <p:sldId id="381" r:id="rId55"/>
    <p:sldId id="382" r:id="rId56"/>
    <p:sldId id="383" r:id="rId57"/>
    <p:sldId id="384" r:id="rId58"/>
    <p:sldId id="409" r:id="rId59"/>
    <p:sldId id="330" r:id="rId60"/>
    <p:sldId id="331" r:id="rId61"/>
    <p:sldId id="332" r:id="rId62"/>
    <p:sldId id="391" r:id="rId63"/>
    <p:sldId id="333" r:id="rId64"/>
    <p:sldId id="334" r:id="rId65"/>
    <p:sldId id="335" r:id="rId66"/>
    <p:sldId id="336" r:id="rId67"/>
    <p:sldId id="337" r:id="rId68"/>
    <p:sldId id="338" r:id="rId69"/>
    <p:sldId id="339" r:id="rId70"/>
    <p:sldId id="340" r:id="rId71"/>
    <p:sldId id="356" r:id="rId72"/>
    <p:sldId id="357" r:id="rId73"/>
    <p:sldId id="358" r:id="rId74"/>
    <p:sldId id="359" r:id="rId75"/>
    <p:sldId id="360" r:id="rId76"/>
    <p:sldId id="361" r:id="rId77"/>
    <p:sldId id="362" r:id="rId78"/>
    <p:sldId id="363" r:id="rId79"/>
    <p:sldId id="374" r:id="rId80"/>
    <p:sldId id="375" r:id="rId81"/>
    <p:sldId id="376" r:id="rId82"/>
    <p:sldId id="367" r:id="rId83"/>
    <p:sldId id="3648" r:id="rId84"/>
    <p:sldId id="308" r:id="rId85"/>
    <p:sldId id="3646" r:id="rId86"/>
    <p:sldId id="3647" r:id="rId87"/>
    <p:sldId id="390" r:id="rId88"/>
    <p:sldId id="263" r:id="rId89"/>
    <p:sldId id="264" r:id="rId90"/>
    <p:sldId id="265" r:id="rId91"/>
    <p:sldId id="266" r:id="rId92"/>
    <p:sldId id="267" r:id="rId93"/>
    <p:sldId id="268" r:id="rId94"/>
    <p:sldId id="269" r:id="rId95"/>
    <p:sldId id="270" r:id="rId96"/>
    <p:sldId id="271" r:id="rId97"/>
    <p:sldId id="272" r:id="rId98"/>
    <p:sldId id="275" r:id="rId99"/>
    <p:sldId id="393" r:id="rId100"/>
    <p:sldId id="277" r:id="rId101"/>
    <p:sldId id="321" r:id="rId102"/>
    <p:sldId id="322" r:id="rId103"/>
    <p:sldId id="323" r:id="rId104"/>
    <p:sldId id="324" r:id="rId105"/>
    <p:sldId id="325" r:id="rId106"/>
    <p:sldId id="396" r:id="rId107"/>
    <p:sldId id="397" r:id="rId108"/>
    <p:sldId id="3638" r:id="rId109"/>
    <p:sldId id="398" r:id="rId110"/>
    <p:sldId id="399" r:id="rId111"/>
    <p:sldId id="400" r:id="rId112"/>
    <p:sldId id="401" r:id="rId113"/>
    <p:sldId id="402" r:id="rId114"/>
    <p:sldId id="403" r:id="rId115"/>
    <p:sldId id="404" r:id="rId116"/>
    <p:sldId id="405" r:id="rId117"/>
    <p:sldId id="406" r:id="rId118"/>
    <p:sldId id="407" r:id="rId119"/>
    <p:sldId id="408" r:id="rId120"/>
    <p:sldId id="282" r:id="rId121"/>
    <p:sldId id="283" r:id="rId122"/>
    <p:sldId id="394" r:id="rId123"/>
    <p:sldId id="318" r:id="rId124"/>
    <p:sldId id="319" r:id="rId125"/>
    <p:sldId id="320" r:id="rId126"/>
    <p:sldId id="410" r:id="rId127"/>
    <p:sldId id="411" r:id="rId128"/>
    <p:sldId id="412" r:id="rId129"/>
    <p:sldId id="413" r:id="rId130"/>
    <p:sldId id="414" r:id="rId131"/>
    <p:sldId id="415" r:id="rId132"/>
    <p:sldId id="3645" r:id="rId133"/>
    <p:sldId id="417" r:id="rId134"/>
    <p:sldId id="418" r:id="rId135"/>
    <p:sldId id="419" r:id="rId136"/>
    <p:sldId id="3639" r:id="rId137"/>
    <p:sldId id="421" r:id="rId138"/>
    <p:sldId id="422" r:id="rId139"/>
    <p:sldId id="423" r:id="rId140"/>
    <p:sldId id="355" r:id="rId141"/>
    <p:sldId id="3649" r:id="rId142"/>
    <p:sldId id="377" r:id="rId143"/>
    <p:sldId id="392" r:id="rId14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8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75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639"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517"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4398" algn="l" defTabSz="456880" rtl="0" eaLnBrk="1" latinLnBrk="0" hangingPunct="1">
      <a:defRPr sz="2400" kern="1200">
        <a:solidFill>
          <a:schemeClr val="tx1"/>
        </a:solidFill>
        <a:latin typeface="Times New Roman" charset="0"/>
        <a:ea typeface="ＭＳ Ｐゴシック" charset="0"/>
        <a:cs typeface="ＭＳ Ｐゴシック" charset="0"/>
      </a:defRPr>
    </a:lvl6pPr>
    <a:lvl7pPr marL="2741275" algn="l" defTabSz="456880" rtl="0" eaLnBrk="1" latinLnBrk="0" hangingPunct="1">
      <a:defRPr sz="2400" kern="1200">
        <a:solidFill>
          <a:schemeClr val="tx1"/>
        </a:solidFill>
        <a:latin typeface="Times New Roman" charset="0"/>
        <a:ea typeface="ＭＳ Ｐゴシック" charset="0"/>
        <a:cs typeface="ＭＳ Ｐゴシック" charset="0"/>
      </a:defRPr>
    </a:lvl7pPr>
    <a:lvl8pPr marL="3198156" algn="l" defTabSz="456880" rtl="0" eaLnBrk="1" latinLnBrk="0" hangingPunct="1">
      <a:defRPr sz="2400" kern="1200">
        <a:solidFill>
          <a:schemeClr val="tx1"/>
        </a:solidFill>
        <a:latin typeface="Times New Roman" charset="0"/>
        <a:ea typeface="ＭＳ Ｐゴシック" charset="0"/>
        <a:cs typeface="ＭＳ Ｐゴシック" charset="0"/>
      </a:defRPr>
    </a:lvl8pPr>
    <a:lvl9pPr marL="3655033" algn="l" defTabSz="45688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800000"/>
    <a:srgbClr val="FF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9"/>
    <p:restoredTop sz="77929" autoAdjust="0"/>
  </p:normalViewPr>
  <p:slideViewPr>
    <p:cSldViewPr>
      <p:cViewPr varScale="1">
        <p:scale>
          <a:sx n="29" d="100"/>
          <a:sy n="29" d="100"/>
        </p:scale>
        <p:origin x="192" y="1936"/>
      </p:cViewPr>
      <p:guideLst>
        <p:guide orient="horz" pos="2352"/>
        <p:guide pos="2880"/>
      </p:guideLst>
    </p:cSldViewPr>
  </p:slideViewPr>
  <p:outlineViewPr>
    <p:cViewPr>
      <p:scale>
        <a:sx n="33" d="100"/>
        <a:sy n="33" d="100"/>
      </p:scale>
      <p:origin x="0" y="0"/>
    </p:cViewPr>
  </p:outlineViewPr>
  <p:notesTextViewPr>
    <p:cViewPr>
      <p:scale>
        <a:sx n="204" d="100"/>
        <a:sy n="204"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5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113" Type="http://schemas.openxmlformats.org/officeDocument/2006/relationships/slide" Target="slides/slide73.xml"/><Relationship Id="rId118" Type="http://schemas.openxmlformats.org/officeDocument/2006/relationships/slide" Target="slides/slide78.xml"/><Relationship Id="rId134" Type="http://schemas.openxmlformats.org/officeDocument/2006/relationships/slide" Target="slides/slide94.xml"/><Relationship Id="rId139" Type="http://schemas.openxmlformats.org/officeDocument/2006/relationships/slide" Target="slides/slide99.xml"/><Relationship Id="rId80" Type="http://schemas.openxmlformats.org/officeDocument/2006/relationships/slide" Target="slides/slide40.xml"/><Relationship Id="rId85" Type="http://schemas.openxmlformats.org/officeDocument/2006/relationships/slide" Target="slides/slide4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08" Type="http://schemas.openxmlformats.org/officeDocument/2006/relationships/slide" Target="slides/slide68.xml"/><Relationship Id="rId124" Type="http://schemas.openxmlformats.org/officeDocument/2006/relationships/slide" Target="slides/slide84.xml"/><Relationship Id="rId129" Type="http://schemas.openxmlformats.org/officeDocument/2006/relationships/slide" Target="slides/slide89.xml"/><Relationship Id="rId54" Type="http://schemas.openxmlformats.org/officeDocument/2006/relationships/slide" Target="slides/slide14.xml"/><Relationship Id="rId70" Type="http://schemas.openxmlformats.org/officeDocument/2006/relationships/slide" Target="slides/slide30.xml"/><Relationship Id="rId75" Type="http://schemas.openxmlformats.org/officeDocument/2006/relationships/slide" Target="slides/slide35.xml"/><Relationship Id="rId91" Type="http://schemas.openxmlformats.org/officeDocument/2006/relationships/slide" Target="slides/slide51.xml"/><Relationship Id="rId96" Type="http://schemas.openxmlformats.org/officeDocument/2006/relationships/slide" Target="slides/slide56.xml"/><Relationship Id="rId140" Type="http://schemas.openxmlformats.org/officeDocument/2006/relationships/slide" Target="slides/slide100.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slide" Target="slides/slide9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688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3758"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639"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5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4398" algn="l" defTabSz="456880" rtl="0" eaLnBrk="1" latinLnBrk="0" hangingPunct="1">
      <a:defRPr sz="1200" kern="1200">
        <a:solidFill>
          <a:schemeClr val="tx1"/>
        </a:solidFill>
        <a:latin typeface="+mn-lt"/>
        <a:ea typeface="+mn-ea"/>
        <a:cs typeface="+mn-cs"/>
      </a:defRPr>
    </a:lvl6pPr>
    <a:lvl7pPr marL="2741275" algn="l" defTabSz="456880" rtl="0" eaLnBrk="1" latinLnBrk="0" hangingPunct="1">
      <a:defRPr sz="1200" kern="1200">
        <a:solidFill>
          <a:schemeClr val="tx1"/>
        </a:solidFill>
        <a:latin typeface="+mn-lt"/>
        <a:ea typeface="+mn-ea"/>
        <a:cs typeface="+mn-cs"/>
      </a:defRPr>
    </a:lvl7pPr>
    <a:lvl8pPr marL="3198156" algn="l" defTabSz="456880" rtl="0" eaLnBrk="1" latinLnBrk="0" hangingPunct="1">
      <a:defRPr sz="1200" kern="1200">
        <a:solidFill>
          <a:schemeClr val="tx1"/>
        </a:solidFill>
        <a:latin typeface="+mn-lt"/>
        <a:ea typeface="+mn-ea"/>
        <a:cs typeface="+mn-cs"/>
      </a:defRPr>
    </a:lvl8pPr>
    <a:lvl9pPr marL="3655033" algn="l" defTabSz="456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xfrm>
            <a:off x="1143000" y="685800"/>
            <a:ext cx="4572000" cy="3429000"/>
          </a:xfrm>
          <a:ln/>
        </p:spPr>
      </p:sp>
      <p:sp>
        <p:nvSpPr>
          <p:cNvPr id="1382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97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uk-UA"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sz="1100" b="0" dirty="0">
                <a:latin typeface="Arial" panose="020B0604020202020204" pitchFamily="34" charset="0"/>
                <a:ea typeface="ＭＳ Ｐゴシック" charset="0"/>
                <a:cs typeface="Arial" panose="020B0604020202020204" pitchFamily="34" charset="0"/>
              </a:rPr>
              <a:t>Now, please…in your imagination…insert four smaller picture frames into the larger one. In each frame install four lines.  As we fill them in we</a:t>
            </a:r>
            <a:r>
              <a:rPr lang="uk-UA" altLang="ja-JP" sz="1100" b="0" dirty="0">
                <a:latin typeface="Arial" panose="020B0604020202020204" pitchFamily="34" charset="0"/>
                <a:ea typeface="ＭＳ Ｐゴシック" charset="0"/>
                <a:cs typeface="Arial" panose="020B0604020202020204" pitchFamily="34" charset="0"/>
              </a:rPr>
              <a:t>'</a:t>
            </a:r>
            <a:r>
              <a:rPr lang="en-US" altLang="ja-JP" sz="1100" b="0" dirty="0" err="1">
                <a:latin typeface="Arial" panose="020B0604020202020204" pitchFamily="34" charset="0"/>
                <a:ea typeface="ＭＳ Ｐゴシック" charset="0"/>
                <a:cs typeface="Arial" panose="020B0604020202020204" pitchFamily="34" charset="0"/>
              </a:rPr>
              <a:t>ll</a:t>
            </a:r>
            <a:r>
              <a:rPr lang="en-US" altLang="ja-JP" sz="1100" b="0" dirty="0">
                <a:latin typeface="Arial" panose="020B0604020202020204" pitchFamily="34" charset="0"/>
                <a:ea typeface="ＭＳ Ｐゴシック" charset="0"/>
                <a:cs typeface="Arial" panose="020B0604020202020204" pitchFamily="34" charset="0"/>
              </a:rPr>
              <a:t> have some specific information about the purpose and function of each of the four Gospels.  The individual </a:t>
            </a:r>
            <a:r>
              <a:rPr lang="ru-RU" altLang="ja-JP" sz="1100" b="0" dirty="0">
                <a:latin typeface="Arial" panose="020B0604020202020204" pitchFamily="34" charset="0"/>
                <a:ea typeface="ＭＳ Ｐゴシック" charset="0"/>
                <a:cs typeface="Arial" panose="020B0604020202020204" pitchFamily="34" charset="0"/>
              </a:rPr>
              <a:t>"</a:t>
            </a:r>
            <a:r>
              <a:rPr lang="en-US" altLang="ja-JP" sz="1100" b="0" dirty="0">
                <a:latin typeface="Arial" panose="020B0604020202020204" pitchFamily="34" charset="0"/>
                <a:ea typeface="ＭＳ Ｐゴシック" charset="0"/>
                <a:cs typeface="Arial" panose="020B0604020202020204" pitchFamily="34" charset="0"/>
              </a:rPr>
              <a:t>sub-frames</a:t>
            </a:r>
            <a:r>
              <a:rPr lang="ru-RU" altLang="ja-JP" sz="1100" b="0" dirty="0">
                <a:latin typeface="Arial" panose="020B0604020202020204" pitchFamily="34" charset="0"/>
                <a:ea typeface="ＭＳ Ｐゴシック" charset="0"/>
                <a:cs typeface="Arial" panose="020B0604020202020204" pitchFamily="34" charset="0"/>
              </a:rPr>
              <a:t>"</a:t>
            </a:r>
            <a:r>
              <a:rPr lang="en-US" altLang="ja-JP" sz="1100" b="0" dirty="0">
                <a:latin typeface="Arial" panose="020B0604020202020204" pitchFamily="34" charset="0"/>
                <a:ea typeface="ＭＳ Ｐゴシック" charset="0"/>
                <a:cs typeface="Arial" panose="020B0604020202020204" pitchFamily="34" charset="0"/>
              </a:rPr>
              <a:t> are designated 1 through 4.</a:t>
            </a:r>
          </a:p>
          <a:p>
            <a:endParaRPr lang="en-US" sz="1100"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0" dirty="0">
                <a:latin typeface="Times" charset="0"/>
                <a:ea typeface="ＭＳ Ｐゴシック" charset="0"/>
                <a:cs typeface="ＭＳ Ｐゴシック" charset="0"/>
              </a:rPr>
              <a:t>Each of the frames now gets its name... MATTHEW in the first...</a:t>
            </a:r>
          </a:p>
          <a:p>
            <a:r>
              <a:rPr lang="en-US" b="0" dirty="0">
                <a:latin typeface="Times" charset="0"/>
                <a:ea typeface="ＭＳ Ｐゴシック" charset="0"/>
                <a:cs typeface="ＭＳ Ｐゴシック" charset="0"/>
              </a:rPr>
              <a:t>////	MARK, second...</a:t>
            </a:r>
          </a:p>
          <a:p>
            <a:r>
              <a:rPr lang="en-US" b="0" dirty="0">
                <a:latin typeface="Times" charset="0"/>
                <a:ea typeface="ＭＳ Ｐゴシック" charset="0"/>
                <a:cs typeface="ＭＳ Ｐゴシック" charset="0"/>
              </a:rPr>
              <a:t>////	LUKE, third...and finally, the fourth… </a:t>
            </a:r>
          </a:p>
          <a:p>
            <a:r>
              <a:rPr lang="en-US" b="0" dirty="0">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straightway</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20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Now comes that word that</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a strange one to many...</a:t>
            </a:r>
          </a:p>
          <a:p>
            <a:pPr eaLnBrk="1" hangingPunct="1"/>
            <a:r>
              <a:rPr lang="en-US" b="0" dirty="0">
                <a:latin typeface="Times" charset="0"/>
                <a:ea typeface="ＭＳ Ｐゴシック" charset="0"/>
                <a:cs typeface="ＭＳ Ｐゴシック" charset="0"/>
              </a:rPr>
              <a:t>////	SYNOPTIC…meaning…</a:t>
            </a:r>
          </a:p>
          <a:p>
            <a:pPr eaLnBrk="1" hangingPunct="1"/>
            <a:r>
              <a:rPr lang="en-US" b="0" dirty="0">
                <a:latin typeface="Times" charset="0"/>
                <a:ea typeface="ＭＳ Ｐゴシック" charset="0"/>
                <a:cs typeface="ＭＳ Ｐゴシック" charset="0"/>
              </a:rPr>
              <a:t>////	…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TO SEE TOGETHER</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…add these words to that triangle shape on your study help.</a:t>
            </a:r>
          </a:p>
          <a:p>
            <a:pPr eaLnBrk="1" hangingPunct="1"/>
            <a:r>
              <a:rPr lang="en-US" b="0"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Introduction-20</a:t>
            </a:r>
          </a:p>
          <a:p>
            <a:pPr eaLnBrk="1" hangingPunct="1">
              <a:spcBef>
                <a:spcPct val="0"/>
              </a:spcBef>
            </a:pPr>
            <a:r>
              <a:rPr lang="en-US" b="0" dirty="0">
                <a:latin typeface="Arial" charset="0"/>
                <a:ea typeface="ＭＳ Ｐゴシック" charset="0"/>
                <a:cs typeface="ＭＳ Ｐゴシック" charset="0"/>
              </a:rPr>
              <a:t>NS-02-Mark1-8-slide 27</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408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Follow the arrows as they link together the gospels of MATTHEW, MARK and LUKE.  Again…you</a:t>
            </a:r>
            <a:r>
              <a:rPr lang="uk-UA" altLang="ja-JP" b="0" dirty="0">
                <a:latin typeface="Times" charset="0"/>
                <a:ea typeface="ＭＳ Ｐゴシック" charset="0"/>
                <a:cs typeface="ＭＳ Ｐゴシック" charset="0"/>
              </a:rPr>
              <a:t>'</a:t>
            </a:r>
            <a:r>
              <a:rPr lang="en-US" altLang="ja-JP" b="0" dirty="0" err="1">
                <a:latin typeface="Times" charset="0"/>
                <a:ea typeface="ＭＳ Ｐゴシック" charset="0"/>
                <a:cs typeface="ＭＳ Ｐゴシック" charset="0"/>
              </a:rPr>
              <a:t>ll</a:t>
            </a:r>
            <a:r>
              <a:rPr lang="en-US" altLang="ja-JP" b="0"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0"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Introduction-21</a:t>
            </a:r>
          </a:p>
          <a:p>
            <a:pPr eaLnBrk="1" hangingPunct="1">
              <a:spcBef>
                <a:spcPct val="0"/>
              </a:spcBef>
            </a:pPr>
            <a:r>
              <a:rPr lang="en-US" b="0" dirty="0">
                <a:latin typeface="Arial" charset="0"/>
                <a:ea typeface="ＭＳ Ｐゴシック" charset="0"/>
                <a:cs typeface="ＭＳ Ｐゴシック" charset="0"/>
              </a:rPr>
              <a:t>NS-02-Mark1-8-slide 28</a:t>
            </a:r>
          </a:p>
          <a:p>
            <a:pPr eaLnBrk="1" hangingPunct="1"/>
            <a:endParaRPr lang="en-US" b="0"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Introduction-22</a:t>
            </a:r>
          </a:p>
          <a:p>
            <a:pPr eaLnBrk="1" hangingPunct="1">
              <a:spcBef>
                <a:spcPct val="0"/>
              </a:spcBef>
            </a:pPr>
            <a:r>
              <a:rPr lang="en-US" b="0" dirty="0">
                <a:latin typeface="Arial" charset="0"/>
                <a:ea typeface="ＭＳ Ｐゴシック" charset="0"/>
                <a:cs typeface="ＭＳ Ｐゴシック" charset="0"/>
              </a:rPr>
              <a:t>NS-02-Mark1-8-slide 29</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9799EA-D69F-D545-B1B5-B92070E0FC2C}" type="slidenum">
              <a:rPr lang="en-US" sz="1200">
                <a:solidFill>
                  <a:srgbClr val="000000"/>
                </a:solidFill>
              </a:rPr>
              <a:pPr eaLnBrk="1" hangingPunct="1"/>
              <a:t>24</a:t>
            </a:fld>
            <a:endParaRPr lang="en-US" sz="1200">
              <a:solidFill>
                <a:srgbClr val="000000"/>
              </a:solidFill>
            </a:endParaRPr>
          </a:p>
        </p:txBody>
      </p:sp>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Introduction-24</a:t>
            </a:r>
          </a:p>
          <a:p>
            <a:pPr eaLnBrk="1" hangingPunct="1">
              <a:spcBef>
                <a:spcPct val="0"/>
              </a:spcBef>
            </a:pPr>
            <a:r>
              <a:rPr lang="en-US" b="0" dirty="0">
                <a:latin typeface="Arial" charset="0"/>
                <a:ea typeface="ＭＳ Ｐゴシック" charset="0"/>
                <a:cs typeface="ＭＳ Ｐゴシック" charset="0"/>
              </a:rPr>
              <a:t>NS-02-Mark1-8-slide 30</a:t>
            </a:r>
          </a:p>
          <a:p>
            <a:pPr eaLnBrk="1" hangingPunct="1">
              <a:spcBef>
                <a:spcPct val="0"/>
              </a:spcBef>
            </a:pPr>
            <a:r>
              <a:rPr lang="en-US" b="0" dirty="0">
                <a:latin typeface="Arial" charset="0"/>
                <a:ea typeface="ＭＳ Ｐゴシック" charset="0"/>
                <a:cs typeface="ＭＳ Ｐゴシック" charset="0"/>
              </a:rPr>
              <a:t>NS-04-John1-12-slide 28</a:t>
            </a:r>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BBB906-676C-2543-B840-4386CDB06E56}" type="slidenum">
              <a:rPr lang="en-US" sz="1200">
                <a:solidFill>
                  <a:srgbClr val="000000"/>
                </a:solidFill>
              </a:rPr>
              <a:pPr eaLnBrk="1" hangingPunct="1"/>
              <a:t>25</a:t>
            </a:fld>
            <a:endParaRPr lang="en-US" sz="1200">
              <a:solidFill>
                <a:srgbClr val="000000"/>
              </a:solidFill>
            </a:endParaRPr>
          </a:p>
        </p:txBody>
      </p:sp>
      <p:sp>
        <p:nvSpPr>
          <p:cNvPr id="180226" name="Rectangle 2"/>
          <p:cNvSpPr>
            <a:spLocks noGrp="1" noRot="1" noChangeAspect="1" noChangeArrowheads="1" noTextEdit="1"/>
          </p:cNvSpPr>
          <p:nvPr>
            <p:ph type="sldImg"/>
          </p:nvPr>
        </p:nvSpPr>
        <p:spPr>
          <a:xfrm>
            <a:off x="1143000" y="685800"/>
            <a:ext cx="4572000" cy="3429000"/>
          </a:xfrm>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Introduction-25</a:t>
            </a:r>
          </a:p>
          <a:p>
            <a:pPr eaLnBrk="1" hangingPunct="1">
              <a:spcBef>
                <a:spcPct val="0"/>
              </a:spcBef>
            </a:pPr>
            <a:r>
              <a:rPr lang="en-US" b="0" dirty="0">
                <a:latin typeface="Arial" charset="0"/>
                <a:ea typeface="ＭＳ Ｐゴシック" charset="0"/>
                <a:cs typeface="ＭＳ Ｐゴシック" charset="0"/>
              </a:rPr>
              <a:t>NS-02-Mark1-8-slide 31</a:t>
            </a:r>
            <a:endParaRPr lang="en-US" dirty="0">
              <a:latin typeface="Arial" charset="0"/>
              <a:ea typeface="ＭＳ Ｐゴシック" charset="0"/>
              <a:cs typeface="ＭＳ Ｐゴシック" charset="0"/>
            </a:endParaRPr>
          </a:p>
          <a:p>
            <a:pPr>
              <a:spcBef>
                <a:spcPct val="0"/>
              </a:spcBef>
            </a:pPr>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26</a:t>
            </a:fld>
            <a:endParaRPr lang="en-US" sz="1200">
              <a:solidFill>
                <a:srgbClr val="000000"/>
              </a:solidFill>
            </a:endParaRPr>
          </a:p>
        </p:txBody>
      </p:sp>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Introduction-26</a:t>
            </a:r>
          </a:p>
          <a:p>
            <a:pPr eaLnBrk="1" hangingPunct="1">
              <a:spcBef>
                <a:spcPct val="0"/>
              </a:spcBef>
            </a:pPr>
            <a:r>
              <a:rPr lang="en-US" b="0" dirty="0">
                <a:latin typeface="Arial" charset="0"/>
                <a:ea typeface="ＭＳ Ｐゴシック" charset="0"/>
                <a:cs typeface="ＭＳ Ｐゴシック" charset="0"/>
              </a:rPr>
              <a:t>NS-02-Mark1-8-slide 33</a:t>
            </a:r>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C7966F-EB32-AA47-A2F7-9CA9502FA138}" type="slidenum">
              <a:rPr lang="en-US" sz="1200">
                <a:solidFill>
                  <a:srgbClr val="000000"/>
                </a:solidFill>
              </a:rPr>
              <a:pPr eaLnBrk="1" hangingPunct="1"/>
              <a:t>27</a:t>
            </a:fld>
            <a:endParaRPr lang="en-US" sz="1200">
              <a:solidFill>
                <a:srgbClr val="000000"/>
              </a:solidFill>
            </a:endParaRPr>
          </a:p>
        </p:txBody>
      </p:sp>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Introduction-27</a:t>
            </a:r>
          </a:p>
          <a:p>
            <a:pPr eaLnBrk="1" hangingPunct="1">
              <a:spcBef>
                <a:spcPct val="0"/>
              </a:spcBef>
            </a:pPr>
            <a:r>
              <a:rPr lang="en-US" b="0" dirty="0">
                <a:latin typeface="Arial" charset="0"/>
                <a:ea typeface="ＭＳ Ｐゴシック" charset="0"/>
                <a:cs typeface="ＭＳ Ｐゴシック" charset="0"/>
              </a:rPr>
              <a:t>NS-02-Mark1-8-slide 34</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70526-5FFE-E443-B9D2-3D4B249C7104}" type="slidenum">
              <a:rPr lang="en-US" sz="1200">
                <a:solidFill>
                  <a:srgbClr val="000000"/>
                </a:solidFill>
              </a:rPr>
              <a:pPr eaLnBrk="1" hangingPunct="1"/>
              <a:t>28</a:t>
            </a:fld>
            <a:endParaRPr lang="en-US" sz="1200">
              <a:solidFill>
                <a:srgbClr val="000000"/>
              </a:solidFill>
            </a:endParaRPr>
          </a:p>
        </p:txBody>
      </p:sp>
      <p:sp>
        <p:nvSpPr>
          <p:cNvPr id="186370" name="Rectangle 2"/>
          <p:cNvSpPr>
            <a:spLocks noGrp="1" noRot="1" noChangeAspect="1" noChangeArrowheads="1" noTextEdit="1"/>
          </p:cNvSpPr>
          <p:nvPr>
            <p:ph type="sldImg"/>
          </p:nvPr>
        </p:nvSpPr>
        <p:spPr>
          <a:xfrm>
            <a:off x="1143000" y="685800"/>
            <a:ext cx="4572000" cy="3429000"/>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Introduction-28</a:t>
            </a:r>
          </a:p>
          <a:p>
            <a:pPr eaLnBrk="1" hangingPunct="1">
              <a:spcBef>
                <a:spcPct val="0"/>
              </a:spcBef>
            </a:pPr>
            <a:r>
              <a:rPr lang="en-US" b="0" dirty="0">
                <a:latin typeface="Arial" charset="0"/>
                <a:ea typeface="ＭＳ Ｐゴシック" charset="0"/>
                <a:cs typeface="ＭＳ Ｐゴシック" charset="0"/>
              </a:rPr>
              <a:t>NS-02-Mark1-8-slide 35</a:t>
            </a:r>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29</a:t>
            </a:fld>
            <a:endParaRPr lang="en-US" sz="1200">
              <a:solidFill>
                <a:srgbClr val="000000"/>
              </a:solidFill>
            </a:endParaRPr>
          </a:p>
        </p:txBody>
      </p:sp>
      <p:sp>
        <p:nvSpPr>
          <p:cNvPr id="188418" name="Rectangle 1026"/>
          <p:cNvSpPr>
            <a:spLocks noGrp="1" noRot="1" noChangeAspect="1" noChangeArrowheads="1"/>
          </p:cNvSpPr>
          <p:nvPr>
            <p:ph type="sldImg"/>
          </p:nvPr>
        </p:nvSpPr>
        <p:spPr>
          <a:xfrm>
            <a:off x="1143000" y="685800"/>
            <a:ext cx="4572000" cy="3429000"/>
          </a:xfrm>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Introduction-29</a:t>
            </a:r>
          </a:p>
          <a:p>
            <a:pPr eaLnBrk="1" hangingPunct="1">
              <a:spcBef>
                <a:spcPct val="0"/>
              </a:spcBef>
            </a:pPr>
            <a:r>
              <a:rPr lang="en-US" b="0" dirty="0">
                <a:latin typeface="Arial" charset="0"/>
                <a:ea typeface="ＭＳ Ｐゴシック" charset="0"/>
                <a:cs typeface="ＭＳ Ｐゴシック" charset="0"/>
              </a:rPr>
              <a:t>NS-02-Mark1-8-slide 36</a:t>
            </a:r>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30</a:t>
            </a:fld>
            <a:endParaRPr lang="en-US" sz="1200">
              <a:solidFill>
                <a:srgbClr val="000000"/>
              </a:solidFill>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Introduction-30</a:t>
            </a:r>
          </a:p>
          <a:p>
            <a:pPr eaLnBrk="1" hangingPunct="1">
              <a:spcBef>
                <a:spcPct val="0"/>
              </a:spcBef>
            </a:pPr>
            <a:r>
              <a:rPr lang="en-US" b="0" dirty="0">
                <a:latin typeface="Arial" charset="0"/>
                <a:ea typeface="ＭＳ Ｐゴシック" charset="0"/>
                <a:cs typeface="ＭＳ Ｐゴシック" charset="0"/>
              </a:rPr>
              <a:t>NS-02-Mark1-8-slide 37</a:t>
            </a:r>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lstStyle/>
          <a:p>
            <a:pPr>
              <a:spcBef>
                <a:spcPct val="0"/>
              </a:spcBef>
            </a:pPr>
            <a:r>
              <a:rPr lang="en-US" b="0"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0" dirty="0">
                <a:latin typeface="Times" charset="0"/>
                <a:ea typeface="ＭＳ Ｐゴシック" charset="0"/>
                <a:cs typeface="ＭＳ Ｐゴシック" charset="0"/>
              </a:rPr>
              <a:t>////	MATTHEW…composed sometime during the A.D. 40s…</a:t>
            </a:r>
          </a:p>
          <a:p>
            <a:pPr>
              <a:spcBef>
                <a:spcPct val="0"/>
              </a:spcBef>
            </a:pPr>
            <a:r>
              <a:rPr lang="en-US" b="0" dirty="0">
                <a:latin typeface="Times" charset="0"/>
                <a:ea typeface="ＭＳ Ｐゴシック" charset="0"/>
                <a:cs typeface="ＭＳ Ｐゴシック" charset="0"/>
              </a:rPr>
              <a:t>////	LUKE is suggested as next, between the years A.D. 57 and 59 A.D…</a:t>
            </a:r>
          </a:p>
          <a:p>
            <a:pPr>
              <a:spcBef>
                <a:spcPct val="0"/>
              </a:spcBef>
            </a:pPr>
            <a:r>
              <a:rPr lang="en-US" b="0" dirty="0">
                <a:latin typeface="Times" charset="0"/>
                <a:ea typeface="ＭＳ Ｐゴシック" charset="0"/>
                <a:cs typeface="ＭＳ Ｐゴシック" charset="0"/>
              </a:rPr>
              <a:t>////	Mark…in the next decade…between 64 and 68…</a:t>
            </a:r>
          </a:p>
          <a:p>
            <a:pPr>
              <a:spcBef>
                <a:spcPct val="0"/>
              </a:spcBef>
            </a:pPr>
            <a:r>
              <a:rPr lang="en-US" b="0" dirty="0">
                <a:latin typeface="Times" charset="0"/>
                <a:ea typeface="ＭＳ Ｐゴシック" charset="0"/>
                <a:cs typeface="ＭＳ Ｐゴシック" charset="0"/>
              </a:rPr>
              <a:t>////	and finally…John</a:t>
            </a:r>
            <a:r>
              <a:rPr lang="uk-UA"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Introduction-31</a:t>
            </a:r>
          </a:p>
          <a:p>
            <a:pPr eaLnBrk="1" hangingPunct="1">
              <a:spcBef>
                <a:spcPct val="0"/>
              </a:spcBef>
            </a:pPr>
            <a:r>
              <a:rPr lang="en-US" b="0" dirty="0">
                <a:latin typeface="Arial" charset="0"/>
                <a:ea typeface="ＭＳ Ｐゴシック" charset="0"/>
                <a:cs typeface="ＭＳ Ｐゴシック" charset="0"/>
              </a:rPr>
              <a:t>NS-02-Mark1-8-slide 38</a:t>
            </a:r>
            <a:endParaRPr lang="en-US" dirty="0">
              <a:latin typeface="Arial" charset="0"/>
              <a:ea typeface="ＭＳ Ｐゴシック" charset="0"/>
              <a:cs typeface="ＭＳ Ｐゴシック" charset="0"/>
            </a:endParaRPr>
          </a:p>
          <a:p>
            <a:pPr>
              <a:spcBef>
                <a:spcPct val="0"/>
              </a:spcBef>
            </a:pPr>
            <a:endParaRPr lang="en-US" b="0" dirty="0">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1EF75-2D6D-FA41-8EE2-FF197D101A44}" type="slidenum">
              <a:rPr lang="en-US" sz="1200">
                <a:solidFill>
                  <a:srgbClr val="000000"/>
                </a:solidFill>
              </a:rPr>
              <a:pPr eaLnBrk="1" hangingPunct="1"/>
              <a:t>32</a:t>
            </a:fld>
            <a:endParaRPr lang="en-US" sz="1200">
              <a:solidFill>
                <a:srgbClr val="000000"/>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A3C1B-7DA2-AF4D-BC18-8D78F4888808}" type="slidenum">
              <a:rPr lang="en-US" sz="1200">
                <a:solidFill>
                  <a:srgbClr val="000000"/>
                </a:solidFill>
              </a:rPr>
              <a:pPr eaLnBrk="1" hangingPunct="1"/>
              <a:t>33</a:t>
            </a:fld>
            <a:endParaRPr lang="en-US" sz="1200">
              <a:solidFill>
                <a:srgbClr val="000000"/>
              </a:solidFill>
            </a:endParaRPr>
          </a:p>
        </p:txBody>
      </p:sp>
      <p:sp>
        <p:nvSpPr>
          <p:cNvPr id="196610" name="Rectangle 1026"/>
          <p:cNvSpPr>
            <a:spLocks noGrp="1" noRot="1" noChangeAspect="1" noChangeArrowheads="1"/>
          </p:cNvSpPr>
          <p:nvPr>
            <p:ph type="sldImg"/>
          </p:nvPr>
        </p:nvSpPr>
        <p:spPr>
          <a:xfrm>
            <a:off x="1143000" y="685800"/>
            <a:ext cx="4572000" cy="3429000"/>
          </a:xfrm>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F8DCA-8465-D148-9FE9-83F564ACE1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74716F-9256-C642-B09D-BCE1DCA88D21}" type="slidenum">
              <a:rPr lang="en-US" sz="1200">
                <a:solidFill>
                  <a:srgbClr val="000000"/>
                </a:solidFill>
              </a:rPr>
              <a:pPr eaLnBrk="1" hangingPunct="1"/>
              <a:t>34</a:t>
            </a:fld>
            <a:endParaRPr lang="en-US" sz="1200">
              <a:solidFill>
                <a:srgbClr val="000000"/>
              </a:solidFill>
            </a:endParaRPr>
          </a:p>
        </p:txBody>
      </p:sp>
      <p:sp>
        <p:nvSpPr>
          <p:cNvPr id="198658" name="Rectangle 1026"/>
          <p:cNvSpPr>
            <a:spLocks noGrp="1" noRot="1" noChangeAspect="1" noChangeArrowheads="1"/>
          </p:cNvSpPr>
          <p:nvPr>
            <p:ph type="sldImg"/>
          </p:nvPr>
        </p:nvSpPr>
        <p:spPr>
          <a:xfrm>
            <a:off x="1143000" y="685800"/>
            <a:ext cx="4572000" cy="3429000"/>
          </a:xfrm>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FEA65-B9E1-EE4B-AC7B-5CA35A8D79C9}" type="slidenum">
              <a:rPr lang="en-US" sz="1200">
                <a:solidFill>
                  <a:srgbClr val="000000"/>
                </a:solidFill>
              </a:rPr>
              <a:pPr eaLnBrk="1" hangingPunct="1"/>
              <a:t>35</a:t>
            </a:fld>
            <a:endParaRPr lang="en-US" sz="1200">
              <a:solidFill>
                <a:srgbClr val="000000"/>
              </a:solidFill>
            </a:endParaRPr>
          </a:p>
        </p:txBody>
      </p:sp>
      <p:sp>
        <p:nvSpPr>
          <p:cNvPr id="200706" name="Rectangle 1026"/>
          <p:cNvSpPr>
            <a:spLocks noGrp="1" noRot="1" noChangeAspect="1" noChangeArrowheads="1"/>
          </p:cNvSpPr>
          <p:nvPr>
            <p:ph type="sldImg"/>
          </p:nvPr>
        </p:nvSpPr>
        <p:spPr>
          <a:xfrm>
            <a:off x="1143000" y="685800"/>
            <a:ext cx="4572000" cy="3429000"/>
          </a:xfrm>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291211-B319-8A4B-9DA1-8745B13FEF07}" type="slidenum">
              <a:rPr lang="en-US" sz="1200">
                <a:solidFill>
                  <a:srgbClr val="000000"/>
                </a:solidFill>
              </a:rPr>
              <a:pPr eaLnBrk="1" hangingPunct="1"/>
              <a:t>36</a:t>
            </a:fld>
            <a:endParaRPr lang="en-US" sz="1200">
              <a:solidFill>
                <a:srgbClr val="000000"/>
              </a:solidFill>
            </a:endParaRPr>
          </a:p>
        </p:txBody>
      </p:sp>
      <p:sp>
        <p:nvSpPr>
          <p:cNvPr id="202754" name="Rectangle 1026"/>
          <p:cNvSpPr>
            <a:spLocks noGrp="1" noRot="1" noChangeAspect="1" noChangeArrowheads="1"/>
          </p:cNvSpPr>
          <p:nvPr>
            <p:ph type="sldImg"/>
          </p:nvPr>
        </p:nvSpPr>
        <p:spPr>
          <a:xfrm>
            <a:off x="1143000" y="685800"/>
            <a:ext cx="4572000" cy="3429000"/>
          </a:xfrm>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6F022-D95A-194E-81AB-E6C76F41437C}" type="slidenum">
              <a:rPr lang="en-US" sz="1200">
                <a:solidFill>
                  <a:srgbClr val="000000"/>
                </a:solidFill>
              </a:rPr>
              <a:pPr eaLnBrk="1" hangingPunct="1"/>
              <a:t>37</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xfrm>
            <a:off x="1143000" y="685800"/>
            <a:ext cx="4572000" cy="3429000"/>
          </a:xfrm>
          <a:ln/>
        </p:spPr>
      </p:sp>
      <p:sp>
        <p:nvSpPr>
          <p:cNvPr id="2048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2CB75-BF5E-B64E-A602-FFB526EF44ED}" type="slidenum">
              <a:rPr lang="en-US" sz="1200">
                <a:solidFill>
                  <a:srgbClr val="000000"/>
                </a:solidFill>
              </a:rPr>
              <a:pPr eaLnBrk="1" hangingPunct="1"/>
              <a:t>38</a:t>
            </a:fld>
            <a:endParaRPr lang="en-US" sz="1200">
              <a:solidFill>
                <a:srgbClr val="000000"/>
              </a:solidFill>
            </a:endParaRPr>
          </a:p>
        </p:txBody>
      </p:sp>
      <p:sp>
        <p:nvSpPr>
          <p:cNvPr id="206850" name="Rectangle 1026"/>
          <p:cNvSpPr>
            <a:spLocks noGrp="1" noRot="1" noChangeAspect="1" noChangeArrowheads="1" noTextEdit="1"/>
          </p:cNvSpPr>
          <p:nvPr>
            <p:ph type="sldImg"/>
          </p:nvPr>
        </p:nvSpPr>
        <p:spPr>
          <a:xfrm>
            <a:off x="1143000" y="685800"/>
            <a:ext cx="4572000" cy="3429000"/>
          </a:xfrm>
          <a:ln/>
        </p:spPr>
      </p:sp>
      <p:sp>
        <p:nvSpPr>
          <p:cNvPr id="2068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FABE7-A7F7-D44C-B0A8-973C22C95854}" type="slidenum">
              <a:rPr lang="en-US" sz="1200">
                <a:solidFill>
                  <a:srgbClr val="000000"/>
                </a:solidFill>
              </a:rPr>
              <a:pPr eaLnBrk="1" hangingPunct="1"/>
              <a:t>39</a:t>
            </a:fld>
            <a:endParaRPr lang="en-US" sz="1200">
              <a:solidFill>
                <a:srgbClr val="000000"/>
              </a:solidFill>
            </a:endParaRPr>
          </a:p>
        </p:txBody>
      </p:sp>
      <p:sp>
        <p:nvSpPr>
          <p:cNvPr id="208898" name="Rectangle 1026"/>
          <p:cNvSpPr>
            <a:spLocks noGrp="1" noRot="1" noChangeAspect="1" noChangeArrowheads="1" noTextEdit="1"/>
          </p:cNvSpPr>
          <p:nvPr>
            <p:ph type="sldImg"/>
          </p:nvPr>
        </p:nvSpPr>
        <p:spPr>
          <a:xfrm>
            <a:off x="1143000" y="685800"/>
            <a:ext cx="4572000" cy="3429000"/>
          </a:xfrm>
          <a:ln/>
        </p:spPr>
      </p:sp>
      <p:sp>
        <p:nvSpPr>
          <p:cNvPr id="20889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406784-E2F0-8742-95E4-BB43F7268F54}" type="slidenum">
              <a:rPr lang="en-US" sz="1200">
                <a:solidFill>
                  <a:srgbClr val="000000"/>
                </a:solidFill>
                <a:latin typeface="Arial" charset="0"/>
              </a:rPr>
              <a:pPr eaLnBrk="1" hangingPunct="1"/>
              <a:t>40</a:t>
            </a:fld>
            <a:endParaRPr lang="en-US" sz="1200">
              <a:solidFill>
                <a:srgbClr val="000000"/>
              </a:solidFill>
              <a:latin typeface="Arial"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Introduction-40</a:t>
            </a:r>
          </a:p>
          <a:p>
            <a:pPr eaLnBrk="1" hangingPunct="1">
              <a:spcBef>
                <a:spcPct val="0"/>
              </a:spcBef>
            </a:pPr>
            <a:r>
              <a:rPr lang="en-US" b="0" dirty="0">
                <a:latin typeface="Arial" charset="0"/>
                <a:ea typeface="ＭＳ Ｐゴシック" charset="0"/>
                <a:cs typeface="ＭＳ Ｐゴシック" charset="0"/>
              </a:rPr>
              <a:t>NS-01-Matt1-14-slide 56</a:t>
            </a:r>
          </a:p>
          <a:p>
            <a:pPr eaLnBrk="1" hangingPunct="1">
              <a:spcBef>
                <a:spcPct val="0"/>
              </a:spcBef>
            </a:pPr>
            <a:r>
              <a:rPr lang="en-US" b="0" dirty="0">
                <a:latin typeface="Arial" charset="0"/>
                <a:ea typeface="ＭＳ Ｐゴシック" charset="0"/>
                <a:cs typeface="ＭＳ Ｐゴシック" charset="0"/>
              </a:rPr>
              <a:t>NS-02-Mark1-8-slide 40</a:t>
            </a:r>
          </a:p>
          <a:p>
            <a:pPr eaLnBrk="1" hangingPunct="1">
              <a:spcBef>
                <a:spcPct val="0"/>
              </a:spcBef>
            </a:pPr>
            <a:r>
              <a:rPr lang="en-US" b="0" dirty="0">
                <a:latin typeface="Arial" charset="0"/>
                <a:ea typeface="ＭＳ Ｐゴシック" charset="0"/>
                <a:cs typeface="ＭＳ Ｐゴシック" charset="0"/>
              </a:rPr>
              <a:t>NS-03-Luke1-12-slide 30</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A5B7D0-3484-B347-8B34-B71F2C1BA064}" type="slidenum">
              <a:rPr lang="en-US" sz="1200">
                <a:solidFill>
                  <a:srgbClr val="000000"/>
                </a:solidFill>
                <a:latin typeface="Arial" charset="0"/>
              </a:rPr>
              <a:pPr eaLnBrk="1" hangingPunct="1"/>
              <a:t>41</a:t>
            </a:fld>
            <a:endParaRPr lang="en-US" sz="1200">
              <a:solidFill>
                <a:srgbClr val="000000"/>
              </a:solidFill>
              <a:latin typeface="Arial"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9F15B-C063-B446-9984-923E60DADA94}" type="slidenum">
              <a:rPr lang="en-US" sz="1200">
                <a:solidFill>
                  <a:srgbClr val="000000"/>
                </a:solidFill>
                <a:latin typeface="Arial" charset="0"/>
              </a:rPr>
              <a:pPr eaLnBrk="1" hangingPunct="1"/>
              <a:t>42</a:t>
            </a:fld>
            <a:endParaRPr lang="en-US" sz="1200">
              <a:solidFill>
                <a:srgbClr val="000000"/>
              </a:solidFill>
              <a:latin typeface="Arial"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pPr eaLnBrk="1" hangingPunct="1"/>
              <a:t>8</a:t>
            </a:fld>
            <a:endParaRPr lang="en-US" sz="120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48</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F3B67-B3B0-F946-BA9C-B820F38F9BA6}" type="slidenum">
              <a:rPr lang="en-US" sz="1200"/>
              <a:pPr eaLnBrk="1" hangingPunct="1"/>
              <a:t>49</a:t>
            </a:fld>
            <a:endParaRPr lang="en-US" sz="1200"/>
          </a:p>
        </p:txBody>
      </p:sp>
      <p:sp>
        <p:nvSpPr>
          <p:cNvPr id="225282" name="Rectangle 2"/>
          <p:cNvSpPr>
            <a:spLocks noGrp="1" noRot="1" noChangeAspec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NTS Overview slide 39</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E9AEEA-10FD-6042-85D5-FD8C1E70D984}" type="slidenum">
              <a:rPr lang="en-US" sz="1200"/>
              <a:pPr eaLnBrk="1" hangingPunct="1"/>
              <a:t>50</a:t>
            </a:fld>
            <a:endParaRPr lang="en-US" sz="1200"/>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51</a:t>
            </a:fld>
            <a:endParaRPr lang="en-US" sz="1200"/>
          </a:p>
        </p:txBody>
      </p:sp>
      <p:sp>
        <p:nvSpPr>
          <p:cNvPr id="229378" name="Rectangle 2"/>
          <p:cNvSpPr>
            <a:spLocks noGrp="1" noRot="1" noChangeAspect="1" noChangeArrowheads="1" noTextEdit="1"/>
          </p:cNvSpPr>
          <p:nvPr>
            <p:ph type="sldImg"/>
          </p:nvPr>
        </p:nvSpPr>
        <p:spPr>
          <a:xfrm>
            <a:off x="1143000" y="685800"/>
            <a:ext cx="4572000" cy="3429000"/>
          </a:xfrm>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52</a:t>
            </a:fld>
            <a:endParaRPr lang="en-US" sz="1200"/>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53</a:t>
            </a:fld>
            <a:endParaRPr lang="en-US" sz="1200"/>
          </a:p>
        </p:txBody>
      </p:sp>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54</a:t>
            </a:fld>
            <a:endParaRPr lang="en-US" sz="1200"/>
          </a:p>
        </p:txBody>
      </p:sp>
      <p:sp>
        <p:nvSpPr>
          <p:cNvPr id="235522" name="Rectangle 2"/>
          <p:cNvSpPr>
            <a:spLocks noGrp="1" noRot="1" noChangeAspect="1" noChangeArrowheads="1" noTextEdit="1"/>
          </p:cNvSpPr>
          <p:nvPr>
            <p:ph type="sldImg"/>
          </p:nvPr>
        </p:nvSpPr>
        <p:spPr>
          <a:xfrm>
            <a:off x="1143000" y="685800"/>
            <a:ext cx="4572000" cy="3429000"/>
          </a:xfrm>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55</a:t>
            </a:fld>
            <a:endParaRPr lang="en-US" sz="1200"/>
          </a:p>
        </p:txBody>
      </p:sp>
      <p:sp>
        <p:nvSpPr>
          <p:cNvPr id="237570" name="Rectangle 2"/>
          <p:cNvSpPr>
            <a:spLocks noGrp="1" noRot="1" noChangeAspect="1" noChangeArrowheads="1" noTextEdit="1"/>
          </p:cNvSpPr>
          <p:nvPr>
            <p:ph type="sldImg"/>
          </p:nvPr>
        </p:nvSpPr>
        <p:spPr>
          <a:xfrm>
            <a:off x="1143000" y="685800"/>
            <a:ext cx="4572000" cy="3429000"/>
          </a:xfrm>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E61BB-2FD2-B946-8039-D10C63A3DBD1}" type="slidenum">
              <a:rPr lang="en-US" sz="1200">
                <a:solidFill>
                  <a:srgbClr val="000000"/>
                </a:solidFill>
              </a:rPr>
              <a:pPr eaLnBrk="1" hangingPunct="1"/>
              <a:t>9</a:t>
            </a:fld>
            <a:endParaRPr lang="en-US" sz="1200">
              <a:solidFill>
                <a:srgbClr val="000000"/>
              </a:solidFill>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dirty="0">
                <a:latin typeface="Arial" charset="0"/>
                <a:ea typeface="ＭＳ Ｐゴシック" charset="0"/>
                <a:cs typeface="ＭＳ Ｐゴシック" charset="0"/>
              </a:rPr>
              <a:t>NS-00-NT Introduction-9</a:t>
            </a:r>
          </a:p>
          <a:p>
            <a:pPr eaLnBrk="1" hangingPunct="1">
              <a:spcBef>
                <a:spcPct val="0"/>
              </a:spcBef>
            </a:pPr>
            <a:r>
              <a:rPr lang="en-US" dirty="0">
                <a:latin typeface="Arial" charset="0"/>
                <a:ea typeface="ＭＳ Ｐゴシック" charset="0"/>
                <a:cs typeface="ＭＳ Ｐゴシック" charset="0"/>
              </a:rPr>
              <a:t>NS-02-Mark1-8-slide 23</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56</a:t>
            </a:fld>
            <a:endParaRPr lang="en-US" sz="1200"/>
          </a:p>
        </p:txBody>
      </p:sp>
      <p:sp>
        <p:nvSpPr>
          <p:cNvPr id="239618" name="Rectangle 2"/>
          <p:cNvSpPr>
            <a:spLocks noGrp="1" noRot="1" noChangeAspect="1" noChangeArrowheads="1" noTextEdit="1"/>
          </p:cNvSpPr>
          <p:nvPr>
            <p:ph type="sldImg"/>
          </p:nvPr>
        </p:nvSpPr>
        <p:spPr>
          <a:xfrm>
            <a:off x="1143000" y="685800"/>
            <a:ext cx="4572000" cy="3429000"/>
          </a:xfrm>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57</a:t>
            </a:fld>
            <a:endParaRPr lang="en-US" sz="1200"/>
          </a:p>
        </p:txBody>
      </p:sp>
      <p:sp>
        <p:nvSpPr>
          <p:cNvPr id="241666" name="Rectangle 2"/>
          <p:cNvSpPr>
            <a:spLocks noGrp="1" noRot="1" noChangeAspect="1" noChangeArrowheads="1" noTextEdit="1"/>
          </p:cNvSpPr>
          <p:nvPr>
            <p:ph type="sldImg"/>
          </p:nvPr>
        </p:nvSpPr>
        <p:spPr>
          <a:xfrm>
            <a:off x="1143000" y="685800"/>
            <a:ext cx="4572000" cy="3429000"/>
          </a:xfrm>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58</a:t>
            </a:fld>
            <a:endParaRPr lang="en-US" sz="1200"/>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59</a:t>
            </a:fld>
            <a:endParaRPr lang="en-US" sz="1200"/>
          </a:p>
        </p:txBody>
      </p:sp>
      <p:sp>
        <p:nvSpPr>
          <p:cNvPr id="245762" name="Rectangle 2"/>
          <p:cNvSpPr>
            <a:spLocks noGrp="1" noRot="1" noChangeAspect="1" noChangeArrowheads="1" noTextEdit="1"/>
          </p:cNvSpPr>
          <p:nvPr>
            <p:ph type="sldImg"/>
          </p:nvPr>
        </p:nvSpPr>
        <p:spPr>
          <a:xfrm>
            <a:off x="1143000" y="685800"/>
            <a:ext cx="4572000" cy="3429000"/>
          </a:xfrm>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solidFill>
                  <a:prstClr val="black"/>
                </a:solidFill>
                <a:latin typeface="26" charset="0"/>
              </a:rPr>
              <a:pPr/>
              <a:t>60</a:t>
            </a:fld>
            <a:endParaRPr lang="en-US" sz="1200">
              <a:solidFill>
                <a:prstClr val="black"/>
              </a:solidFill>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61</a:t>
            </a:fld>
            <a:endParaRPr lang="en-US" sz="1200"/>
          </a:p>
        </p:txBody>
      </p:sp>
      <p:sp>
        <p:nvSpPr>
          <p:cNvPr id="249858" name="Rectangle 2"/>
          <p:cNvSpPr>
            <a:spLocks noGrp="1" noRot="1" noChangeAspect="1" noChangeArrowheads="1" noTextEdit="1"/>
          </p:cNvSpPr>
          <p:nvPr>
            <p:ph type="sldImg"/>
          </p:nvPr>
        </p:nvSpPr>
        <p:spPr>
          <a:xfrm>
            <a:off x="1143000" y="685800"/>
            <a:ext cx="4572000" cy="3429000"/>
          </a:xfrm>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161</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62</a:t>
            </a:fld>
            <a:endParaRPr lang="en-US"/>
          </a:p>
        </p:txBody>
      </p:sp>
    </p:spTree>
    <p:extLst>
      <p:ext uri="{BB962C8B-B14F-4D97-AF65-F5344CB8AC3E}">
        <p14:creationId xmlns:p14="http://schemas.microsoft.com/office/powerpoint/2010/main" val="17423920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Introduction-63</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193</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63</a:t>
            </a:fld>
            <a:endParaRPr lang="en-US"/>
          </a:p>
        </p:txBody>
      </p:sp>
    </p:spTree>
    <p:extLst>
      <p:ext uri="{BB962C8B-B14F-4D97-AF65-F5344CB8AC3E}">
        <p14:creationId xmlns:p14="http://schemas.microsoft.com/office/powerpoint/2010/main" val="1895369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8DB01-C492-C047-89FD-4A884A50A9AB}" type="slidenum">
              <a:rPr lang="en-US" sz="1200">
                <a:solidFill>
                  <a:srgbClr val="000000"/>
                </a:solidFill>
                <a:latin typeface="Calibri" charset="0"/>
              </a:rPr>
              <a:pPr eaLnBrk="1" hangingPunct="1"/>
              <a:t>64</a:t>
            </a:fld>
            <a:endParaRPr lang="en-US" sz="1200">
              <a:solidFill>
                <a:srgbClr val="000000"/>
              </a:solidFill>
              <a:latin typeface="Calibri"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uk-UA" altLang="ja-JP" dirty="0">
                <a:ea typeface="ＭＳ Ｐゴシック" charset="0"/>
                <a:cs typeface="ＭＳ Ｐゴシック" charset="0"/>
              </a:rPr>
              <a:t>'</a:t>
            </a:r>
            <a:r>
              <a:rPr lang="en-US"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Introduction-64</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194</a:t>
            </a:r>
            <a:endParaRPr lang="en-US" dirty="0">
              <a:latin typeface="Arial" charset="0"/>
              <a:ea typeface="ＭＳ Ｐゴシック" charset="0"/>
              <a:cs typeface="ＭＳ Ｐゴシック" charset="0"/>
            </a:endParaRP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87484-3793-BC4D-B6B5-0CF48FBE29EC}" type="slidenum">
              <a:rPr lang="en-US" sz="1200">
                <a:solidFill>
                  <a:srgbClr val="000000"/>
                </a:solidFill>
                <a:latin typeface="Calibri" charset="0"/>
              </a:rPr>
              <a:pPr eaLnBrk="1" hangingPunct="1"/>
              <a:t>65</a:t>
            </a:fld>
            <a:endParaRPr lang="en-US" sz="1200">
              <a:solidFill>
                <a:srgbClr val="000000"/>
              </a:solidFill>
              <a:latin typeface="Calibri"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165, 195</a:t>
            </a:r>
            <a:endParaRPr lang="en-US" dirty="0">
              <a:latin typeface="Arial" charset="0"/>
              <a:ea typeface="ＭＳ Ｐゴシック" charset="0"/>
              <a:cs typeface="ＭＳ Ｐゴシック" charset="0"/>
            </a:endParaRP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7674F5-82AF-5243-8F30-3DEA3B22B968}" type="slidenum">
              <a:rPr lang="en-US" sz="1200">
                <a:solidFill>
                  <a:srgbClr val="000000"/>
                </a:solidFill>
              </a:rPr>
              <a:pPr eaLnBrk="1" hangingPunct="1"/>
              <a:t>10</a:t>
            </a:fld>
            <a:endParaRPr lang="en-US" sz="1200">
              <a:solidFill>
                <a:srgbClr val="000000"/>
              </a:solidFill>
            </a:endParaRPr>
          </a:p>
        </p:txBody>
      </p:sp>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dirty="0">
                <a:latin typeface="Arial" charset="0"/>
                <a:ea typeface="ＭＳ Ｐゴシック" charset="0"/>
                <a:cs typeface="ＭＳ Ｐゴシック" charset="0"/>
              </a:rPr>
              <a:t>NS-00-NT Introduction-10</a:t>
            </a:r>
          </a:p>
          <a:p>
            <a:pPr eaLnBrk="1" hangingPunct="1">
              <a:spcBef>
                <a:spcPct val="0"/>
              </a:spcBef>
            </a:pPr>
            <a:r>
              <a:rPr lang="en-US" dirty="0">
                <a:latin typeface="Arial" charset="0"/>
                <a:ea typeface="ＭＳ Ｐゴシック" charset="0"/>
                <a:cs typeface="ＭＳ Ｐゴシック" charset="0"/>
              </a:rPr>
              <a:t>NS-02-Mark1-8-slide 24</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14EB1-6817-4D46-B831-98327BA8230A}" type="slidenum">
              <a:rPr lang="en-US" sz="1200">
                <a:solidFill>
                  <a:srgbClr val="000000"/>
                </a:solidFill>
                <a:latin typeface="Calibri" charset="0"/>
              </a:rPr>
              <a:pPr eaLnBrk="1" hangingPunct="1"/>
              <a:t>66</a:t>
            </a:fld>
            <a:endParaRPr lang="en-US" sz="1200">
              <a:solidFill>
                <a:srgbClr val="000000"/>
              </a:solidFill>
              <a:latin typeface="Calibri"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196</a:t>
            </a:r>
            <a:endParaRPr lang="en-US" dirty="0">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67</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71</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76</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77</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78</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79</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80</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14565B-04F0-7E40-8077-EF119CC34E19}" type="slidenum">
              <a:rPr lang="en-US" sz="1200">
                <a:solidFill>
                  <a:srgbClr val="000000"/>
                </a:solidFill>
              </a:rPr>
              <a:pPr eaLnBrk="1" hangingPunct="1"/>
              <a:t>11</a:t>
            </a:fld>
            <a:endParaRPr lang="en-US" sz="1200">
              <a:solidFill>
                <a:srgbClr val="000000"/>
              </a:solidFill>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dirty="0">
                <a:latin typeface="Arial" charset="0"/>
                <a:ea typeface="ＭＳ Ｐゴシック" charset="0"/>
                <a:cs typeface="ＭＳ Ｐゴシック" charset="0"/>
              </a:rPr>
              <a:t>NS-00-NT Introduction-11</a:t>
            </a:r>
          </a:p>
          <a:p>
            <a:pPr eaLnBrk="1" hangingPunct="1">
              <a:spcBef>
                <a:spcPct val="0"/>
              </a:spcBef>
            </a:pPr>
            <a:r>
              <a:rPr lang="en-US" dirty="0">
                <a:latin typeface="Arial" charset="0"/>
                <a:ea typeface="ＭＳ Ｐゴシック" charset="0"/>
                <a:cs typeface="ＭＳ Ｐゴシック" charset="0"/>
              </a:rPr>
              <a:t>NS-02-Mark1-8-slide 25</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81</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82</a:t>
            </a:fld>
            <a:endParaRPr lang="en-US" sz="1200"/>
          </a:p>
        </p:txBody>
      </p:sp>
      <p:sp>
        <p:nvSpPr>
          <p:cNvPr id="262146" name="Rectangle 2"/>
          <p:cNvSpPr>
            <a:spLocks noGrp="1" noRot="1" noChangeAspect="1" noChangeArrowheads="1" noTextEdit="1"/>
          </p:cNvSpPr>
          <p:nvPr>
            <p:ph type="sldImg"/>
          </p:nvPr>
        </p:nvSpPr>
        <p:spPr>
          <a:xfrm>
            <a:off x="1143000" y="685800"/>
            <a:ext cx="4572000" cy="3429000"/>
          </a:xfrm>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83</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E050CD-2696-EC40-9D04-F1EE21DF3DC1}" type="slidenum">
              <a:rPr lang="en-US" sz="1200">
                <a:solidFill>
                  <a:srgbClr val="000000"/>
                </a:solidFill>
              </a:rPr>
              <a:pPr eaLnBrk="1" hangingPunct="1"/>
              <a:t>84</a:t>
            </a:fld>
            <a:endParaRPr lang="en-US"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BDA5D-9313-0742-A767-F89ABA1F4D1E}" type="slidenum">
              <a:rPr lang="en-US" sz="1200">
                <a:solidFill>
                  <a:srgbClr val="000000"/>
                </a:solidFill>
              </a:rPr>
              <a:pPr eaLnBrk="1" hangingPunct="1"/>
              <a:t>85</a:t>
            </a:fld>
            <a:endParaRPr lang="en-US"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8E3C40-DC84-DE47-9D6A-568A9EADDF9D}" type="slidenum">
              <a:rPr lang="en-US" sz="1200">
                <a:solidFill>
                  <a:srgbClr val="000000"/>
                </a:solidFill>
              </a:rPr>
              <a:pPr eaLnBrk="1" hangingPunct="1"/>
              <a:t>86</a:t>
            </a:fld>
            <a:endParaRPr lang="en-US" sz="1200">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Introduction-96</a:t>
            </a:r>
          </a:p>
          <a:p>
            <a:pPr eaLnBrk="1" hangingPunct="1">
              <a:spcBef>
                <a:spcPct val="0"/>
              </a:spcBef>
            </a:pPr>
            <a:r>
              <a:rPr lang="en-US" b="0" dirty="0">
                <a:latin typeface="Arial" charset="0"/>
                <a:ea typeface="ＭＳ Ｐゴシック" charset="0"/>
                <a:cs typeface="ＭＳ Ｐゴシック" charset="0"/>
              </a:rPr>
              <a:t>NS-03-Luke1-12-slide 65</a:t>
            </a:r>
            <a:endParaRPr lang="en-US" dirty="0">
              <a:latin typeface="Arial" charset="0"/>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Shape 1560"/>
          <p:cNvSpPr>
            <a:spLocks noGrp="1" noRot="1" noChangeAspect="1"/>
          </p:cNvSpPr>
          <p:nvPr>
            <p:ph type="sldImg"/>
          </p:nvPr>
        </p:nvSpPr>
        <p:spPr>
          <a:prstGeom prst="rect">
            <a:avLst/>
          </a:prstGeom>
        </p:spPr>
        <p:txBody>
          <a:bodyPr/>
          <a:lstStyle/>
          <a:p>
            <a:endParaRPr/>
          </a:p>
        </p:txBody>
      </p:sp>
      <p:sp>
        <p:nvSpPr>
          <p:cNvPr id="1561" name="Shape 1561"/>
          <p:cNvSpPr>
            <a:spLocks noGrp="1"/>
          </p:cNvSpPr>
          <p:nvPr>
            <p:ph type="body" sz="quarter" idx="1"/>
          </p:nvPr>
        </p:nvSpPr>
        <p:spPr>
          <a:prstGeom prst="rect">
            <a:avLst/>
          </a:prstGeom>
        </p:spPr>
        <p:txBody>
          <a:bodyPr/>
          <a:lstStyle/>
          <a:p>
            <a:r>
              <a:rPr lang="en-US" dirty="0"/>
              <a:t>This order follows the NT except Philemon is moved from the end of the Pauline Epistles after Titus to complete the Prison Epistles after Colossians.</a:t>
            </a:r>
          </a:p>
          <a:p>
            <a:r>
              <a:rPr lang="en-US" dirty="0"/>
              <a:t>But one could argue that Philemon was a pastoral letter since it deals with a pastoral situation that needed reconciliation.</a:t>
            </a:r>
          </a:p>
          <a:p>
            <a:r>
              <a:rPr lang="en-US" dirty="0"/>
              <a:t>On the other hand, Paul wrote Philemon in Rome during Paul's first imprisonment, so it is a Prison Epistle in this sense. </a:t>
            </a:r>
          </a:p>
          <a:p>
            <a:r>
              <a:rPr lang="en-US" dirty="0"/>
              <a:t>In the end, I do not know who has explained the reasoning for the order of Paul's letters.</a:t>
            </a:r>
          </a:p>
          <a:p>
            <a:r>
              <a:rPr lang="en-US" dirty="0"/>
              <a:t>Note that combining the four Foundational and two Prophetic Epistles gives us the six Missionary Epistles.</a:t>
            </a:r>
          </a:p>
          <a:p>
            <a:r>
              <a:rPr lang="en-US" dirty="0"/>
              <a:t>___________</a:t>
            </a:r>
          </a:p>
          <a:p>
            <a:r>
              <a:rPr lang="en-US" dirty="0"/>
              <a:t>Common-435</a:t>
            </a:r>
          </a:p>
          <a:p>
            <a:r>
              <a:rPr lang="en-US" dirty="0"/>
              <a:t>NS-00-NT Introduction-102</a:t>
            </a:r>
          </a:p>
          <a:p>
            <a:r>
              <a:rPr lang="en-US" dirty="0"/>
              <a:t>NS-06-Pauline Epistles-4</a:t>
            </a:r>
          </a:p>
          <a:p>
            <a:r>
              <a:rPr lang="en-US" dirty="0"/>
              <a:t>NS-10-Prison Epistles-3</a:t>
            </a:r>
          </a:p>
          <a:p>
            <a:r>
              <a:rPr lang="en-US" dirty="0"/>
              <a:t>NS-15-Pastoral Epistles-15</a:t>
            </a:r>
          </a:p>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0680E-F8B2-B342-B7AE-AA839034DC8C}" type="slidenum">
              <a:rPr lang="en-US" sz="1200">
                <a:solidFill>
                  <a:srgbClr val="000000"/>
                </a:solidFill>
              </a:rPr>
              <a:pPr eaLnBrk="1" hangingPunct="1"/>
              <a:t>12</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r>
              <a:rPr lang="en-US" dirty="0">
                <a:latin typeface="Arial" charset="0"/>
                <a:ea typeface="ＭＳ Ｐゴシック" charset="0"/>
                <a:cs typeface="ＭＳ Ｐゴシック" charset="0"/>
              </a:rPr>
              <a:t>NS-00-NT Introduction-12</a:t>
            </a:r>
          </a:p>
          <a:p>
            <a:pPr eaLnBrk="1" hangingPunct="1">
              <a:spcBef>
                <a:spcPct val="0"/>
              </a:spcBef>
            </a:pPr>
            <a:r>
              <a:rPr lang="en-US" dirty="0">
                <a:latin typeface="Arial" charset="0"/>
                <a:ea typeface="ＭＳ Ｐゴシック" charset="0"/>
                <a:cs typeface="ＭＳ Ｐゴシック" charset="0"/>
              </a:rPr>
              <a:t>NS-02-Mark1-8-slide 26</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769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Using Study Help #21, through this large picture frame…</a:t>
            </a:r>
          </a:p>
          <a:p>
            <a:r>
              <a:rPr lang="en-US" b="1" dirty="0">
                <a:latin typeface="Times" charset="0"/>
                <a:ea typeface="ＭＳ Ｐゴシック" charset="0"/>
                <a:cs typeface="ＭＳ Ｐゴシック" charset="0"/>
              </a:rPr>
              <a:t>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create a graphic representation called </a:t>
            </a:r>
          </a:p>
          <a:p>
            <a:r>
              <a:rPr lang="en-US" b="1" dirty="0">
                <a:latin typeface="Times" charset="0"/>
                <a:ea typeface="ＭＳ Ｐゴシック" charset="0"/>
                <a:cs typeface="ＭＳ Ｐゴシック" charset="0"/>
              </a:rPr>
              <a:t>////	A FINISHED PORTRAIT OF THE LORD JESUS CHRIST… but…</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compose that portrait through four different literary lenses as the completed image develops.</a:t>
            </a:r>
            <a:endParaRPr lang="en-US" b="1" dirty="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81"/>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eaLnBrk="0" hangingPunc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5270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3097326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815995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06982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916091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1087424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743727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2245077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765668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534975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41843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892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7020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155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6790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494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5815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966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4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0329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622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7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76303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0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918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5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2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336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2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043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9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396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252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421727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49410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141268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22860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082196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2724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914432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199264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704202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29630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5247586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8174250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792227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719171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7633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9752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593414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947028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961344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30597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671816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59537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995202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239477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92097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1028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987729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00969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76473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1551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693329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85977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889263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17665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353885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0516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84838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2714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72259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5/17/23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21369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5/17/23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3289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5/17/23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12262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5/17/23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5790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5/17/23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952449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5/17/23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231263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1750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5/17/23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82690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186772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5840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46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750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235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9390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9130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09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020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771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661413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531891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644105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5251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04395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014186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45010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467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800966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09906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539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fld id="{89259E99-F706-9743-9EF0-84719C9D01C5}" type="slidenum">
              <a:rPr lang="en-US" smtClean="0">
                <a:latin typeface="Arial" charset="0"/>
              </a:rPr>
              <a:pPr/>
              <a:t>‹#›</a:t>
            </a:fld>
            <a:endParaRPr lang="en-US">
              <a:latin typeface="Arial" charset="0"/>
            </a:endParaRPr>
          </a:p>
        </p:txBody>
      </p:sp>
    </p:spTree>
    <p:extLst>
      <p:ext uri="{BB962C8B-B14F-4D97-AF65-F5344CB8AC3E}">
        <p14:creationId xmlns:p14="http://schemas.microsoft.com/office/powerpoint/2010/main" val="8219499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ctr">
              <a:defRPr/>
            </a:pPr>
            <a:fld id="{8F421922-639B-D94E-850D-61AE0215CE64}" type="slidenum">
              <a:rPr lang="en-US">
                <a:solidFill>
                  <a:srgbClr val="000000"/>
                </a:solidFill>
              </a:rPr>
              <a:pPr algn="ctr">
                <a:defRPr/>
              </a:pPr>
              <a:t>‹#›</a:t>
            </a:fld>
            <a:endParaRPr lang="en-US">
              <a:solidFill>
                <a:srgbClr val="000000"/>
              </a:solidFill>
            </a:endParaRPr>
          </a:p>
        </p:txBody>
      </p:sp>
    </p:spTree>
    <p:extLst>
      <p:ext uri="{BB962C8B-B14F-4D97-AF65-F5344CB8AC3E}">
        <p14:creationId xmlns:p14="http://schemas.microsoft.com/office/powerpoint/2010/main" val="11625837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180550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231758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124244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571378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8072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245828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366471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228510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93321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615061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843135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1822921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378665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lvl1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8034817"/>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454573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353326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5112954"/>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205334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6441336"/>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937979"/>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045739"/>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434224"/>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9518836"/>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2298050"/>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796510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679428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38107513"/>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Arial"/>
                <a:ea typeface="Arial"/>
                <a:cs typeface="Arial"/>
                <a:sym typeface="Arial"/>
              </a:defRPr>
            </a:lvl1pPr>
          </a:lstStyle>
          <a:p>
            <a:r>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38226893"/>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50323757"/>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192"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58594466"/>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Arial"/>
                <a:ea typeface="Arial"/>
                <a:cs typeface="Arial"/>
                <a:sym typeface="Arial"/>
              </a:defRPr>
            </a:lvl1pPr>
          </a:lstStyle>
          <a:p>
            <a:r>
              <a:t>Title Text</a:t>
            </a:r>
          </a:p>
        </p:txBody>
      </p:sp>
      <p:sp>
        <p:nvSpPr>
          <p:cNvPr id="200"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71312213"/>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554718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lvl1pPr>
          </a:lstStyle>
          <a:p>
            <a:r>
              <a:t>Body Level One</a:t>
            </a:r>
          </a:p>
          <a:p>
            <a:pPr lvl="1"/>
            <a:r>
              <a:t>Body Level Two</a:t>
            </a:r>
          </a:p>
          <a:p>
            <a:pPr lvl="2"/>
            <a:r>
              <a:t>Body Level Three</a:t>
            </a:r>
          </a:p>
          <a:p>
            <a:pPr lvl="3"/>
            <a:r>
              <a:t>Body Level Four</a:t>
            </a:r>
          </a:p>
          <a:p>
            <a:pPr lvl="4"/>
            <a:r>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pPr>
            <a:endParaRPr/>
          </a:p>
        </p:txBody>
      </p:sp>
      <p:sp>
        <p:nvSpPr>
          <p:cNvPr id="21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1913234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Arial"/>
                <a:ea typeface="Arial"/>
                <a:cs typeface="Arial"/>
                <a:sym typeface="Arial"/>
              </a:defRPr>
            </a:lvl1pPr>
          </a:lstStyle>
          <a:p>
            <a:r>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27" name="Slide Number"/>
          <p:cNvSpPr txBox="1">
            <a:spLocks noGrp="1"/>
          </p:cNvSpPr>
          <p:nvPr>
            <p:ph type="sldNum" sz="quarter" idx="2"/>
          </p:nvPr>
        </p:nvSpPr>
        <p:spPr>
          <a:xfrm>
            <a:off x="8384892" y="6245225"/>
            <a:ext cx="301909" cy="28882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46804345"/>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35"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22831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1513170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4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8586241"/>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6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103283"/>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7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958237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287"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678878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01"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9675631"/>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13" name="Text Box 1027"/>
          <p:cNvSpPr txBox="1"/>
          <p:nvPr/>
        </p:nvSpPr>
        <p:spPr>
          <a:xfrm>
            <a:off x="797555" y="6568016"/>
            <a:ext cx="802015"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6479559"/>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24"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827608"/>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a:p>
        </p:txBody>
      </p:sp>
      <p:sp>
        <p:nvSpPr>
          <p:cNvPr id="338" name="Text Box 1027"/>
          <p:cNvSpPr txBox="1"/>
          <p:nvPr/>
        </p:nvSpPr>
        <p:spPr>
          <a:xfrm>
            <a:off x="797555" y="6568016"/>
            <a:ext cx="802016" cy="20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t>© </a:t>
            </a:r>
            <a:r>
              <a:rPr sz="900"/>
              <a:t>2004</a:t>
            </a:r>
            <a: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2718143"/>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898247732"/>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1435332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38058402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29711697"/>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990190637"/>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77288729"/>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798517524"/>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00129615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7397316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98455251"/>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4526258"/>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26906687"/>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chemeClr val="accent3">
                    <a:lumOff val="44000"/>
                  </a:schemeClr>
                </a:solidFill>
                <a:latin typeface="Arial"/>
                <a:ea typeface="Arial"/>
                <a:cs typeface="Arial"/>
                <a:sym typeface="Arial"/>
              </a:defRPr>
            </a:lvl1pPr>
          </a:lstStyle>
          <a:p>
            <a:r>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6398857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29569071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40151716"/>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defRPr>
            </a:pPr>
            <a:endParaRPr/>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94887261"/>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610148031"/>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03814538"/>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defRPr>
            </a:pPr>
            <a:endParaRPr/>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71079120"/>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a:solidFill>
                  <a:schemeClr val="accent3">
                    <a:lumOff val="44000"/>
                  </a:schemeClr>
                </a:solidFill>
                <a:latin typeface="Arial"/>
                <a:ea typeface="Arial"/>
                <a:cs typeface="Arial"/>
                <a:sym typeface="Arial"/>
              </a:defRPr>
            </a:lvl1pPr>
          </a:lstStyle>
          <a:p>
            <a:r>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74485971"/>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59826144"/>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0">
                <a:solidFill>
                  <a:schemeClr val="accent3">
                    <a:lumOff val="44000"/>
                  </a:schemeClr>
                </a:solidFill>
                <a:latin typeface="Arial"/>
                <a:ea typeface="Arial"/>
                <a:cs typeface="Arial"/>
                <a:sym typeface="Arial"/>
              </a:defRPr>
            </a:lvl1pPr>
          </a:lstStyle>
          <a:p>
            <a:r>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53290108"/>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661814811"/>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18516607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35771404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4039691057"/>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524800626"/>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52635310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767995236"/>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77975210"/>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21082943"/>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364211603"/>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19320210"/>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527551198"/>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088723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30765070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91106205"/>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64741803"/>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001846113"/>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47896255"/>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54560025"/>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p>
            <a:endParaRPr/>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0746233"/>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a:solidFill>
                  <a:srgbClr val="786950"/>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a:solidFill>
                  <a:srgbClr val="786950"/>
                </a:solidFill>
              </a:defRPr>
            </a:lvl1pPr>
            <a:lvl2pPr algn="ctr">
              <a:buSzPct val="95000"/>
              <a:defRPr b="1">
                <a:solidFill>
                  <a:srgbClr val="786950"/>
                </a:solidFill>
              </a:defRPr>
            </a:lvl2pPr>
            <a:lvl3pPr algn="ctr">
              <a:defRPr b="1">
                <a:solidFill>
                  <a:srgbClr val="786950"/>
                </a:solidFill>
              </a:defRPr>
            </a:lvl3pPr>
            <a:lvl4pPr algn="ctr">
              <a:defRPr b="1">
                <a:solidFill>
                  <a:srgbClr val="786950"/>
                </a:solidFill>
              </a:defRPr>
            </a:lvl4pPr>
            <a:lvl5pPr algn="ctr">
              <a:buChar char="•"/>
              <a:defRPr b="1">
                <a:solidFill>
                  <a:srgbClr val="78695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Slide Number"/>
          <p:cNvSpPr txBox="1">
            <a:spLocks noGrp="1"/>
          </p:cNvSpPr>
          <p:nvPr>
            <p:ph type="sldNum" sz="quarter" idx="2"/>
          </p:nvPr>
        </p:nvSpPr>
        <p:spPr>
          <a:xfrm>
            <a:off x="8156292" y="6248400"/>
            <a:ext cx="301909" cy="288824"/>
          </a:xfrm>
          <a:prstGeom prst="rect">
            <a:avLst/>
          </a:prstGeom>
        </p:spPr>
        <p:txBody>
          <a:bodyPr/>
          <a:lstStyle>
            <a:lvl1pPr>
              <a:spcBef>
                <a:spcPts val="800"/>
              </a:spcBef>
              <a:defRPr b="1">
                <a:solidFill>
                  <a:srgbClr val="EAEAEA"/>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1342806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16122965"/>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cap="all">
                <a:solidFill>
                  <a:srgbClr val="996600"/>
                </a:solidFill>
                <a:latin typeface="Arial"/>
                <a:ea typeface="Arial"/>
                <a:cs typeface="Arial"/>
                <a:sym typeface="Arial"/>
              </a:defRPr>
            </a:lvl1pPr>
          </a:lstStyle>
          <a:p>
            <a:r>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a:lvl1pPr>
            <a:lvl2pPr marL="0" indent="457200">
              <a:spcBef>
                <a:spcPts val="400"/>
              </a:spcBef>
              <a:buSzTx/>
              <a:buNone/>
              <a:defRPr sz="2000" b="1"/>
            </a:lvl2pPr>
            <a:lvl3pPr marL="0" indent="914400">
              <a:spcBef>
                <a:spcPts val="400"/>
              </a:spcBef>
              <a:buSzTx/>
              <a:buNone/>
              <a:defRPr sz="2000" b="1"/>
            </a:lvl3pPr>
            <a:lvl4pPr marL="0" indent="1371600">
              <a:spcBef>
                <a:spcPts val="400"/>
              </a:spcBef>
              <a:buSzTx/>
              <a:buNone/>
              <a:defRPr sz="2000" b="1"/>
            </a:lvl4pPr>
            <a:lvl5pPr marL="0" indent="182880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71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3906356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a:lvl1pPr>
            <a:lvl2pPr marL="790575" indent="-333375">
              <a:spcBef>
                <a:spcPts val="600"/>
              </a:spcBef>
              <a:buClr>
                <a:srgbClr val="996600"/>
              </a:buClr>
              <a:buSzPct val="95000"/>
              <a:defRPr sz="2800" b="1"/>
            </a:lvl2pPr>
            <a:lvl3pPr marL="1234439" indent="-320039">
              <a:spcBef>
                <a:spcPts val="600"/>
              </a:spcBef>
              <a:buClr>
                <a:srgbClr val="996600"/>
              </a:buClr>
              <a:defRPr sz="2800" b="1"/>
            </a:lvl3pPr>
            <a:lvl4pPr marL="1727200" indent="-355600">
              <a:spcBef>
                <a:spcPts val="600"/>
              </a:spcBef>
              <a:buClr>
                <a:srgbClr val="996600"/>
              </a:buClr>
              <a:defRPr sz="2800" b="1"/>
            </a:lvl4pPr>
            <a:lvl5pPr marL="2184400" indent="-355600">
              <a:spcBef>
                <a:spcPts val="600"/>
              </a:spcBef>
              <a:buClr>
                <a:srgbClr val="996600"/>
              </a:buClr>
              <a:buChar char="•"/>
              <a:defRPr sz="2800" b="1"/>
            </a:lvl5pPr>
          </a:lstStyle>
          <a:p>
            <a:r>
              <a:t>Body Level One</a:t>
            </a:r>
          </a:p>
          <a:p>
            <a:pPr lvl="1"/>
            <a:r>
              <a:t>Body Level Two</a:t>
            </a:r>
          </a:p>
          <a:p>
            <a:pPr lvl="2"/>
            <a:r>
              <a:t>Body Level Three</a:t>
            </a:r>
          </a:p>
          <a:p>
            <a:pPr lvl="3"/>
            <a:r>
              <a:t>Body Level Four</a:t>
            </a:r>
          </a:p>
          <a:p>
            <a:pPr lvl="4"/>
            <a:r>
              <a:t>Body Level Five</a:t>
            </a:r>
          </a:p>
        </p:txBody>
      </p:sp>
      <p:sp>
        <p:nvSpPr>
          <p:cNvPr id="72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044527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1923335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pPr>
            <a:endParaRPr/>
          </a:p>
        </p:txBody>
      </p:sp>
      <p:sp>
        <p:nvSpPr>
          <p:cNvPr id="736"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32133131"/>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a:solidFill>
                  <a:srgbClr val="996600"/>
                </a:solidFill>
                <a:latin typeface="Arial"/>
                <a:ea typeface="Arial"/>
                <a:cs typeface="Arial"/>
                <a:sym typeface="Arial"/>
              </a:defRPr>
            </a:lvl1pPr>
          </a:lstStyle>
          <a:p>
            <a:r>
              <a:t>Title Text</a:t>
            </a:r>
          </a:p>
        </p:txBody>
      </p:sp>
      <p:sp>
        <p:nvSpPr>
          <p:cNvPr id="745"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8689730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84781710"/>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45254430"/>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a:lvl1pPr>
            <a:lvl2pPr>
              <a:buClr>
                <a:srgbClr val="996600"/>
              </a:buClr>
              <a:buSzPct val="95000"/>
              <a:defRPr b="1"/>
            </a:lvl2pPr>
            <a:lvl3pPr>
              <a:buClr>
                <a:srgbClr val="996600"/>
              </a:buClr>
              <a:defRPr b="1"/>
            </a:lvl3pPr>
            <a:lvl4pPr>
              <a:buClr>
                <a:srgbClr val="996600"/>
              </a:buClr>
              <a:defRPr b="1"/>
            </a:lvl4pPr>
            <a:lvl5pPr>
              <a:buClr>
                <a:srgbClr val="996600"/>
              </a:buClr>
              <a:buChar char="•"/>
              <a:defRPr b="1"/>
            </a:lvl5pPr>
          </a:lstStyle>
          <a:p>
            <a:r>
              <a:t>Body Level One</a:t>
            </a:r>
          </a:p>
          <a:p>
            <a:pPr lvl="1"/>
            <a:r>
              <a:t>Body Level Two</a:t>
            </a:r>
          </a:p>
          <a:p>
            <a:pPr lvl="2"/>
            <a:r>
              <a:t>Body Level Three</a:t>
            </a:r>
          </a:p>
          <a:p>
            <a:pPr lvl="3"/>
            <a:r>
              <a:t>Body Level Four</a:t>
            </a:r>
          </a:p>
          <a:p>
            <a:pPr lvl="4"/>
            <a:r>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b="1"/>
            </a:pPr>
            <a:endParaRPr/>
          </a:p>
        </p:txBody>
      </p:sp>
      <p:sp>
        <p:nvSpPr>
          <p:cNvPr id="771"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67715399"/>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a:solidFill>
                  <a:srgbClr val="996600"/>
                </a:solidFill>
                <a:latin typeface="Arial"/>
                <a:ea typeface="Arial"/>
                <a:cs typeface="Arial"/>
                <a:sym typeface="Arial"/>
              </a:defRPr>
            </a:lvl1pPr>
          </a:lstStyle>
          <a:p>
            <a:r>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a:lvl1pPr>
            <a:lvl2pPr marL="0" indent="457200">
              <a:spcBef>
                <a:spcPts val="300"/>
              </a:spcBef>
              <a:buSzTx/>
              <a:buNone/>
              <a:defRPr sz="1400" b="1"/>
            </a:lvl2pPr>
            <a:lvl3pPr marL="0" indent="914400">
              <a:spcBef>
                <a:spcPts val="300"/>
              </a:spcBef>
              <a:buSzTx/>
              <a:buNone/>
              <a:defRPr sz="1400" b="1"/>
            </a:lvl3pPr>
            <a:lvl4pPr marL="0" indent="1371600">
              <a:spcBef>
                <a:spcPts val="300"/>
              </a:spcBef>
              <a:buSzTx/>
              <a:buNone/>
              <a:defRPr sz="1400" b="1"/>
            </a:lvl4pPr>
            <a:lvl5pPr marL="0" indent="1828800">
              <a:spcBef>
                <a:spcPts val="300"/>
              </a:spcBef>
              <a:buSzTx/>
              <a:buNone/>
              <a:defRPr sz="1400" b="1"/>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xfrm>
            <a:off x="8842092" y="6248400"/>
            <a:ext cx="301909" cy="288824"/>
          </a:xfrm>
          <a:prstGeom prst="rect">
            <a:avLst/>
          </a:prstGeom>
        </p:spPr>
        <p:txBody>
          <a:bodyPr/>
          <a:lstStyle>
            <a:lvl1pPr>
              <a:spcBef>
                <a:spcPts val="800"/>
              </a:spcBef>
              <a:defRPr b="1">
                <a:solidFill>
                  <a:srgbClr val="78695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73042751"/>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672038651"/>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cap="all">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73659380"/>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263876811"/>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3314867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1330339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64247055"/>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45581305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984315322"/>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441110219"/>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0">
                <a:solidFill>
                  <a:srgbClr val="CCECFF"/>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10954750"/>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603668864"/>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3714125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775752692"/>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594735697"/>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4109532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200755617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11484540"/>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95030762"/>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232911234"/>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48586612"/>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79882916"/>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42429324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2214892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289933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42237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154517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313661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775671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3758">
              <a:defRPr>
                <a:latin typeface="Times New Roman" charset="0"/>
              </a:defRPr>
            </a:lvl1pPr>
          </a:lstStyle>
          <a:p>
            <a:pPr>
              <a:defRPr/>
            </a:pPr>
            <a:fld id="{2B71FF39-E945-F948-81AD-DB19A1EDABEE}" type="slidenum">
              <a:rPr lang="en-US"/>
              <a:pPr>
                <a:defRPr/>
              </a:pPr>
              <a:t>‹#›</a:t>
            </a:fld>
            <a:endParaRPr lang="en-US"/>
          </a:p>
        </p:txBody>
      </p:sp>
    </p:spTree>
    <p:extLst>
      <p:ext uri="{BB962C8B-B14F-4D97-AF65-F5344CB8AC3E}">
        <p14:creationId xmlns:p14="http://schemas.microsoft.com/office/powerpoint/2010/main" val="3058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916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50301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476161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E96324-0658-5E40-A334-79407BEEE909}" type="slidenum">
              <a:rPr lang="en-US"/>
              <a:pPr>
                <a:defRPr/>
              </a:pPr>
              <a:t>‹#›</a:t>
            </a:fld>
            <a:endParaRPr lang="en-US"/>
          </a:p>
        </p:txBody>
      </p:sp>
    </p:spTree>
    <p:extLst>
      <p:ext uri="{BB962C8B-B14F-4D97-AF65-F5344CB8AC3E}">
        <p14:creationId xmlns:p14="http://schemas.microsoft.com/office/powerpoint/2010/main" val="243423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968B105-7721-5741-9169-02D4A2C6537C}" type="slidenum">
              <a:rPr lang="en-US"/>
              <a:pPr>
                <a:defRPr/>
              </a:pPr>
              <a:t>‹#›</a:t>
            </a:fld>
            <a:endParaRPr lang="en-US"/>
          </a:p>
        </p:txBody>
      </p:sp>
    </p:spTree>
    <p:extLst>
      <p:ext uri="{BB962C8B-B14F-4D97-AF65-F5344CB8AC3E}">
        <p14:creationId xmlns:p14="http://schemas.microsoft.com/office/powerpoint/2010/main" val="34021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4910586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3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3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3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6.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jpe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37.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214.xml"/><Relationship Id="rId1" Type="http://schemas.openxmlformats.org/officeDocument/2006/relationships/slideLayout" Target="../slideLayouts/slideLayout21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26" Type="http://schemas.openxmlformats.org/officeDocument/2006/relationships/slideLayout" Target="../slideLayouts/slideLayout253.xml"/><Relationship Id="rId21" Type="http://schemas.openxmlformats.org/officeDocument/2006/relationships/slideLayout" Target="../slideLayouts/slideLayout248.xml"/><Relationship Id="rId42" Type="http://schemas.openxmlformats.org/officeDocument/2006/relationships/slideLayout" Target="../slideLayouts/slideLayout269.xml"/><Relationship Id="rId47" Type="http://schemas.openxmlformats.org/officeDocument/2006/relationships/slideLayout" Target="../slideLayouts/slideLayout274.xml"/><Relationship Id="rId63" Type="http://schemas.openxmlformats.org/officeDocument/2006/relationships/slideLayout" Target="../slideLayouts/slideLayout290.xml"/><Relationship Id="rId68" Type="http://schemas.openxmlformats.org/officeDocument/2006/relationships/slideLayout" Target="../slideLayouts/slideLayout295.xml"/><Relationship Id="rId84" Type="http://schemas.openxmlformats.org/officeDocument/2006/relationships/slideLayout" Target="../slideLayouts/slideLayout311.xml"/><Relationship Id="rId89" Type="http://schemas.openxmlformats.org/officeDocument/2006/relationships/slideLayout" Target="../slideLayouts/slideLayout316.xml"/><Relationship Id="rId16" Type="http://schemas.openxmlformats.org/officeDocument/2006/relationships/slideLayout" Target="../slideLayouts/slideLayout243.xml"/><Relationship Id="rId11" Type="http://schemas.openxmlformats.org/officeDocument/2006/relationships/slideLayout" Target="../slideLayouts/slideLayout238.xml"/><Relationship Id="rId32" Type="http://schemas.openxmlformats.org/officeDocument/2006/relationships/slideLayout" Target="../slideLayouts/slideLayout259.xml"/><Relationship Id="rId37" Type="http://schemas.openxmlformats.org/officeDocument/2006/relationships/slideLayout" Target="../slideLayouts/slideLayout264.xml"/><Relationship Id="rId53" Type="http://schemas.openxmlformats.org/officeDocument/2006/relationships/slideLayout" Target="../slideLayouts/slideLayout280.xml"/><Relationship Id="rId58" Type="http://schemas.openxmlformats.org/officeDocument/2006/relationships/slideLayout" Target="../slideLayouts/slideLayout285.xml"/><Relationship Id="rId74" Type="http://schemas.openxmlformats.org/officeDocument/2006/relationships/slideLayout" Target="../slideLayouts/slideLayout301.xml"/><Relationship Id="rId79" Type="http://schemas.openxmlformats.org/officeDocument/2006/relationships/slideLayout" Target="../slideLayouts/slideLayout306.xml"/><Relationship Id="rId5" Type="http://schemas.openxmlformats.org/officeDocument/2006/relationships/slideLayout" Target="../slideLayouts/slideLayout232.xml"/><Relationship Id="rId90" Type="http://schemas.openxmlformats.org/officeDocument/2006/relationships/slideLayout" Target="../slideLayouts/slideLayout317.xml"/><Relationship Id="rId95" Type="http://schemas.openxmlformats.org/officeDocument/2006/relationships/slideLayout" Target="../slideLayouts/slideLayout322.xml"/><Relationship Id="rId22" Type="http://schemas.openxmlformats.org/officeDocument/2006/relationships/slideLayout" Target="../slideLayouts/slideLayout249.xml"/><Relationship Id="rId27" Type="http://schemas.openxmlformats.org/officeDocument/2006/relationships/slideLayout" Target="../slideLayouts/slideLayout254.xml"/><Relationship Id="rId43" Type="http://schemas.openxmlformats.org/officeDocument/2006/relationships/slideLayout" Target="../slideLayouts/slideLayout270.xml"/><Relationship Id="rId48" Type="http://schemas.openxmlformats.org/officeDocument/2006/relationships/slideLayout" Target="../slideLayouts/slideLayout275.xml"/><Relationship Id="rId64" Type="http://schemas.openxmlformats.org/officeDocument/2006/relationships/slideLayout" Target="../slideLayouts/slideLayout291.xml"/><Relationship Id="rId69" Type="http://schemas.openxmlformats.org/officeDocument/2006/relationships/slideLayout" Target="../slideLayouts/slideLayout296.xml"/><Relationship Id="rId80" Type="http://schemas.openxmlformats.org/officeDocument/2006/relationships/slideLayout" Target="../slideLayouts/slideLayout307.xml"/><Relationship Id="rId85" Type="http://schemas.openxmlformats.org/officeDocument/2006/relationships/slideLayout" Target="../slideLayouts/slideLayout312.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5" Type="http://schemas.openxmlformats.org/officeDocument/2006/relationships/slideLayout" Target="../slideLayouts/slideLayout252.xml"/><Relationship Id="rId33" Type="http://schemas.openxmlformats.org/officeDocument/2006/relationships/slideLayout" Target="../slideLayouts/slideLayout260.xml"/><Relationship Id="rId38" Type="http://schemas.openxmlformats.org/officeDocument/2006/relationships/slideLayout" Target="../slideLayouts/slideLayout265.xml"/><Relationship Id="rId46" Type="http://schemas.openxmlformats.org/officeDocument/2006/relationships/slideLayout" Target="../slideLayouts/slideLayout273.xml"/><Relationship Id="rId59" Type="http://schemas.openxmlformats.org/officeDocument/2006/relationships/slideLayout" Target="../slideLayouts/slideLayout286.xml"/><Relationship Id="rId67" Type="http://schemas.openxmlformats.org/officeDocument/2006/relationships/slideLayout" Target="../slideLayouts/slideLayout294.xml"/><Relationship Id="rId20" Type="http://schemas.openxmlformats.org/officeDocument/2006/relationships/slideLayout" Target="../slideLayouts/slideLayout247.xml"/><Relationship Id="rId41" Type="http://schemas.openxmlformats.org/officeDocument/2006/relationships/slideLayout" Target="../slideLayouts/slideLayout268.xml"/><Relationship Id="rId54" Type="http://schemas.openxmlformats.org/officeDocument/2006/relationships/slideLayout" Target="../slideLayouts/slideLayout281.xml"/><Relationship Id="rId62" Type="http://schemas.openxmlformats.org/officeDocument/2006/relationships/slideLayout" Target="../slideLayouts/slideLayout289.xml"/><Relationship Id="rId70" Type="http://schemas.openxmlformats.org/officeDocument/2006/relationships/slideLayout" Target="../slideLayouts/slideLayout297.xml"/><Relationship Id="rId75" Type="http://schemas.openxmlformats.org/officeDocument/2006/relationships/slideLayout" Target="../slideLayouts/slideLayout302.xml"/><Relationship Id="rId83" Type="http://schemas.openxmlformats.org/officeDocument/2006/relationships/slideLayout" Target="../slideLayouts/slideLayout310.xml"/><Relationship Id="rId88" Type="http://schemas.openxmlformats.org/officeDocument/2006/relationships/slideLayout" Target="../slideLayouts/slideLayout315.xml"/><Relationship Id="rId91" Type="http://schemas.openxmlformats.org/officeDocument/2006/relationships/slideLayout" Target="../slideLayouts/slideLayout318.xml"/><Relationship Id="rId96" Type="http://schemas.openxmlformats.org/officeDocument/2006/relationships/slideLayout" Target="../slideLayouts/slideLayout323.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5" Type="http://schemas.openxmlformats.org/officeDocument/2006/relationships/slideLayout" Target="../slideLayouts/slideLayout242.xml"/><Relationship Id="rId23" Type="http://schemas.openxmlformats.org/officeDocument/2006/relationships/slideLayout" Target="../slideLayouts/slideLayout250.xml"/><Relationship Id="rId28" Type="http://schemas.openxmlformats.org/officeDocument/2006/relationships/slideLayout" Target="../slideLayouts/slideLayout255.xml"/><Relationship Id="rId36" Type="http://schemas.openxmlformats.org/officeDocument/2006/relationships/slideLayout" Target="../slideLayouts/slideLayout263.xml"/><Relationship Id="rId49" Type="http://schemas.openxmlformats.org/officeDocument/2006/relationships/slideLayout" Target="../slideLayouts/slideLayout276.xml"/><Relationship Id="rId57" Type="http://schemas.openxmlformats.org/officeDocument/2006/relationships/slideLayout" Target="../slideLayouts/slideLayout284.xml"/><Relationship Id="rId10" Type="http://schemas.openxmlformats.org/officeDocument/2006/relationships/slideLayout" Target="../slideLayouts/slideLayout237.xml"/><Relationship Id="rId31" Type="http://schemas.openxmlformats.org/officeDocument/2006/relationships/slideLayout" Target="../slideLayouts/slideLayout258.xml"/><Relationship Id="rId44" Type="http://schemas.openxmlformats.org/officeDocument/2006/relationships/slideLayout" Target="../slideLayouts/slideLayout271.xml"/><Relationship Id="rId52" Type="http://schemas.openxmlformats.org/officeDocument/2006/relationships/slideLayout" Target="../slideLayouts/slideLayout279.xml"/><Relationship Id="rId60" Type="http://schemas.openxmlformats.org/officeDocument/2006/relationships/slideLayout" Target="../slideLayouts/slideLayout287.xml"/><Relationship Id="rId65" Type="http://schemas.openxmlformats.org/officeDocument/2006/relationships/slideLayout" Target="../slideLayouts/slideLayout292.xml"/><Relationship Id="rId73" Type="http://schemas.openxmlformats.org/officeDocument/2006/relationships/slideLayout" Target="../slideLayouts/slideLayout300.xml"/><Relationship Id="rId78" Type="http://schemas.openxmlformats.org/officeDocument/2006/relationships/slideLayout" Target="../slideLayouts/slideLayout305.xml"/><Relationship Id="rId81" Type="http://schemas.openxmlformats.org/officeDocument/2006/relationships/slideLayout" Target="../slideLayouts/slideLayout308.xml"/><Relationship Id="rId86" Type="http://schemas.openxmlformats.org/officeDocument/2006/relationships/slideLayout" Target="../slideLayouts/slideLayout313.xml"/><Relationship Id="rId94" Type="http://schemas.openxmlformats.org/officeDocument/2006/relationships/slideLayout" Target="../slideLayouts/slideLayout321.xml"/><Relationship Id="rId99" Type="http://schemas.openxmlformats.org/officeDocument/2006/relationships/theme" Target="../theme/theme40.xml"/><Relationship Id="rId101" Type="http://schemas.openxmlformats.org/officeDocument/2006/relationships/image" Target="../media/image7.png"/><Relationship Id="rId4" Type="http://schemas.openxmlformats.org/officeDocument/2006/relationships/slideLayout" Target="../slideLayouts/slideLayout231.xml"/><Relationship Id="rId9" Type="http://schemas.openxmlformats.org/officeDocument/2006/relationships/slideLayout" Target="../slideLayouts/slideLayout236.xml"/><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39" Type="http://schemas.openxmlformats.org/officeDocument/2006/relationships/slideLayout" Target="../slideLayouts/slideLayout266.xml"/><Relationship Id="rId34" Type="http://schemas.openxmlformats.org/officeDocument/2006/relationships/slideLayout" Target="../slideLayouts/slideLayout261.xml"/><Relationship Id="rId50" Type="http://schemas.openxmlformats.org/officeDocument/2006/relationships/slideLayout" Target="../slideLayouts/slideLayout277.xml"/><Relationship Id="rId55" Type="http://schemas.openxmlformats.org/officeDocument/2006/relationships/slideLayout" Target="../slideLayouts/slideLayout282.xml"/><Relationship Id="rId76" Type="http://schemas.openxmlformats.org/officeDocument/2006/relationships/slideLayout" Target="../slideLayouts/slideLayout303.xml"/><Relationship Id="rId97" Type="http://schemas.openxmlformats.org/officeDocument/2006/relationships/slideLayout" Target="../slideLayouts/slideLayout324.xml"/><Relationship Id="rId7" Type="http://schemas.openxmlformats.org/officeDocument/2006/relationships/slideLayout" Target="../slideLayouts/slideLayout234.xml"/><Relationship Id="rId71" Type="http://schemas.openxmlformats.org/officeDocument/2006/relationships/slideLayout" Target="../slideLayouts/slideLayout298.xml"/><Relationship Id="rId92" Type="http://schemas.openxmlformats.org/officeDocument/2006/relationships/slideLayout" Target="../slideLayouts/slideLayout319.xml"/><Relationship Id="rId2" Type="http://schemas.openxmlformats.org/officeDocument/2006/relationships/slideLayout" Target="../slideLayouts/slideLayout229.xml"/><Relationship Id="rId29" Type="http://schemas.openxmlformats.org/officeDocument/2006/relationships/slideLayout" Target="../slideLayouts/slideLayout256.xml"/><Relationship Id="rId24" Type="http://schemas.openxmlformats.org/officeDocument/2006/relationships/slideLayout" Target="../slideLayouts/slideLayout251.xml"/><Relationship Id="rId40" Type="http://schemas.openxmlformats.org/officeDocument/2006/relationships/slideLayout" Target="../slideLayouts/slideLayout267.xml"/><Relationship Id="rId45" Type="http://schemas.openxmlformats.org/officeDocument/2006/relationships/slideLayout" Target="../slideLayouts/slideLayout272.xml"/><Relationship Id="rId66" Type="http://schemas.openxmlformats.org/officeDocument/2006/relationships/slideLayout" Target="../slideLayouts/slideLayout293.xml"/><Relationship Id="rId87" Type="http://schemas.openxmlformats.org/officeDocument/2006/relationships/slideLayout" Target="../slideLayouts/slideLayout314.xml"/><Relationship Id="rId61" Type="http://schemas.openxmlformats.org/officeDocument/2006/relationships/slideLayout" Target="../slideLayouts/slideLayout288.xml"/><Relationship Id="rId82" Type="http://schemas.openxmlformats.org/officeDocument/2006/relationships/slideLayout" Target="../slideLayouts/slideLayout309.xml"/><Relationship Id="rId19" Type="http://schemas.openxmlformats.org/officeDocument/2006/relationships/slideLayout" Target="../slideLayouts/slideLayout246.xml"/><Relationship Id="rId14" Type="http://schemas.openxmlformats.org/officeDocument/2006/relationships/slideLayout" Target="../slideLayouts/slideLayout241.xml"/><Relationship Id="rId30" Type="http://schemas.openxmlformats.org/officeDocument/2006/relationships/slideLayout" Target="../slideLayouts/slideLayout257.xml"/><Relationship Id="rId35" Type="http://schemas.openxmlformats.org/officeDocument/2006/relationships/slideLayout" Target="../slideLayouts/slideLayout262.xml"/><Relationship Id="rId56" Type="http://schemas.openxmlformats.org/officeDocument/2006/relationships/slideLayout" Target="../slideLayouts/slideLayout283.xml"/><Relationship Id="rId77" Type="http://schemas.openxmlformats.org/officeDocument/2006/relationships/slideLayout" Target="../slideLayouts/slideLayout304.xml"/><Relationship Id="rId100" Type="http://schemas.openxmlformats.org/officeDocument/2006/relationships/image" Target="../media/image6.png"/><Relationship Id="rId8" Type="http://schemas.openxmlformats.org/officeDocument/2006/relationships/slideLayout" Target="../slideLayouts/slideLayout235.xml"/><Relationship Id="rId51" Type="http://schemas.openxmlformats.org/officeDocument/2006/relationships/slideLayout" Target="../slideLayouts/slideLayout278.xml"/><Relationship Id="rId72" Type="http://schemas.openxmlformats.org/officeDocument/2006/relationships/slideLayout" Target="../slideLayouts/slideLayout299.xml"/><Relationship Id="rId93" Type="http://schemas.openxmlformats.org/officeDocument/2006/relationships/slideLayout" Target="../slideLayouts/slideLayout320.xml"/><Relationship Id="rId98" Type="http://schemas.openxmlformats.org/officeDocument/2006/relationships/slideLayout" Target="../slideLayouts/slideLayout325.xml"/><Relationship Id="rId3" Type="http://schemas.openxmlformats.org/officeDocument/2006/relationships/slideLayout" Target="../slideLayouts/slideLayout23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5"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9" r:id="rId1"/>
    <p:sldLayoutId id="2147485510" r:id="rId2"/>
    <p:sldLayoutId id="214748551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939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880" algn="r" rtl="0" fontAlgn="base">
        <a:spcBef>
          <a:spcPct val="0"/>
        </a:spcBef>
        <a:spcAft>
          <a:spcPct val="0"/>
        </a:spcAft>
        <a:defRPr sz="4400" i="1">
          <a:solidFill>
            <a:schemeClr val="tx2"/>
          </a:solidFill>
          <a:latin typeface="Times New Roman" pitchFamily="-108" charset="0"/>
        </a:defRPr>
      </a:lvl6pPr>
      <a:lvl7pPr marL="913758" algn="r" rtl="0" fontAlgn="base">
        <a:spcBef>
          <a:spcPct val="0"/>
        </a:spcBef>
        <a:spcAft>
          <a:spcPct val="0"/>
        </a:spcAft>
        <a:defRPr sz="4400" i="1">
          <a:solidFill>
            <a:schemeClr val="tx2"/>
          </a:solidFill>
          <a:latin typeface="Times New Roman" pitchFamily="-108" charset="0"/>
        </a:defRPr>
      </a:lvl7pPr>
      <a:lvl8pPr marL="1370639" algn="r" rtl="0" fontAlgn="base">
        <a:spcBef>
          <a:spcPct val="0"/>
        </a:spcBef>
        <a:spcAft>
          <a:spcPct val="0"/>
        </a:spcAft>
        <a:defRPr sz="4400" i="1">
          <a:solidFill>
            <a:schemeClr val="tx2"/>
          </a:solidFill>
          <a:latin typeface="Times New Roman" pitchFamily="-108" charset="0"/>
        </a:defRPr>
      </a:lvl8pPr>
      <a:lvl9pPr marL="1827517" algn="r" rtl="0" fontAlgn="base">
        <a:spcBef>
          <a:spcPct val="0"/>
        </a:spcBef>
        <a:spcAft>
          <a:spcPct val="0"/>
        </a:spcAft>
        <a:defRPr sz="4400" i="1">
          <a:solidFill>
            <a:schemeClr val="tx2"/>
          </a:solidFill>
          <a:latin typeface="Times New Roman" pitchFamily="-108" charset="0"/>
        </a:defRPr>
      </a:lvl9pPr>
    </p:titleStyle>
    <p:bodyStyle>
      <a:lvl1pPr marL="342659" indent="-342659"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428" indent="-285548"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7D9AA7CC-1DED-AC41-9566-80E69F068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11A47066-2F8F-A744-B0AD-3FC79711F6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428" indent="-28554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199" indent="-228439"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07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95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13517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428" indent="-285548"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053263727"/>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58" tIns="40977" rIns="81958" bIns="40977" anchor="ctr"/>
          <a:lstStyle/>
          <a:p>
            <a:pPr defTabSz="819158"/>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865" y="6562202"/>
            <a:ext cx="877066" cy="223205"/>
          </a:xfrm>
          <a:prstGeom prst="rect">
            <a:avLst/>
          </a:prstGeom>
          <a:noFill/>
          <a:ln w="9525">
            <a:noFill/>
            <a:round/>
            <a:headEnd/>
            <a:tailEnd/>
          </a:ln>
          <a:effectLst/>
        </p:spPr>
        <p:txBody>
          <a:bodyPr wrap="none" lIns="80664" tIns="41943" rIns="80664" bIns="4194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819911"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3076" name="Rectangle 3"/>
          <p:cNvSpPr>
            <a:spLocks noChangeArrowheads="1"/>
          </p:cNvSpPr>
          <p:nvPr/>
        </p:nvSpPr>
        <p:spPr bwMode="auto">
          <a:xfrm>
            <a:off x="7848770" y="6547493"/>
            <a:ext cx="665257" cy="223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64" tIns="41943" rIns="80664" bIns="41943" anchor="ctr">
            <a:spAutoFit/>
          </a:bodyPr>
          <a:lstStyle/>
          <a:p>
            <a:pPr algn="ctr" defTabSz="819158">
              <a:buClr>
                <a:srgbClr val="FFFFFF"/>
              </a:buClr>
              <a:buFont typeface="Comic Sans MS"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818" y="106456"/>
            <a:ext cx="4061114" cy="991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87" tIns="45494" rIns="90987" bIns="45494">
            <a:spAutoFit/>
          </a:bodyPr>
          <a:lstStyle/>
          <a:p>
            <a:pPr defTabSz="819158">
              <a:lnSpc>
                <a:spcPct val="125000"/>
              </a:lnSpc>
              <a:spcBef>
                <a:spcPts val="1346"/>
              </a:spcBef>
              <a:buClr>
                <a:srgbClr val="FFFF00"/>
              </a:buClr>
              <a:buFont typeface="Helvetica"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205172"/>
      </p:ext>
    </p:extLst>
  </p:cSld>
  <p:clrMap bg1="lt1" tx1="dk1" bg2="lt2" tx2="dk2" accent1="accent1" accent2="accent2" accent3="accent3" accent4="accent4" accent5="accent5" accent6="accent6" hlink="hlink" folHlink="folHlink"/>
  <p:sldLayoutIdLst>
    <p:sldLayoutId id="2147485611" r:id="rId1"/>
  </p:sldLayoutIdLst>
  <p:txStyles>
    <p:titleStyle>
      <a:lvl1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763"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527"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291"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055"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787" indent="-334787" algn="l" defTabSz="40886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832" indent="-279226" algn="l" defTabSz="40886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028" indent="-222241" algn="l" defTabSz="40886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632"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813"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242"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005"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6770"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6534"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763" rtl="0" eaLnBrk="1" latinLnBrk="0" hangingPunct="1">
        <a:defRPr sz="1600" kern="1200">
          <a:solidFill>
            <a:schemeClr val="tx1"/>
          </a:solidFill>
          <a:latin typeface="+mn-lt"/>
          <a:ea typeface="+mn-ea"/>
          <a:cs typeface="+mn-cs"/>
        </a:defRPr>
      </a:lvl1pPr>
      <a:lvl2pPr marL="409763" algn="l" defTabSz="409763" rtl="0" eaLnBrk="1" latinLnBrk="0" hangingPunct="1">
        <a:defRPr sz="1600" kern="1200">
          <a:solidFill>
            <a:schemeClr val="tx1"/>
          </a:solidFill>
          <a:latin typeface="+mn-lt"/>
          <a:ea typeface="+mn-ea"/>
          <a:cs typeface="+mn-cs"/>
        </a:defRPr>
      </a:lvl2pPr>
      <a:lvl3pPr marL="819527" algn="l" defTabSz="409763" rtl="0" eaLnBrk="1" latinLnBrk="0" hangingPunct="1">
        <a:defRPr sz="1600" kern="1200">
          <a:solidFill>
            <a:schemeClr val="tx1"/>
          </a:solidFill>
          <a:latin typeface="+mn-lt"/>
          <a:ea typeface="+mn-ea"/>
          <a:cs typeface="+mn-cs"/>
        </a:defRPr>
      </a:lvl3pPr>
      <a:lvl4pPr marL="1229291" algn="l" defTabSz="409763" rtl="0" eaLnBrk="1" latinLnBrk="0" hangingPunct="1">
        <a:defRPr sz="1600" kern="1200">
          <a:solidFill>
            <a:schemeClr val="tx1"/>
          </a:solidFill>
          <a:latin typeface="+mn-lt"/>
          <a:ea typeface="+mn-ea"/>
          <a:cs typeface="+mn-cs"/>
        </a:defRPr>
      </a:lvl4pPr>
      <a:lvl5pPr marL="1639055" algn="l" defTabSz="409763" rtl="0" eaLnBrk="1" latinLnBrk="0" hangingPunct="1">
        <a:defRPr sz="1600" kern="1200">
          <a:solidFill>
            <a:schemeClr val="tx1"/>
          </a:solidFill>
          <a:latin typeface="+mn-lt"/>
          <a:ea typeface="+mn-ea"/>
          <a:cs typeface="+mn-cs"/>
        </a:defRPr>
      </a:lvl5pPr>
      <a:lvl6pPr marL="2048820" algn="l" defTabSz="409763" rtl="0" eaLnBrk="1" latinLnBrk="0" hangingPunct="1">
        <a:defRPr sz="1600" kern="1200">
          <a:solidFill>
            <a:schemeClr val="tx1"/>
          </a:solidFill>
          <a:latin typeface="+mn-lt"/>
          <a:ea typeface="+mn-ea"/>
          <a:cs typeface="+mn-cs"/>
        </a:defRPr>
      </a:lvl6pPr>
      <a:lvl7pPr marL="2458584" algn="l" defTabSz="409763" rtl="0" eaLnBrk="1" latinLnBrk="0" hangingPunct="1">
        <a:defRPr sz="1600" kern="1200">
          <a:solidFill>
            <a:schemeClr val="tx1"/>
          </a:solidFill>
          <a:latin typeface="+mn-lt"/>
          <a:ea typeface="+mn-ea"/>
          <a:cs typeface="+mn-cs"/>
        </a:defRPr>
      </a:lvl7pPr>
      <a:lvl8pPr marL="2868346" algn="l" defTabSz="409763" rtl="0" eaLnBrk="1" latinLnBrk="0" hangingPunct="1">
        <a:defRPr sz="1600" kern="1200">
          <a:solidFill>
            <a:schemeClr val="tx1"/>
          </a:solidFill>
          <a:latin typeface="+mn-lt"/>
          <a:ea typeface="+mn-ea"/>
          <a:cs typeface="+mn-cs"/>
        </a:defRPr>
      </a:lvl8pPr>
      <a:lvl9pPr marL="3278110" algn="l" defTabSz="40976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762344442"/>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307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371681"/>
      </p:ext>
    </p:extLst>
  </p:cSld>
  <p:clrMap bg1="dk2" tx1="lt1" bg2="dk1" tx2="lt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 id="214748564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543" indent="-285596"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374" indent="-22847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329" indent="-22847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278" indent="-22847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90047358"/>
      </p:ext>
    </p:extLst>
  </p:cSld>
  <p:clrMap bg1="lt1" tx1="dk1" bg2="lt2" tx2="dk2" accent1="accent1" accent2="accent2" accent3="accent3" accent4="accent4" accent5="accent5" accent6="accent6" hlink="hlink" folHlink="folHlink"/>
  <p:sldLayoutIdLst>
    <p:sldLayoutId id="2147485651" r:id="rId1"/>
    <p:sldLayoutId id="2147485652" r:id="rId2"/>
    <p:sldLayoutId id="2147485653" r:id="rId3"/>
    <p:sldLayoutId id="2147485654" r:id="rId4"/>
    <p:sldLayoutId id="2147485655" r:id="rId5"/>
    <p:sldLayoutId id="2147485656" r:id="rId6"/>
    <p:sldLayoutId id="2147485657" r:id="rId7"/>
    <p:sldLayoutId id="2147485658" r:id="rId8"/>
    <p:sldLayoutId id="2147485659" r:id="rId9"/>
    <p:sldLayoutId id="2147485660" r:id="rId10"/>
    <p:sldLayoutId id="2147485661" r:id="rId11"/>
    <p:sldLayoutId id="2147485662" r:id="rId12"/>
    <p:sldLayoutId id="21474856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513496"/>
      </p:ext>
    </p:extLst>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5/17/23</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919738013"/>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509443"/>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474476"/>
      </p:ext>
    </p:extLst>
  </p:cSld>
  <p:clrMap bg1="lt1" tx1="dk1" bg2="lt2" tx2="dk2" accent1="accent1" accent2="accent2" accent3="accent3" accent4="accent4" accent5="accent5" accent6="accent6" hlink="hlink" folHlink="folHlink"/>
  <p:sldLayoutIdLst>
    <p:sldLayoutId id="2147485701" r:id="rId1"/>
    <p:sldLayoutId id="2147485702" r:id="rId2"/>
    <p:sldLayoutId id="2147485703" r:id="rId3"/>
    <p:sldLayoutId id="2147485704" r:id="rId4"/>
    <p:sldLayoutId id="2147485705" r:id="rId5"/>
    <p:sldLayoutId id="2147485706" r:id="rId6"/>
    <p:sldLayoutId id="2147485707" r:id="rId7"/>
    <p:sldLayoutId id="2147485708" r:id="rId8"/>
    <p:sldLayoutId id="2147485709" r:id="rId9"/>
    <p:sldLayoutId id="2147485710" r:id="rId10"/>
    <p:sldLayoutId id="21474857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7121"/>
      </p:ext>
    </p:extLst>
  </p:cSld>
  <p:clrMap bg1="lt1" tx1="dk1" bg2="lt2" tx2="dk2" accent1="accent1" accent2="accent2" accent3="accent3" accent4="accent4" accent5="accent5" accent6="accent6" hlink="hlink" folHlink="folHlink"/>
  <p:sldLayoutIdLst>
    <p:sldLayoutId id="2147485713" r:id="rId1"/>
    <p:sldLayoutId id="2147485714"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15693367"/>
      </p:ext>
    </p:extLst>
  </p:cSld>
  <p:clrMap bg1="lt1" tx1="dk1" bg2="lt2" tx2="dk2" accent1="accent1" accent2="accent2" accent3="accent3" accent4="accent4" accent5="accent5" accent6="accent6" hlink="hlink" folHlink="folHlink"/>
  <p:sldLayoutIdLst>
    <p:sldLayoutId id="2147485716" r:id="rId1"/>
    <p:sldLayoutId id="2147485717" r:id="rId2"/>
    <p:sldLayoutId id="2147485718" r:id="rId3"/>
    <p:sldLayoutId id="2147485719" r:id="rId4"/>
    <p:sldLayoutId id="2147485720" r:id="rId5"/>
    <p:sldLayoutId id="2147485721" r:id="rId6"/>
    <p:sldLayoutId id="2147485722" r:id="rId7"/>
    <p:sldLayoutId id="2147485723" r:id="rId8"/>
    <p:sldLayoutId id="2147485724" r:id="rId9"/>
    <p:sldLayoutId id="2147485725" r:id="rId10"/>
    <p:sldLayoutId id="2147485726" r:id="rId11"/>
    <p:sldLayoutId id="2147485727" r:id="rId12"/>
    <p:sldLayoutId id="21474857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rtl="1">
              <a:buBlip>
                <a:blip r:embed="rId101"/>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2482876705"/>
      </p:ext>
    </p:extLst>
  </p:cSld>
  <p:clrMap bg1="lt1" tx1="dk1" bg2="lt2" tx2="dk2" accent1="accent1" accent2="accent2" accent3="accent3" accent4="accent4" accent5="accent5" accent6="accent6" hlink="hlink" folHlink="folHlink"/>
  <p:sldLayoutIdLst>
    <p:sldLayoutId id="2147485730" r:id="rId1"/>
    <p:sldLayoutId id="2147485731" r:id="rId2"/>
    <p:sldLayoutId id="2147485732" r:id="rId3"/>
    <p:sldLayoutId id="2147485733" r:id="rId4"/>
    <p:sldLayoutId id="2147485734" r:id="rId5"/>
    <p:sldLayoutId id="2147485735" r:id="rId6"/>
    <p:sldLayoutId id="2147485736" r:id="rId7"/>
    <p:sldLayoutId id="2147485737" r:id="rId8"/>
    <p:sldLayoutId id="2147485738" r:id="rId9"/>
    <p:sldLayoutId id="2147485739" r:id="rId10"/>
    <p:sldLayoutId id="2147485740" r:id="rId11"/>
    <p:sldLayoutId id="2147485741" r:id="rId12"/>
    <p:sldLayoutId id="2147485742" r:id="rId13"/>
    <p:sldLayoutId id="2147485743" r:id="rId14"/>
    <p:sldLayoutId id="2147485744" r:id="rId15"/>
    <p:sldLayoutId id="2147485745" r:id="rId16"/>
    <p:sldLayoutId id="2147485746" r:id="rId17"/>
    <p:sldLayoutId id="2147485747" r:id="rId18"/>
    <p:sldLayoutId id="2147485748" r:id="rId19"/>
    <p:sldLayoutId id="2147485749" r:id="rId20"/>
    <p:sldLayoutId id="2147485750" r:id="rId21"/>
    <p:sldLayoutId id="2147485751" r:id="rId22"/>
    <p:sldLayoutId id="2147485752" r:id="rId23"/>
    <p:sldLayoutId id="2147485753" r:id="rId24"/>
    <p:sldLayoutId id="2147485754" r:id="rId25"/>
    <p:sldLayoutId id="2147485755" r:id="rId26"/>
    <p:sldLayoutId id="2147485756" r:id="rId27"/>
    <p:sldLayoutId id="2147485757" r:id="rId28"/>
    <p:sldLayoutId id="2147485758" r:id="rId29"/>
    <p:sldLayoutId id="2147485759" r:id="rId30"/>
    <p:sldLayoutId id="2147485760" r:id="rId31"/>
    <p:sldLayoutId id="2147485761" r:id="rId32"/>
    <p:sldLayoutId id="2147485762" r:id="rId33"/>
    <p:sldLayoutId id="2147485763" r:id="rId34"/>
    <p:sldLayoutId id="2147485764" r:id="rId35"/>
    <p:sldLayoutId id="2147485765" r:id="rId36"/>
    <p:sldLayoutId id="2147485766" r:id="rId37"/>
    <p:sldLayoutId id="2147485767" r:id="rId38"/>
    <p:sldLayoutId id="2147485768" r:id="rId39"/>
    <p:sldLayoutId id="2147485769" r:id="rId40"/>
    <p:sldLayoutId id="2147485770" r:id="rId41"/>
    <p:sldLayoutId id="2147485771" r:id="rId42"/>
    <p:sldLayoutId id="2147485772" r:id="rId43"/>
    <p:sldLayoutId id="2147485773" r:id="rId44"/>
    <p:sldLayoutId id="2147485774" r:id="rId45"/>
    <p:sldLayoutId id="2147485775" r:id="rId46"/>
    <p:sldLayoutId id="2147485776" r:id="rId47"/>
    <p:sldLayoutId id="2147485777" r:id="rId48"/>
    <p:sldLayoutId id="2147485778" r:id="rId49"/>
    <p:sldLayoutId id="2147485779" r:id="rId50"/>
    <p:sldLayoutId id="2147485780" r:id="rId51"/>
    <p:sldLayoutId id="2147485781" r:id="rId52"/>
    <p:sldLayoutId id="2147485782" r:id="rId53"/>
    <p:sldLayoutId id="2147485783" r:id="rId54"/>
    <p:sldLayoutId id="2147485784" r:id="rId55"/>
    <p:sldLayoutId id="2147485785" r:id="rId56"/>
    <p:sldLayoutId id="2147485786" r:id="rId57"/>
    <p:sldLayoutId id="2147485787" r:id="rId58"/>
    <p:sldLayoutId id="2147485788" r:id="rId59"/>
    <p:sldLayoutId id="2147485789" r:id="rId60"/>
    <p:sldLayoutId id="2147485790" r:id="rId61"/>
    <p:sldLayoutId id="2147485791" r:id="rId62"/>
    <p:sldLayoutId id="2147485792" r:id="rId63"/>
    <p:sldLayoutId id="2147485793" r:id="rId64"/>
    <p:sldLayoutId id="2147485794" r:id="rId65"/>
    <p:sldLayoutId id="2147485795" r:id="rId66"/>
    <p:sldLayoutId id="2147485796" r:id="rId67"/>
    <p:sldLayoutId id="2147485797" r:id="rId68"/>
    <p:sldLayoutId id="2147485798" r:id="rId69"/>
    <p:sldLayoutId id="2147485799" r:id="rId70"/>
    <p:sldLayoutId id="2147485800" r:id="rId71"/>
    <p:sldLayoutId id="2147485801" r:id="rId72"/>
    <p:sldLayoutId id="2147485802" r:id="rId73"/>
    <p:sldLayoutId id="2147485803" r:id="rId74"/>
    <p:sldLayoutId id="2147485804" r:id="rId75"/>
    <p:sldLayoutId id="2147485805" r:id="rId76"/>
    <p:sldLayoutId id="2147485806" r:id="rId77"/>
    <p:sldLayoutId id="2147485807" r:id="rId78"/>
    <p:sldLayoutId id="2147485808" r:id="rId79"/>
    <p:sldLayoutId id="2147485809" r:id="rId80"/>
    <p:sldLayoutId id="2147485810" r:id="rId81"/>
    <p:sldLayoutId id="2147485811" r:id="rId82"/>
    <p:sldLayoutId id="2147485812" r:id="rId83"/>
    <p:sldLayoutId id="2147485813" r:id="rId84"/>
    <p:sldLayoutId id="2147485814" r:id="rId85"/>
    <p:sldLayoutId id="2147485815" r:id="rId86"/>
    <p:sldLayoutId id="2147485816" r:id="rId87"/>
    <p:sldLayoutId id="2147485817" r:id="rId88"/>
    <p:sldLayoutId id="2147485818" r:id="rId89"/>
    <p:sldLayoutId id="2147485819" r:id="rId90"/>
    <p:sldLayoutId id="2147485820" r:id="rId91"/>
    <p:sldLayoutId id="2147485821" r:id="rId92"/>
    <p:sldLayoutId id="2147485822" r:id="rId93"/>
    <p:sldLayoutId id="2147485823" r:id="rId94"/>
    <p:sldLayoutId id="2147485824" r:id="rId95"/>
    <p:sldLayoutId id="2147485825" r:id="rId96"/>
    <p:sldLayoutId id="2147485826" r:id="rId97"/>
    <p:sldLayoutId id="2147485827"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0842" indent="-283963" algn="l" rtl="0" eaLnBrk="0" fontAlgn="base" hangingPunct="0">
        <a:spcBef>
          <a:spcPct val="20000"/>
        </a:spcBef>
        <a:spcAft>
          <a:spcPct val="0"/>
        </a:spcAft>
        <a:buChar char="–"/>
        <a:defRPr sz="2800">
          <a:solidFill>
            <a:schemeClr val="tx1"/>
          </a:solidFill>
          <a:latin typeface="Arial"/>
          <a:ea typeface="+mn-ea"/>
          <a:cs typeface="Arial"/>
        </a:defRPr>
      </a:lvl2pPr>
      <a:lvl3pPr marL="1140612" indent="-226856" algn="l" rtl="0" eaLnBrk="0" fontAlgn="base" hangingPunct="0">
        <a:spcBef>
          <a:spcPct val="20000"/>
        </a:spcBef>
        <a:spcAft>
          <a:spcPct val="0"/>
        </a:spcAft>
        <a:buChar char="•"/>
        <a:defRPr sz="2400">
          <a:solidFill>
            <a:schemeClr val="tx1"/>
          </a:solidFill>
          <a:latin typeface="Arial"/>
          <a:ea typeface="+mn-ea"/>
          <a:cs typeface="Arial"/>
        </a:defRPr>
      </a:lvl3pPr>
      <a:lvl4pPr marL="1597492" indent="-226856" algn="l" rtl="0" eaLnBrk="0" fontAlgn="base" hangingPunct="0">
        <a:spcBef>
          <a:spcPct val="20000"/>
        </a:spcBef>
        <a:spcAft>
          <a:spcPct val="0"/>
        </a:spcAft>
        <a:buChar char="–"/>
        <a:defRPr sz="2000">
          <a:solidFill>
            <a:schemeClr val="tx1"/>
          </a:solidFill>
          <a:latin typeface="Arial"/>
          <a:ea typeface="+mn-ea"/>
          <a:cs typeface="Arial"/>
        </a:defRPr>
      </a:lvl4pPr>
      <a:lvl5pPr marL="2054372" indent="-226856" algn="l" rtl="0" eaLnBrk="0" fontAlgn="base" hangingPunct="0">
        <a:spcBef>
          <a:spcPct val="20000"/>
        </a:spcBef>
        <a:spcAft>
          <a:spcPct val="0"/>
        </a:spcAft>
        <a:buChar char="»"/>
        <a:defRPr sz="2000">
          <a:solidFill>
            <a:schemeClr val="tx1"/>
          </a:solidFill>
          <a:latin typeface="Arial"/>
          <a:ea typeface="+mn-ea"/>
          <a:cs typeface="Arial"/>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4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1"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p:cNvGrpSpPr>
            <a:grpSpLocks/>
          </p:cNvGrpSpPr>
          <p:nvPr/>
        </p:nvGrpSpPr>
        <p:grpSpPr bwMode="auto">
          <a:xfrm>
            <a:off x="457200" y="992188"/>
            <a:ext cx="8153400" cy="1600200"/>
            <a:chOff x="288" y="625"/>
            <a:chExt cx="5136" cy="1008"/>
          </a:xfrm>
        </p:grpSpPr>
        <p:sp>
          <p:nvSpPr>
            <p:cNvPr id="4711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4711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4710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4710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defTabSz="456880">
              <a:defRPr sz="1400">
                <a:solidFill>
                  <a:srgbClr val="FFFFCC"/>
                </a:solidFill>
                <a:latin typeface="Arial" charset="0"/>
              </a:defRPr>
            </a:lvl1pPr>
          </a:lstStyle>
          <a:p>
            <a:pPr>
              <a:defRPr/>
            </a:pPr>
            <a:fld id="{07F4B235-5935-184A-B708-9239EFE33A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9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0.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54.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121.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6.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15.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5.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0.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18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7.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208.xml"/><Relationship Id="rId4" Type="http://schemas.openxmlformats.org/officeDocument/2006/relationships/image" Target="../media/image47.jpeg"/></Relationships>
</file>

<file path=ppt/slides/_rels/slide7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48.png"/><Relationship Id="rId5" Type="http://schemas.openxmlformats.org/officeDocument/2006/relationships/notesSlide" Target="../notesSlides/notesSlide67.xml"/><Relationship Id="rId4" Type="http://schemas.openxmlformats.org/officeDocument/2006/relationships/slideLayout" Target="../slideLayouts/slideLayout2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197.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139.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5.xml"/><Relationship Id="rId1" Type="http://schemas.openxmlformats.org/officeDocument/2006/relationships/slideLayout" Target="../slideLayouts/slideLayout26.xml"/><Relationship Id="rId4" Type="http://schemas.openxmlformats.org/officeDocument/2006/relationships/image" Target="../media/image1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p>
            <a:endParaRPr lang="en-US"/>
          </a:p>
        </p:txBody>
      </p:sp>
      <p:pic>
        <p:nvPicPr>
          <p:cNvPr id="137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78" y="0"/>
            <a:ext cx="5559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62000" y="2514600"/>
            <a:ext cx="3665538" cy="2643188"/>
          </a:xfrm>
        </p:spPr>
        <p:txBody>
          <a:bodyPr anchor="t"/>
          <a:lstStyle/>
          <a:p>
            <a:pPr algn="ctr" eaLnBrk="1" hangingPunct="1"/>
            <a:r>
              <a:rPr lang="ar-JO" sz="5400" dirty="0">
                <a:latin typeface="Arial" charset="0"/>
                <a:ea typeface="ＭＳ Ｐゴシック" charset="0"/>
                <a:cs typeface="ＭＳ Ｐゴシック" charset="0"/>
              </a:rPr>
              <a:t>نظرة عامة </a:t>
            </a:r>
            <a:br>
              <a:rPr lang="ar-JO" sz="5400" dirty="0">
                <a:latin typeface="Arial" charset="0"/>
                <a:ea typeface="ＭＳ Ｐゴシック" charset="0"/>
                <a:cs typeface="ＭＳ Ｐゴシック" charset="0"/>
              </a:rPr>
            </a:br>
            <a:r>
              <a:rPr lang="ar-JO" sz="5400" dirty="0">
                <a:latin typeface="Arial" charset="0"/>
                <a:ea typeface="ＭＳ Ｐゴシック" charset="0"/>
                <a:cs typeface="ＭＳ Ｐゴシック" charset="0"/>
              </a:rPr>
              <a:t>على </a:t>
            </a:r>
            <a:br>
              <a:rPr lang="ar-JO" sz="5400" dirty="0">
                <a:latin typeface="Arial" charset="0"/>
                <a:ea typeface="ＭＳ Ｐゴシック" charset="0"/>
                <a:cs typeface="ＭＳ Ｐゴシック" charset="0"/>
              </a:rPr>
            </a:br>
            <a:r>
              <a:rPr lang="ar-JO" sz="5400" dirty="0">
                <a:latin typeface="Arial" charset="0"/>
                <a:ea typeface="ＭＳ Ｐゴシック" charset="0"/>
                <a:cs typeface="ＭＳ Ｐゴシック" charset="0"/>
              </a:rPr>
              <a:t>العهد الجديد</a:t>
            </a:r>
            <a:endParaRPr lang="en-US" sz="5400" dirty="0">
              <a:latin typeface="Arial" charset="0"/>
              <a:ea typeface="ＭＳ Ｐゴシック" charset="0"/>
              <a:cs typeface="ＭＳ Ｐゴシック"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 مؤسسة الدراسات اللاهوتية الأردنية</a:t>
            </a:r>
            <a:r>
              <a:rPr lang="en-US" sz="2000" b="1" kern="0" dirty="0">
                <a:solidFill>
                  <a:srgbClr val="FFFFFF"/>
                </a:solidFill>
                <a:effectLst>
                  <a:outerShdw blurRad="38100" dist="38100" dir="2700000" algn="tl">
                    <a:srgbClr val="000000"/>
                  </a:outerShdw>
                </a:effectLst>
                <a:latin typeface="Arial"/>
                <a:cs typeface="Arial"/>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8426454" y="152405"/>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48</a:t>
            </a:r>
            <a:endParaRPr lang="en-US" dirty="0">
              <a:solidFill>
                <a:srgbClr val="FFFFFF"/>
              </a:solidFill>
              <a:latin typeface="Arial" charset="0"/>
              <a:cs typeface="Arial" charset="0"/>
            </a:endParaRPr>
          </a:p>
        </p:txBody>
      </p:sp>
      <p:grpSp>
        <p:nvGrpSpPr>
          <p:cNvPr id="150530" name="Group 5"/>
          <p:cNvGrpSpPr>
            <a:grpSpLocks/>
          </p:cNvGrpSpPr>
          <p:nvPr/>
        </p:nvGrpSpPr>
        <p:grpSpPr bwMode="auto">
          <a:xfrm>
            <a:off x="4611691" y="382590"/>
            <a:ext cx="2460623" cy="831849"/>
            <a:chOff x="313" y="769"/>
            <a:chExt cx="1550" cy="524"/>
          </a:xfrm>
        </p:grpSpPr>
        <p:sp>
          <p:nvSpPr>
            <p:cNvPr id="150534" name="Text Box 6"/>
            <p:cNvSpPr txBox="1">
              <a:spLocks noChangeArrowheads="1"/>
            </p:cNvSpPr>
            <p:nvPr/>
          </p:nvSpPr>
          <p:spPr bwMode="auto">
            <a:xfrm rot="16200000">
              <a:off x="177" y="905"/>
              <a:ext cx="523"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charset="0"/>
                  <a:cs typeface="Arial" charset="0"/>
                </a:rPr>
                <a:t>متى</a:t>
              </a:r>
              <a:endParaRPr lang="en-US" sz="2000" b="1" dirty="0">
                <a:solidFill>
                  <a:srgbClr val="000000"/>
                </a:solidFill>
                <a:latin typeface="Arial" charset="0"/>
                <a:cs typeface="Arial" charset="0"/>
              </a:endParaRPr>
            </a:p>
          </p:txBody>
        </p:sp>
        <p:sp>
          <p:nvSpPr>
            <p:cNvPr id="150535" name="Text Box 7"/>
            <p:cNvSpPr txBox="1">
              <a:spLocks noChangeArrowheads="1"/>
            </p:cNvSpPr>
            <p:nvPr/>
          </p:nvSpPr>
          <p:spPr bwMode="auto">
            <a:xfrm rot="16200000">
              <a:off x="631" y="922"/>
              <a:ext cx="491"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مرقس</a:t>
              </a:r>
              <a:endParaRPr lang="en-US" sz="2000" b="1" dirty="0">
                <a:solidFill>
                  <a:srgbClr val="000000"/>
                </a:solidFill>
                <a:latin typeface="Arial" charset="0"/>
                <a:cs typeface="Arial" charset="0"/>
              </a:endParaRPr>
            </a:p>
          </p:txBody>
        </p:sp>
        <p:sp>
          <p:nvSpPr>
            <p:cNvPr id="150536" name="Text Box 8"/>
            <p:cNvSpPr txBox="1">
              <a:spLocks noChangeArrowheads="1"/>
            </p:cNvSpPr>
            <p:nvPr/>
          </p:nvSpPr>
          <p:spPr bwMode="auto">
            <a:xfrm rot="16200000">
              <a:off x="1112" y="967"/>
              <a:ext cx="400" cy="252"/>
            </a:xfrm>
            <a:prstGeom prst="rect">
              <a:avLst/>
            </a:prstGeom>
            <a:solidFill>
              <a:schemeClr val="tx2"/>
            </a:solidFill>
            <a:ln w="12700">
              <a:solidFill>
                <a:schemeClr val="bg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charset="0"/>
                  <a:cs typeface="Arial" charset="0"/>
                </a:rPr>
                <a:t>لوقا</a:t>
              </a:r>
              <a:endParaRPr lang="en-US" sz="2000" b="1" dirty="0">
                <a:solidFill>
                  <a:srgbClr val="000000"/>
                </a:solidFill>
                <a:latin typeface="Arial" charset="0"/>
                <a:cs typeface="Arial" charset="0"/>
              </a:endParaRPr>
            </a:p>
          </p:txBody>
        </p:sp>
        <p:sp>
          <p:nvSpPr>
            <p:cNvPr id="150537" name="Text Box 9"/>
            <p:cNvSpPr txBox="1">
              <a:spLocks noChangeArrowheads="1"/>
            </p:cNvSpPr>
            <p:nvPr/>
          </p:nvSpPr>
          <p:spPr bwMode="auto">
            <a:xfrm rot="16200000">
              <a:off x="1534" y="939"/>
              <a:ext cx="405"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يوحنا</a:t>
              </a:r>
              <a:endParaRPr lang="en-US" sz="2000" b="1" dirty="0">
                <a:solidFill>
                  <a:srgbClr val="000000"/>
                </a:solidFill>
                <a:latin typeface="Arial" charset="0"/>
                <a:cs typeface="Arial" charset="0"/>
              </a:endParaRP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ar-JO" dirty="0">
                <a:solidFill>
                  <a:schemeClr val="tx1"/>
                </a:solidFill>
                <a:effectLst/>
                <a:latin typeface="Arial" charset="0"/>
                <a:ea typeface="ＭＳ Ｐゴシック" charset="0"/>
                <a:cs typeface="Arial" charset="0"/>
              </a:rPr>
              <a:t>الأناجيل</a:t>
            </a:r>
            <a:endParaRPr lang="en-US" dirty="0">
              <a:solidFill>
                <a:schemeClr val="tx1"/>
              </a:solidFill>
              <a:effectLst/>
              <a:latin typeface="Arial" charset="0"/>
              <a:ea typeface="ＭＳ Ｐゴシック" charset="0"/>
              <a:cs typeface="Arial" charset="0"/>
            </a:endParaRPr>
          </a:p>
        </p:txBody>
      </p:sp>
      <p:sp>
        <p:nvSpPr>
          <p:cNvPr id="150532" name="Text Box 11"/>
          <p:cNvSpPr txBox="1">
            <a:spLocks noChangeArrowheads="1"/>
          </p:cNvSpPr>
          <p:nvPr/>
        </p:nvSpPr>
        <p:spPr bwMode="auto">
          <a:xfrm>
            <a:off x="6" y="762000"/>
            <a:ext cx="4571999"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dirty="0"/>
              <a:t>كتاب الموارد المرئية للكتاب المقدس ، 177</a:t>
            </a:r>
            <a:endParaRPr lang="en-US" sz="2000" dirty="0">
              <a:solidFill>
                <a:srgbClr val="FFFFFF"/>
              </a:solidFill>
              <a:latin typeface="Arial" charset="0"/>
              <a:cs typeface="Arial" charset="0"/>
            </a:endParaRP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376" tIns="45688" rIns="91376" bIns="45688"/>
          <a:lstStyle/>
          <a:p>
            <a:pPr marL="342659" indent="-342659" algn="r" rtl="1">
              <a:lnSpc>
                <a:spcPct val="90000"/>
              </a:lnSpc>
              <a:spcBef>
                <a:spcPct val="20000"/>
              </a:spcBef>
              <a:buClr>
                <a:srgbClr val="FFFFCC"/>
              </a:buClr>
              <a:buSzPct val="75000"/>
              <a:buFont typeface="Wingdings" charset="0"/>
              <a:buChar char="§"/>
              <a:defRPr/>
            </a:pPr>
            <a:r>
              <a:rPr lang="ar-JO" altLang="ja-JP" sz="2800" b="1" dirty="0">
                <a:solidFill>
                  <a:srgbClr val="FFFFFF"/>
                </a:solidFill>
                <a:latin typeface="Arial Narrow"/>
                <a:cs typeface="Arial Narrow"/>
              </a:rPr>
              <a:t>كلمة إنجيل تأتي من الإنجليزية القديمة ” سحر الآلهة“ و تترجم من الكلمة اليونانية الأخبار السارة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في العصور القديمة أعلن دعاة الملوك عن بشرى ولادة الملك في جميع أنحاء مدن المملكة</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إنها تحمل نفس المعنى في العهد الجديد، فالأناجيل الأربعة تعلن البشرى عن يسوع</a:t>
            </a:r>
            <a:endParaRPr lang="en-US" sz="2800" b="1" dirty="0">
              <a:solidFill>
                <a:srgbClr val="FFFFFF"/>
              </a:solidFill>
              <a:latin typeface="Arial Narrow"/>
              <a:cs typeface="Arial Narrow"/>
            </a:endParaRP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عرف العالم القديم التاريخ و الشعر و النبوة و الرسائل لكن الإنجيل كان جديداً بالنسبة لهم</a:t>
            </a:r>
            <a:r>
              <a:rPr lang="en-US" sz="2800" b="1" dirty="0">
                <a:solidFill>
                  <a:srgbClr val="FFFFFF"/>
                </a:solidFill>
                <a:latin typeface="Arial Narrow"/>
                <a:cs typeface="Arial Narrow"/>
              </a:rPr>
              <a:t> </a:t>
            </a:r>
          </a:p>
          <a:p>
            <a:pPr marL="342659" indent="-342659" algn="r" rtl="1">
              <a:lnSpc>
                <a:spcPct val="90000"/>
              </a:lnSpc>
              <a:spcBef>
                <a:spcPct val="20000"/>
              </a:spcBef>
              <a:buClr>
                <a:srgbClr val="FFFFCC"/>
              </a:buClr>
              <a:buSzPct val="75000"/>
              <a:buFont typeface="Wingdings" charset="0"/>
              <a:buChar char="§"/>
              <a:defRPr/>
            </a:pPr>
            <a:r>
              <a:rPr lang="ar-JO" sz="2800" b="1" dirty="0">
                <a:solidFill>
                  <a:srgbClr val="FFFFFF"/>
                </a:solidFill>
                <a:latin typeface="Arial Narrow"/>
                <a:cs typeface="Arial Narrow"/>
              </a:rPr>
              <a:t>هنا أعطى الكتاب الموحى لهم أكثر من مجرد تاريخ، لكنهم خلقوا الإيمان (يو 20: 30-31) من خلال إعلان الأخبار السارة أنه كما وعد العهد القديم أرسل الله المسيا إلى العالم</a:t>
            </a:r>
            <a:endParaRPr lang="en-US" sz="2800" b="1" dirty="0">
              <a:solidFill>
                <a:srgbClr val="FFFFFF"/>
              </a:solidFill>
              <a:latin typeface="Arial Narrow"/>
              <a:cs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F4FBD2B-CFD0-6D42-8396-9EC0F5B10D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Chronological</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u="sng" dirty="0">
                <a:solidFill>
                  <a:srgbClr val="000000"/>
                </a:solidFill>
                <a:latin typeface="Arial" charset="0"/>
                <a:cs typeface="Times New Roman" charset="0"/>
              </a:rPr>
              <a:t>الرسائل العامة</a:t>
            </a:r>
            <a:endParaRPr lang="en-US" b="1" u="sng" dirty="0">
              <a:solidFill>
                <a:srgbClr val="000000"/>
              </a:solidFill>
              <a:latin typeface="Arial" charset="0"/>
              <a:cs typeface="Times New Roman" charset="0"/>
            </a:endParaRP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000" b="1" dirty="0">
                <a:solidFill>
                  <a:srgbClr val="000000"/>
                </a:solidFill>
                <a:latin typeface="Arial" charset="0"/>
                <a:cs typeface="Times New Roman"/>
              </a:rPr>
              <a:t>إلى أقصى الأرض (أع 1: 8)</a:t>
            </a:r>
            <a:endParaRPr lang="en-US" sz="2000" b="1" dirty="0">
              <a:solidFill>
                <a:srgbClr val="000000"/>
              </a:solidFill>
              <a:latin typeface="Arial" charset="0"/>
              <a:cs typeface="Times New Roman"/>
            </a:endParaRPr>
          </a:p>
          <a:p>
            <a:pPr>
              <a:defRPr/>
            </a:pPr>
            <a:r>
              <a:rPr lang="ar-JO" sz="1600" b="1" dirty="0">
                <a:solidFill>
                  <a:srgbClr val="000000"/>
                </a:solidFill>
                <a:latin typeface="Arial" charset="0"/>
                <a:cs typeface="Times New Roman"/>
              </a:rPr>
              <a:t>أع</a:t>
            </a:r>
            <a:r>
              <a:rPr lang="en-US" sz="1600" b="1" dirty="0">
                <a:solidFill>
                  <a:srgbClr val="000000"/>
                </a:solidFill>
                <a:latin typeface="Arial" charset="0"/>
                <a:cs typeface="Times New Roman"/>
              </a:rPr>
              <a:t> </a:t>
            </a:r>
            <a:r>
              <a:rPr lang="ar-JO" sz="2000" b="1" dirty="0">
                <a:solidFill>
                  <a:srgbClr val="000000"/>
                </a:solidFill>
                <a:latin typeface="Arial" charset="0"/>
                <a:cs typeface="Times New Roman"/>
              </a:rPr>
              <a:t>9</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13</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14</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15</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16</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18</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21</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27</a:t>
            </a:r>
            <a:r>
              <a:rPr lang="en-US" sz="2000" b="1" dirty="0">
                <a:solidFill>
                  <a:srgbClr val="000000"/>
                </a:solidFill>
                <a:latin typeface="Arial" charset="0"/>
                <a:cs typeface="Times New Roman"/>
              </a:rPr>
              <a:t>     </a:t>
            </a:r>
            <a:r>
              <a:rPr lang="ar-JO" sz="2000" b="1" dirty="0">
                <a:solidFill>
                  <a:srgbClr val="000000"/>
                </a:solidFill>
                <a:latin typeface="Arial" charset="0"/>
                <a:cs typeface="Times New Roman"/>
              </a:rPr>
              <a:t>28</a:t>
            </a:r>
            <a:endParaRPr lang="en-US" sz="2000" b="1" dirty="0">
              <a:solidFill>
                <a:srgbClr val="000000"/>
              </a:solidFill>
              <a:latin typeface="Arial" charset="0"/>
              <a:cs typeface="Times New Roman"/>
            </a:endParaRPr>
          </a:p>
        </p:txBody>
      </p:sp>
      <p:sp>
        <p:nvSpPr>
          <p:cNvPr id="283651" name="Text Box 4"/>
          <p:cNvSpPr txBox="1">
            <a:spLocks noChangeArrowheads="1"/>
          </p:cNvSpPr>
          <p:nvPr/>
        </p:nvSpPr>
        <p:spPr bwMode="auto">
          <a:xfrm>
            <a:off x="76200" y="1447804"/>
            <a:ext cx="990600" cy="16157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 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1"/>
            <a:ext cx="1295400" cy="140031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sz="1400" b="1" dirty="0">
                <a:solidFill>
                  <a:srgbClr val="000000"/>
                </a:solidFill>
                <a:latin typeface="Arial Narrow" charset="0"/>
                <a:cs typeface="Times New Roman" charset="0"/>
              </a:rPr>
              <a:t>مكدونية          أخائية           اليونان</a:t>
            </a:r>
          </a:p>
        </p:txBody>
      </p:sp>
      <p:sp>
        <p:nvSpPr>
          <p:cNvPr id="283653" name="Text Box 6"/>
          <p:cNvSpPr txBox="1">
            <a:spLocks noChangeArrowheads="1"/>
          </p:cNvSpPr>
          <p:nvPr/>
        </p:nvSpPr>
        <p:spPr bwMode="auto">
          <a:xfrm>
            <a:off x="3581400" y="1447803"/>
            <a:ext cx="990600" cy="14080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أيلول 53-أيار 57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3</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أسيا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59267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شباط 60-آذار 62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592679"/>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خريف 67-ربيع 68</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spcBef>
                <a:spcPct val="50000"/>
              </a:spcBef>
            </a:pPr>
            <a:r>
              <a:rPr lang="ar-JO" b="1" dirty="0">
                <a:solidFill>
                  <a:srgbClr val="000000"/>
                </a:solidFill>
                <a:latin typeface="Arial Narrow" charset="0"/>
                <a:cs typeface="Times New Roman" charset="0"/>
              </a:rPr>
              <a:t>روما</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75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600" b="1" dirty="0">
                <a:solidFill>
                  <a:srgbClr val="000000"/>
                </a:solidFill>
                <a:latin typeface="Arial Narrow" charset="0"/>
                <a:cs typeface="Times New Roman" charset="0"/>
              </a:rPr>
              <a:t>خريف 49</a:t>
            </a:r>
            <a:endParaRPr lang="en-US" sz="16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مجمع أورشليم</a:t>
            </a:r>
            <a:endParaRPr lang="en-US" sz="1800" b="1" dirty="0">
              <a:solidFill>
                <a:srgbClr val="000000"/>
              </a:solidFill>
              <a:latin typeface="Arial Narrow" charset="0"/>
              <a:cs typeface="Times New Roman" charset="0"/>
            </a:endParaRPr>
          </a:p>
        </p:txBody>
      </p:sp>
      <p:sp>
        <p:nvSpPr>
          <p:cNvPr id="283661" name="Text Box 14"/>
          <p:cNvSpPr txBox="1">
            <a:spLocks noChangeArrowheads="1"/>
          </p:cNvSpPr>
          <p:nvPr/>
        </p:nvSpPr>
        <p:spPr bwMode="auto">
          <a:xfrm>
            <a:off x="4343400" y="1751019"/>
            <a:ext cx="1419225"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أيار 57-آب 59</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المحاكمات</a:t>
            </a:r>
            <a:endParaRPr lang="en-US" sz="1800" b="1" dirty="0">
              <a:solidFill>
                <a:srgbClr val="000000"/>
              </a:solidFill>
              <a:latin typeface="Arial Narrow" charset="0"/>
              <a:cs typeface="Times New Roman" charset="0"/>
            </a:endParaRPr>
          </a:p>
        </p:txBody>
      </p:sp>
      <p:sp>
        <p:nvSpPr>
          <p:cNvPr id="283662" name="Text Box 15"/>
          <p:cNvSpPr txBox="1">
            <a:spLocks noChangeArrowheads="1"/>
          </p:cNvSpPr>
          <p:nvPr/>
        </p:nvSpPr>
        <p:spPr bwMode="auto">
          <a:xfrm>
            <a:off x="6200778" y="1752606"/>
            <a:ext cx="1419225" cy="1107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62-خريف 67</a:t>
            </a:r>
            <a:endParaRPr lang="en-US" sz="1200" b="1" dirty="0">
              <a:solidFill>
                <a:srgbClr val="000000"/>
              </a:solidFill>
              <a:latin typeface="Arial Narrow" charset="0"/>
              <a:cs typeface="Times New Roman" charset="0"/>
            </a:endParaRPr>
          </a:p>
          <a:p>
            <a:pPr algn="ctr" eaLnBrk="1" hangingPunct="1">
              <a:spcBef>
                <a:spcPct val="50000"/>
              </a:spcBef>
            </a:pPr>
            <a:r>
              <a:rPr lang="ar-JO" sz="1800" b="1" dirty="0">
                <a:solidFill>
                  <a:srgbClr val="000000"/>
                </a:solidFill>
                <a:latin typeface="Arial Narrow" charset="0"/>
                <a:cs typeface="Times New Roman" charset="0"/>
              </a:rPr>
              <a:t>حرية </a:t>
            </a:r>
          </a:p>
          <a:p>
            <a:pPr algn="ctr" eaLnBrk="1" hangingPunct="1">
              <a:spcBef>
                <a:spcPct val="50000"/>
              </a:spcBef>
            </a:pPr>
            <a:r>
              <a:rPr lang="ar-JO" sz="1800" b="1" dirty="0">
                <a:solidFill>
                  <a:srgbClr val="000000"/>
                </a:solidFill>
                <a:latin typeface="Arial Narrow" charset="0"/>
                <a:cs typeface="Times New Roman" charset="0"/>
              </a:rPr>
              <a:t>من القيود</a:t>
            </a:r>
            <a:endParaRPr lang="en-US" sz="1800" b="1" dirty="0">
              <a:solidFill>
                <a:srgbClr val="000000"/>
              </a:solidFill>
              <a:latin typeface="Arial Narrow" charset="0"/>
              <a:cs typeface="Times New Roman" charset="0"/>
            </a:endParaRP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101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68</a:t>
            </a:r>
            <a:endParaRPr lang="en-US" sz="1200" b="1" dirty="0">
              <a:solidFill>
                <a:srgbClr val="000000"/>
              </a:solidFill>
              <a:latin typeface="Arial Narrow" charset="0"/>
              <a:cs typeface="Times New Roman" charset="0"/>
            </a:endParaRPr>
          </a:p>
          <a:p>
            <a:pPr algn="ctr" eaLnBrk="1" hangingPunct="1">
              <a:spcBef>
                <a:spcPct val="50000"/>
              </a:spcBef>
            </a:pPr>
            <a:r>
              <a:rPr lang="ar-JO" sz="1600" b="1" dirty="0">
                <a:solidFill>
                  <a:srgbClr val="000000"/>
                </a:solidFill>
                <a:latin typeface="Arial Narrow" charset="0"/>
                <a:cs typeface="Times New Roman" charset="0"/>
              </a:rPr>
              <a:t>توسع </a:t>
            </a:r>
          </a:p>
          <a:p>
            <a:pPr algn="ctr" eaLnBrk="1" hangingPunct="1">
              <a:spcBef>
                <a:spcPct val="50000"/>
              </a:spcBef>
            </a:pPr>
            <a:r>
              <a:rPr lang="ar-JO" sz="1600" b="1" dirty="0">
                <a:solidFill>
                  <a:srgbClr val="000000"/>
                </a:solidFill>
                <a:latin typeface="Arial Narrow" charset="0"/>
                <a:cs typeface="Times New Roman" charset="0"/>
              </a:rPr>
              <a:t>الكنيسة</a:t>
            </a:r>
            <a:endParaRPr lang="en-US" sz="1800" b="1" dirty="0">
              <a:solidFill>
                <a:srgbClr val="000000"/>
              </a:solidFill>
              <a:latin typeface="Arial Narrow" charset="0"/>
              <a:cs typeface="Times New Roman" charset="0"/>
            </a:endParaRPr>
          </a:p>
        </p:txBody>
      </p:sp>
      <p:sp>
        <p:nvSpPr>
          <p:cNvPr id="283665" name="Text Box 18"/>
          <p:cNvSpPr txBox="1">
            <a:spLocks noChangeArrowheads="1"/>
          </p:cNvSpPr>
          <p:nvPr/>
        </p:nvSpPr>
        <p:spPr bwMode="auto">
          <a:xfrm>
            <a:off x="0" y="2819400"/>
            <a:ext cx="92964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000000"/>
                </a:solidFill>
                <a:latin typeface="Arial Narrow" charset="0"/>
                <a:cs typeface="Times New Roman" charset="0"/>
              </a:rPr>
              <a:t>48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49</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53</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57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60</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62</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67</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68</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95</a:t>
            </a:r>
            <a:endParaRPr lang="en-US" sz="2000" b="1" dirty="0">
              <a:solidFill>
                <a:srgbClr val="000000"/>
              </a:solidFill>
              <a:latin typeface="Arial Narrow" charset="0"/>
              <a:cs typeface="Times New Roman" charset="0"/>
            </a:endParaRPr>
          </a:p>
        </p:txBody>
      </p:sp>
      <p:sp>
        <p:nvSpPr>
          <p:cNvPr id="283666" name="Text Box 19"/>
          <p:cNvSpPr txBox="1">
            <a:spLocks noChangeArrowheads="1"/>
          </p:cNvSpPr>
          <p:nvPr/>
        </p:nvSpPr>
        <p:spPr bwMode="auto">
          <a:xfrm>
            <a:off x="762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83667" name="Text Box 20"/>
          <p:cNvSpPr txBox="1">
            <a:spLocks noChangeArrowheads="1"/>
          </p:cNvSpPr>
          <p:nvPr/>
        </p:nvSpPr>
        <p:spPr bwMode="auto">
          <a:xfrm>
            <a:off x="22860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83668" name="Text Box 21"/>
          <p:cNvSpPr txBox="1">
            <a:spLocks noChangeArrowheads="1"/>
          </p:cNvSpPr>
          <p:nvPr/>
        </p:nvSpPr>
        <p:spPr bwMode="auto">
          <a:xfrm>
            <a:off x="22860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83669" name="Text Box 22"/>
          <p:cNvSpPr txBox="1">
            <a:spLocks noChangeArrowheads="1"/>
          </p:cNvSpPr>
          <p:nvPr/>
        </p:nvSpPr>
        <p:spPr bwMode="auto">
          <a:xfrm>
            <a:off x="35814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83670" name="Text Box 23"/>
          <p:cNvSpPr txBox="1">
            <a:spLocks noChangeArrowheads="1"/>
          </p:cNvSpPr>
          <p:nvPr/>
        </p:nvSpPr>
        <p:spPr bwMode="auto">
          <a:xfrm>
            <a:off x="35814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83671" name="Text Box 24"/>
          <p:cNvSpPr txBox="1">
            <a:spLocks noChangeArrowheads="1"/>
          </p:cNvSpPr>
          <p:nvPr/>
        </p:nvSpPr>
        <p:spPr bwMode="auto">
          <a:xfrm>
            <a:off x="3581400" y="41148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83672" name="Text Box 25"/>
          <p:cNvSpPr txBox="1">
            <a:spLocks noChangeArrowheads="1"/>
          </p:cNvSpPr>
          <p:nvPr/>
        </p:nvSpPr>
        <p:spPr bwMode="auto">
          <a:xfrm>
            <a:off x="5334000" y="32004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83673" name="Text Box 26"/>
          <p:cNvSpPr txBox="1">
            <a:spLocks noChangeArrowheads="1"/>
          </p:cNvSpPr>
          <p:nvPr/>
        </p:nvSpPr>
        <p:spPr bwMode="auto">
          <a:xfrm>
            <a:off x="5334000" y="36576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83674" name="Text Box 27"/>
          <p:cNvSpPr txBox="1">
            <a:spLocks noChangeArrowheads="1"/>
          </p:cNvSpPr>
          <p:nvPr/>
        </p:nvSpPr>
        <p:spPr bwMode="auto">
          <a:xfrm>
            <a:off x="5334000" y="41148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3676" name="Text Box 29"/>
          <p:cNvSpPr txBox="1">
            <a:spLocks noChangeArrowheads="1"/>
          </p:cNvSpPr>
          <p:nvPr/>
        </p:nvSpPr>
        <p:spPr bwMode="auto">
          <a:xfrm>
            <a:off x="6477000" y="32004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283677" name="Text Box 30"/>
          <p:cNvSpPr txBox="1">
            <a:spLocks noChangeArrowheads="1"/>
          </p:cNvSpPr>
          <p:nvPr/>
        </p:nvSpPr>
        <p:spPr bwMode="auto">
          <a:xfrm>
            <a:off x="6477000" y="36576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283678" name="Text Box 31"/>
          <p:cNvSpPr txBox="1">
            <a:spLocks noChangeArrowheads="1"/>
          </p:cNvSpPr>
          <p:nvPr/>
        </p:nvSpPr>
        <p:spPr bwMode="auto">
          <a:xfrm>
            <a:off x="7391400" y="3200401"/>
            <a:ext cx="685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6"/>
            <a:ext cx="990600" cy="868363"/>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يع</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أورشليم ؟</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45-50 ؟</a:t>
            </a:r>
            <a:endParaRPr lang="en-US" sz="1600" dirty="0">
              <a:solidFill>
                <a:schemeClr val="bg1"/>
              </a:solidFill>
              <a:latin typeface="Arial Narrow" charset="0"/>
              <a:cs typeface="Times New Roman" charset="0"/>
            </a:endParaRPr>
          </a:p>
        </p:txBody>
      </p:sp>
      <p:grpSp>
        <p:nvGrpSpPr>
          <p:cNvPr id="2" name="Group 33"/>
          <p:cNvGrpSpPr>
            <a:grpSpLocks/>
          </p:cNvGrpSpPr>
          <p:nvPr/>
        </p:nvGrpSpPr>
        <p:grpSpPr bwMode="auto">
          <a:xfrm>
            <a:off x="6477000" y="4114806"/>
            <a:ext cx="1676400" cy="1782763"/>
            <a:chOff x="4080" y="2592"/>
            <a:chExt cx="1056" cy="1123"/>
          </a:xfrm>
          <a:solidFill>
            <a:srgbClr val="790015"/>
          </a:solidFill>
        </p:grpSpPr>
        <p:sp>
          <p:nvSpPr>
            <p:cNvPr id="283690" name="Text Box 34"/>
            <p:cNvSpPr txBox="1">
              <a:spLocks noChangeArrowheads="1"/>
            </p:cNvSpPr>
            <p:nvPr/>
          </p:nvSpPr>
          <p:spPr bwMode="auto">
            <a:xfrm>
              <a:off x="4080"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1" name="Text Box 35"/>
            <p:cNvSpPr txBox="1">
              <a:spLocks noChangeArrowheads="1"/>
            </p:cNvSpPr>
            <p:nvPr/>
          </p:nvSpPr>
          <p:spPr bwMode="auto">
            <a:xfrm>
              <a:off x="4080"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بط</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روما</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64</a:t>
              </a:r>
              <a:endParaRPr lang="en-US" sz="1600" dirty="0">
                <a:solidFill>
                  <a:schemeClr val="bg1"/>
                </a:solidFill>
                <a:latin typeface="Arial Narrow" charset="0"/>
                <a:cs typeface="Times New Roman" charset="0"/>
              </a:endParaRP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عب</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a:t>
              </a:r>
              <a:endParaRPr lang="en-US" sz="1600" dirty="0">
                <a:solidFill>
                  <a:schemeClr val="bg1"/>
                </a:solidFill>
                <a:latin typeface="Arial Narrow" charset="0"/>
                <a:cs typeface="Times New Roman" charset="0"/>
              </a:endParaRPr>
            </a:p>
          </p:txBody>
        </p:sp>
        <p:sp>
          <p:nvSpPr>
            <p:cNvPr id="283693" name="Text Box 37"/>
            <p:cNvSpPr txBox="1">
              <a:spLocks noChangeArrowheads="1"/>
            </p:cNvSpPr>
            <p:nvPr/>
          </p:nvSpPr>
          <p:spPr bwMode="auto">
            <a:xfrm>
              <a:off x="4608" y="3168"/>
              <a:ext cx="528"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يه</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غير معروف</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67-68</a:t>
              </a:r>
              <a:endParaRPr lang="en-US" sz="1600" dirty="0">
                <a:solidFill>
                  <a:schemeClr val="bg1"/>
                </a:solidFill>
                <a:latin typeface="Arial Narrow" charset="0"/>
                <a:cs typeface="Times New Roman" charset="0"/>
              </a:endParaRPr>
            </a:p>
          </p:txBody>
        </p:sp>
      </p:grpSp>
      <p:grpSp>
        <p:nvGrpSpPr>
          <p:cNvPr id="3" name="Group 38"/>
          <p:cNvGrpSpPr>
            <a:grpSpLocks/>
          </p:cNvGrpSpPr>
          <p:nvPr/>
        </p:nvGrpSpPr>
        <p:grpSpPr bwMode="auto">
          <a:xfrm>
            <a:off x="8229600" y="3200406"/>
            <a:ext cx="762000" cy="3611563"/>
            <a:chOff x="5184" y="2016"/>
            <a:chExt cx="480" cy="2275"/>
          </a:xfrm>
          <a:solidFill>
            <a:srgbClr val="790015"/>
          </a:solidFill>
        </p:grpSpPr>
        <p:sp>
          <p:nvSpPr>
            <p:cNvPr id="283686" name="Text Box 39"/>
            <p:cNvSpPr txBox="1">
              <a:spLocks noChangeArrowheads="1"/>
            </p:cNvSpPr>
            <p:nvPr/>
          </p:nvSpPr>
          <p:spPr bwMode="auto">
            <a:xfrm>
              <a:off x="5184" y="2016"/>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1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7" name="Text Box 40"/>
            <p:cNvSpPr txBox="1">
              <a:spLocks noChangeArrowheads="1"/>
            </p:cNvSpPr>
            <p:nvPr/>
          </p:nvSpPr>
          <p:spPr bwMode="auto">
            <a:xfrm>
              <a:off x="5184"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2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8" name="Text Box 41"/>
            <p:cNvSpPr txBox="1">
              <a:spLocks noChangeArrowheads="1"/>
            </p:cNvSpPr>
            <p:nvPr/>
          </p:nvSpPr>
          <p:spPr bwMode="auto">
            <a:xfrm>
              <a:off x="5184"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3 يو</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أفسس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85-95</a:t>
              </a:r>
              <a:endParaRPr lang="en-US" sz="1600" dirty="0">
                <a:solidFill>
                  <a:schemeClr val="bg1"/>
                </a:solidFill>
                <a:latin typeface="Arial Narrow" charset="0"/>
                <a:cs typeface="Times New Roman" charset="0"/>
              </a:endParaRPr>
            </a:p>
          </p:txBody>
        </p:sp>
        <p:sp>
          <p:nvSpPr>
            <p:cNvPr id="283689" name="Text Box 42"/>
            <p:cNvSpPr txBox="1">
              <a:spLocks noChangeArrowheads="1"/>
            </p:cNvSpPr>
            <p:nvPr/>
          </p:nvSpPr>
          <p:spPr bwMode="auto">
            <a:xfrm>
              <a:off x="5184" y="3744"/>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chemeClr val="bg1"/>
                  </a:solidFill>
                  <a:latin typeface="Arial Narrow" charset="0"/>
                  <a:cs typeface="Times New Roman" charset="0"/>
                </a:rPr>
                <a:t>رؤ</a:t>
              </a:r>
              <a:endParaRPr lang="en-US" sz="1800" b="1"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بطمس</a:t>
              </a:r>
              <a:endParaRPr lang="en-US" sz="1600" dirty="0">
                <a:solidFill>
                  <a:schemeClr val="bg1"/>
                </a:solidFill>
                <a:latin typeface="Arial Narrow" charset="0"/>
                <a:cs typeface="Times New Roman" charset="0"/>
              </a:endParaRPr>
            </a:p>
            <a:p>
              <a:pPr algn="ctr" eaLnBrk="1" hangingPunct="1"/>
              <a:r>
                <a:rPr lang="ar-JO" sz="1600" dirty="0">
                  <a:solidFill>
                    <a:schemeClr val="bg1"/>
                  </a:solidFill>
                  <a:latin typeface="Arial Narrow" charset="0"/>
                  <a:cs typeface="Times New Roman" charset="0"/>
                </a:rPr>
                <a:t>95-96</a:t>
              </a:r>
              <a:endParaRPr lang="en-US" sz="1600" dirty="0">
                <a:solidFill>
                  <a:schemeClr val="bg1"/>
                </a:solidFill>
                <a:latin typeface="Arial Narrow" charset="0"/>
                <a:cs typeface="Times New Roman" charset="0"/>
              </a:endParaRP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97"/>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تموز 64</a:t>
            </a:r>
            <a:endParaRPr lang="en-US" dirty="0"/>
          </a:p>
        </p:txBody>
      </p:sp>
      <p:sp>
        <p:nvSpPr>
          <p:cNvPr id="4141" name="Text Box 45"/>
          <p:cNvSpPr txBox="1">
            <a:spLocks noChangeArrowheads="1"/>
          </p:cNvSpPr>
          <p:nvPr/>
        </p:nvSpPr>
        <p:spPr bwMode="auto">
          <a:xfrm>
            <a:off x="7467600" y="6096005"/>
            <a:ext cx="1066800" cy="707821"/>
          </a:xfrm>
          <a:prstGeom prst="rect">
            <a:avLst/>
          </a:prstGeom>
          <a:solidFill>
            <a:schemeClr val="bg1"/>
          </a:solidFill>
          <a:ln w="38100">
            <a:solidFill>
              <a:srgbClr val="FF0000"/>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b="1" dirty="0">
                <a:solidFill>
                  <a:srgbClr val="000000"/>
                </a:solidFill>
                <a:latin typeface="Arial Narrow" charset="0"/>
                <a:cs typeface="Times New Roman" charset="0"/>
              </a:rPr>
              <a:t>2 أيلول 70</a:t>
            </a:r>
            <a:endParaRPr lang="en-US" sz="2000" b="1" dirty="0">
              <a:solidFill>
                <a:srgbClr val="000000"/>
              </a:solidFill>
              <a:latin typeface="Arial Narrow" charset="0"/>
              <a:cs typeface="Times New Roman" charset="0"/>
            </a:endParaRP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Title 1"/>
          <p:cNvSpPr txBox="1">
            <a:spLocks noGrp="1"/>
          </p:cNvSpPr>
          <p:nvPr>
            <p:ph type="title"/>
          </p:nvPr>
        </p:nvSpPr>
        <p:spPr>
          <a:xfrm>
            <a:off x="-18653" y="-27384"/>
            <a:ext cx="9162651" cy="1057238"/>
          </a:xfrm>
          <a:prstGeom prst="rect">
            <a:avLst/>
          </a:prstGeom>
          <a:solidFill>
            <a:srgbClr val="000000"/>
          </a:solidFill>
        </p:spPr>
        <p:txBody>
          <a:bodyPr/>
          <a:lstStyle>
            <a:lvl1pPr>
              <a:defRPr sz="3200" b="1">
                <a:solidFill>
                  <a:schemeClr val="accent3">
                    <a:lumOff val="44000"/>
                  </a:schemeClr>
                </a:solidFill>
                <a:latin typeface="Arial"/>
                <a:ea typeface="Arial"/>
                <a:cs typeface="Arial"/>
                <a:sym typeface="Arial"/>
              </a:defRPr>
            </a:lvl1pPr>
          </a:lstStyle>
          <a:p>
            <a:pPr algn="ctr"/>
            <a:r>
              <a:rPr dirty="0" err="1">
                <a:latin typeface="Arial" panose="020B0604020202020204" pitchFamily="34" charset="0"/>
                <a:cs typeface="Arial" panose="020B0604020202020204" pitchFamily="34" charset="0"/>
              </a:rPr>
              <a:t>رسائل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بولس</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في</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أفضل</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ترتيب</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كتابي</a:t>
            </a:r>
            <a:endParaRPr dirty="0">
              <a:latin typeface="Arial" panose="020B0604020202020204" pitchFamily="34" charset="0"/>
              <a:cs typeface="Arial" panose="020B0604020202020204" pitchFamily="34" charset="0"/>
            </a:endParaRPr>
          </a:p>
        </p:txBody>
      </p:sp>
      <p:sp>
        <p:nvSpPr>
          <p:cNvPr id="1558" name="TextBox 5"/>
          <p:cNvSpPr txBox="1"/>
          <p:nvPr/>
        </p:nvSpPr>
        <p:spPr>
          <a:xfrm>
            <a:off x="-18654" y="6577607"/>
            <a:ext cx="9199165" cy="30777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400">
                <a:solidFill>
                  <a:schemeClr val="accent3">
                    <a:lumOff val="44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sz="1400" b="1" i="0" u="none" strike="noStrike" kern="1200" cap="none" spc="0" normalizeH="0" baseline="0" noProof="0" dirty="0">
                <a:ln>
                  <a:noFill/>
                </a:ln>
                <a:solidFill>
                  <a:srgbClr val="8F8F8F">
                    <a:lumOff val="44000"/>
                  </a:srgbClr>
                </a:solidFill>
                <a:effectLst/>
                <a:uLnTx/>
                <a:uFillTx/>
                <a:latin typeface="Arial" panose="020B0604020202020204" pitchFamily="34" charset="0"/>
                <a:ea typeface="ＭＳ Ｐゴシック" charset="0"/>
                <a:cs typeface="Arial" panose="020B0604020202020204" pitchFamily="34" charset="0"/>
              </a:rPr>
              <a:t>Adapted from The Pastoral Epistles © John Stevenson 2010 • https://slideplayer.com/slide/6106093/</a:t>
            </a:r>
          </a:p>
        </p:txBody>
      </p:sp>
      <p:graphicFrame>
        <p:nvGraphicFramePr>
          <p:cNvPr id="1559" name="Table 9"/>
          <p:cNvGraphicFramePr/>
          <p:nvPr/>
        </p:nvGraphicFramePr>
        <p:xfrm>
          <a:off x="-18652" y="980727"/>
          <a:ext cx="9199164" cy="5596880"/>
        </p:xfrm>
        <a:graphic>
          <a:graphicData uri="http://schemas.openxmlformats.org/drawingml/2006/table">
            <a:tbl>
              <a:tblPr firstRow="1" bandRow="1"/>
              <a:tblGrid>
                <a:gridCol w="2299791">
                  <a:extLst>
                    <a:ext uri="{9D8B030D-6E8A-4147-A177-3AD203B41FA5}">
                      <a16:colId xmlns:a16="http://schemas.microsoft.com/office/drawing/2014/main" val="20000"/>
                    </a:ext>
                  </a:extLst>
                </a:gridCol>
                <a:gridCol w="2299791">
                  <a:extLst>
                    <a:ext uri="{9D8B030D-6E8A-4147-A177-3AD203B41FA5}">
                      <a16:colId xmlns:a16="http://schemas.microsoft.com/office/drawing/2014/main" val="20001"/>
                    </a:ext>
                  </a:extLst>
                </a:gridCol>
                <a:gridCol w="2299791">
                  <a:extLst>
                    <a:ext uri="{9D8B030D-6E8A-4147-A177-3AD203B41FA5}">
                      <a16:colId xmlns:a16="http://schemas.microsoft.com/office/drawing/2014/main" val="20002"/>
                    </a:ext>
                  </a:extLst>
                </a:gridCol>
                <a:gridCol w="2299791">
                  <a:extLst>
                    <a:ext uri="{9D8B030D-6E8A-4147-A177-3AD203B41FA5}">
                      <a16:colId xmlns:a16="http://schemas.microsoft.com/office/drawing/2014/main" val="20003"/>
                    </a:ext>
                  </a:extLst>
                </a:gridCol>
              </a:tblGrid>
              <a:tr h="1185665">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أساسي</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السجن</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نبوي</a:t>
                      </a:r>
                    </a:p>
                  </a:txBody>
                  <a:tcPr marL="45720" marR="45720" anchor="ctr" horzOverflow="overflow">
                    <a:gradFill flip="none" rotWithShape="1">
                      <a:gsLst>
                        <a:gs pos="0">
                          <a:srgbClr val="1F497D"/>
                        </a:gs>
                        <a:gs pos="97000">
                          <a:srgbClr val="000000"/>
                        </a:gs>
                      </a:gsLst>
                      <a:path path="circle">
                        <a:fillToRect l="37721" t="-19636" r="62278" b="119636"/>
                      </a:path>
                    </a:gradFill>
                  </a:tcPr>
                </a:tc>
                <a:tc>
                  <a:txBody>
                    <a:bodyPr/>
                    <a:lstStyle/>
                    <a:p>
                      <a:pPr algn="ctr">
                        <a:defRPr sz="1800" b="0">
                          <a:solidFill>
                            <a:srgbClr val="000000"/>
                          </a:solidFill>
                        </a:defRPr>
                      </a:pPr>
                      <a:r>
                        <a:rPr sz="2000" b="1">
                          <a:solidFill>
                            <a:schemeClr val="accent3">
                              <a:lumOff val="44000"/>
                            </a:schemeClr>
                          </a:solidFill>
                          <a:latin typeface="Arial" panose="020B0604020202020204" pitchFamily="34" charset="0"/>
                          <a:cs typeface="Arial" panose="020B0604020202020204" pitchFamily="34" charset="0"/>
                          <a:sym typeface="Arial"/>
                        </a:rPr>
                        <a:t>رعوي</a:t>
                      </a:r>
                    </a:p>
                  </a:txBody>
                  <a:tcPr marL="45720" marR="45720" anchor="ctr" horzOverflow="overflow">
                    <a:gradFill flip="none" rotWithShape="1">
                      <a:gsLst>
                        <a:gs pos="0">
                          <a:srgbClr val="1F497D"/>
                        </a:gs>
                        <a:gs pos="97000">
                          <a:srgbClr val="000000"/>
                        </a:gs>
                      </a:gsLst>
                      <a:path path="circle">
                        <a:fillToRect l="37721" t="-19636" r="62278" b="119636"/>
                      </a:path>
                    </a:gradFill>
                  </a:tcPr>
                </a:tc>
                <a:extLst>
                  <a:ext uri="{0D108BD9-81ED-4DB2-BD59-A6C34878D82A}">
                    <a16:rowId xmlns:a16="http://schemas.microsoft.com/office/drawing/2014/main" val="10000"/>
                  </a:ext>
                </a:extLst>
              </a:tr>
              <a:tr h="2039885">
                <a:tc>
                  <a:txBody>
                    <a:bodyPr/>
                    <a:lstStyle/>
                    <a:p>
                      <a:pPr algn="ctr" rtl="1">
                        <a:defRPr sz="2000" b="1">
                          <a:solidFill>
                            <a:schemeClr val="accent3">
                              <a:lumOff val="44000"/>
                            </a:schemeClr>
                          </a:solidFill>
                          <a:sym typeface="Arial"/>
                        </a:defRPr>
                      </a:pPr>
                      <a:r>
                        <a:rPr dirty="0" err="1">
                          <a:latin typeface="Arial" panose="020B0604020202020204" pitchFamily="34" charset="0"/>
                          <a:ea typeface="+mj-ea"/>
                          <a:cs typeface="Arial" panose="020B0604020202020204" pitchFamily="34" charset="0"/>
                          <a:sym typeface="Helvetica"/>
                        </a:rPr>
                        <a:t>رومية</a:t>
                      </a:r>
                      <a:endParaRPr dirty="0">
                        <a:latin typeface="Arial" panose="020B0604020202020204" pitchFamily="34" charset="0"/>
                        <a:ea typeface="+mj-ea"/>
                        <a:cs typeface="Arial" panose="020B0604020202020204" pitchFamily="34" charset="0"/>
                        <a:sym typeface="Helvetica"/>
                      </a:endParaRP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كورنثوس</a:t>
                      </a:r>
                    </a:p>
                    <a:p>
                      <a:pPr algn="ctr" rtl="1">
                        <a:defRPr sz="2000" b="1">
                          <a:solidFill>
                            <a:schemeClr val="accent3">
                              <a:lumOff val="44000"/>
                            </a:schemeClr>
                          </a:solidFill>
                          <a:sym typeface="Arial"/>
                        </a:defRPr>
                      </a:pPr>
                      <a:r>
                        <a:rPr dirty="0">
                          <a:latin typeface="Arial" panose="020B0604020202020204" pitchFamily="34" charset="0"/>
                          <a:ea typeface="+mj-ea"/>
                          <a:cs typeface="Arial" panose="020B0604020202020204" pitchFamily="34" charset="0"/>
                          <a:sym typeface="Helvetica"/>
                        </a:rPr>
                        <a:t>غلاطية</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افسس</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فيلبي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كولوسي</a:t>
                      </a:r>
                    </a:p>
                    <a:p>
                      <a:pPr algn="ctr" rtl="1">
                        <a:defRPr sz="2000" b="1">
                          <a:solidFill>
                            <a:schemeClr val="accent3">
                              <a:lumOff val="44000"/>
                            </a:schemeClr>
                          </a:solidFill>
                          <a:sym typeface="Arial"/>
                        </a:defRPr>
                      </a:pPr>
                      <a:r>
                        <a:rPr>
                          <a:latin typeface="Arial" panose="020B0604020202020204" pitchFamily="34" charset="0"/>
                          <a:ea typeface="+mj-ea"/>
                          <a:cs typeface="Arial" panose="020B0604020202020204" pitchFamily="34" charset="0"/>
                          <a:sym typeface="Helvetica"/>
                        </a:rPr>
                        <a:t>فليمون</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1 </a:t>
                      </a:r>
                      <a:r>
                        <a:rPr>
                          <a:latin typeface="Arial" panose="020B0604020202020204" pitchFamily="34" charset="0"/>
                          <a:ea typeface="+mj-ea"/>
                          <a:cs typeface="Arial" panose="020B0604020202020204" pitchFamily="34" charset="0"/>
                          <a:sym typeface="Helvetica"/>
                        </a:rPr>
                        <a:t>تسالونيكي</a:t>
                      </a:r>
                    </a:p>
                    <a:p>
                      <a:pPr algn="ctr" rtl="1">
                        <a:defRPr sz="2000" b="1">
                          <a:solidFill>
                            <a:schemeClr val="accent3">
                              <a:lumOff val="44000"/>
                            </a:schemeClr>
                          </a:solidFill>
                          <a:sym typeface="Arial"/>
                        </a:defRPr>
                      </a:pPr>
                      <a:r>
                        <a:rPr>
                          <a:latin typeface="Arial" panose="020B0604020202020204" pitchFamily="34" charset="0"/>
                          <a:cs typeface="Arial" panose="020B0604020202020204" pitchFamily="34" charset="0"/>
                        </a:rPr>
                        <a:t>2 </a:t>
                      </a:r>
                      <a:r>
                        <a:rPr>
                          <a:latin typeface="Arial" panose="020B0604020202020204" pitchFamily="34" charset="0"/>
                          <a:ea typeface="+mj-ea"/>
                          <a:cs typeface="Arial" panose="020B0604020202020204" pitchFamily="34" charset="0"/>
                          <a:sym typeface="Helvetica"/>
                        </a:rPr>
                        <a:t>تسالونيكي</a:t>
                      </a:r>
                    </a:p>
                  </a:txBody>
                  <a:tcPr marL="45720" marR="45720" anchor="ctr" horzOverflow="overflow">
                    <a:gradFill flip="none" rotWithShape="1">
                      <a:gsLst>
                        <a:gs pos="0">
                          <a:srgbClr val="C00000"/>
                        </a:gs>
                        <a:gs pos="97000">
                          <a:srgbClr val="000000"/>
                        </a:gs>
                      </a:gsLst>
                      <a:path path="circle">
                        <a:fillToRect l="37721" t="-19636" r="62278" b="119636"/>
                      </a:path>
                    </a:gradFill>
                  </a:tcPr>
                </a:tc>
                <a:tc>
                  <a:txBody>
                    <a:bodyPr/>
                    <a:lstStyle/>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1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cs typeface="Arial" panose="020B0604020202020204" pitchFamily="34" charset="0"/>
                        </a:rPr>
                        <a:t>2 </a:t>
                      </a:r>
                      <a:r>
                        <a:rPr dirty="0">
                          <a:latin typeface="Arial" panose="020B0604020202020204" pitchFamily="34" charset="0"/>
                          <a:ea typeface="+mj-ea"/>
                          <a:cs typeface="Arial" panose="020B0604020202020204" pitchFamily="34" charset="0"/>
                          <a:sym typeface="Helvetica"/>
                        </a:rPr>
                        <a:t>تيموثاوس</a:t>
                      </a:r>
                    </a:p>
                    <a:p>
                      <a:pPr algn="ctr" rtl="1">
                        <a:defRPr sz="2000" b="1">
                          <a:solidFill>
                            <a:schemeClr val="accent3">
                              <a:lumOff val="44000"/>
                            </a:schemeClr>
                          </a:solidFill>
                          <a:sym typeface="Arial"/>
                        </a:defRPr>
                      </a:pPr>
                      <a:r>
                        <a:rPr dirty="0">
                          <a:latin typeface="Arial" panose="020B0604020202020204" pitchFamily="34" charset="0"/>
                          <a:ea typeface="+mj-ea"/>
                          <a:cs typeface="Arial" panose="020B0604020202020204" pitchFamily="34" charset="0"/>
                          <a:sym typeface="Helvetica"/>
                        </a:rPr>
                        <a:t>تيطس</a:t>
                      </a:r>
                    </a:p>
                  </a:txBody>
                  <a:tcPr marL="45720" marR="45720" anchor="ctr" horzOverflow="overflow">
                    <a:gradFill flip="none" rotWithShape="1">
                      <a:gsLst>
                        <a:gs pos="0">
                          <a:srgbClr val="C00000"/>
                        </a:gs>
                        <a:gs pos="97000">
                          <a:srgbClr val="000000"/>
                        </a:gs>
                      </a:gsLst>
                      <a:path path="circle">
                        <a:fillToRect l="37721" t="-19636" r="62278" b="119636"/>
                      </a:path>
                    </a:gradFill>
                  </a:tcPr>
                </a:tc>
                <a:extLst>
                  <a:ext uri="{0D108BD9-81ED-4DB2-BD59-A6C34878D82A}">
                    <a16:rowId xmlns:a16="http://schemas.microsoft.com/office/drawing/2014/main" val="10001"/>
                  </a:ext>
                </a:extLst>
              </a:tr>
              <a:tr h="1185665">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و</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الصليب</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و</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tc>
                  <a:txBody>
                    <a:bodyPr/>
                    <a:lstStyle/>
                    <a:p>
                      <a:pPr algn="ctr">
                        <a:defRPr sz="1800"/>
                      </a:pPr>
                      <a:r>
                        <a:rPr sz="2000" b="1">
                          <a:latin typeface="Arial" panose="020B0604020202020204" pitchFamily="34" charset="0"/>
                          <a:cs typeface="Arial" panose="020B0604020202020204" pitchFamily="34" charset="0"/>
                          <a:sym typeface="Arial"/>
                        </a:rPr>
                        <a:t>المسيح و المجيء الثاني</a:t>
                      </a:r>
                    </a:p>
                  </a:txBody>
                  <a:tcPr marL="45720" marR="45720" anchor="ctr" horzOverflow="overflow">
                    <a:solidFill>
                      <a:srgbClr val="E6E6E6"/>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المسيح</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و</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الجماعة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E6E6E6"/>
                    </a:solidFill>
                  </a:tcPr>
                </a:tc>
                <a:extLst>
                  <a:ext uri="{0D108BD9-81ED-4DB2-BD59-A6C34878D82A}">
                    <a16:rowId xmlns:a16="http://schemas.microsoft.com/office/drawing/2014/main" val="10002"/>
                  </a:ext>
                </a:extLst>
              </a:tr>
              <a:tr h="1185665">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الخلاص</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tc>
                  <a:txBody>
                    <a:bodyPr/>
                    <a:lstStyle/>
                    <a:p>
                      <a:pPr algn="ctr">
                        <a:defRPr sz="1800"/>
                      </a:pPr>
                      <a:r>
                        <a:rPr sz="2000" b="1">
                          <a:latin typeface="Arial" panose="020B0604020202020204" pitchFamily="34" charset="0"/>
                          <a:cs typeface="Arial" panose="020B0604020202020204" pitchFamily="34" charset="0"/>
                          <a:sym typeface="Arial"/>
                        </a:rPr>
                        <a:t>علم المسيح</a:t>
                      </a:r>
                    </a:p>
                  </a:txBody>
                  <a:tcPr marL="45720" marR="45720" anchor="ctr" horzOverflow="overflow">
                    <a:solidFill>
                      <a:srgbClr val="BFBFBF"/>
                    </a:solidFill>
                  </a:tcPr>
                </a:tc>
                <a:tc>
                  <a:txBody>
                    <a:bodyPr/>
                    <a:lstStyle/>
                    <a:p>
                      <a:pPr algn="ctr">
                        <a:defRPr sz="1800"/>
                      </a:pPr>
                      <a:r>
                        <a:rPr sz="2000" b="1">
                          <a:latin typeface="Arial" panose="020B0604020202020204" pitchFamily="34" charset="0"/>
                          <a:cs typeface="Arial" panose="020B0604020202020204" pitchFamily="34" charset="0"/>
                          <a:sym typeface="Arial"/>
                        </a:rPr>
                        <a:t>علم الأخرويات</a:t>
                      </a:r>
                    </a:p>
                  </a:txBody>
                  <a:tcPr marL="45720" marR="45720" anchor="ctr" horzOverflow="overflow">
                    <a:solidFill>
                      <a:srgbClr val="BFBFBF"/>
                    </a:solidFill>
                  </a:tcPr>
                </a:tc>
                <a:tc>
                  <a:txBody>
                    <a:bodyPr/>
                    <a:lstStyle/>
                    <a:p>
                      <a:pPr algn="ctr">
                        <a:defRPr sz="1800"/>
                      </a:pPr>
                      <a:r>
                        <a:rPr sz="2000" b="1" dirty="0" err="1">
                          <a:latin typeface="Arial" panose="020B0604020202020204" pitchFamily="34" charset="0"/>
                          <a:cs typeface="Arial" panose="020B0604020202020204" pitchFamily="34" charset="0"/>
                          <a:sym typeface="Arial"/>
                        </a:rPr>
                        <a:t>علم</a:t>
                      </a:r>
                      <a:r>
                        <a:rPr sz="2000" b="1" dirty="0">
                          <a:latin typeface="Arial" panose="020B0604020202020204" pitchFamily="34" charset="0"/>
                          <a:cs typeface="Arial" panose="020B0604020202020204" pitchFamily="34" charset="0"/>
                          <a:sym typeface="Arial"/>
                        </a:rPr>
                        <a:t> </a:t>
                      </a:r>
                      <a:r>
                        <a:rPr sz="2000" b="1" dirty="0" err="1">
                          <a:latin typeface="Arial" panose="020B0604020202020204" pitchFamily="34" charset="0"/>
                          <a:cs typeface="Arial" panose="020B0604020202020204" pitchFamily="34" charset="0"/>
                          <a:sym typeface="Arial"/>
                        </a:rPr>
                        <a:t>الكنيسة</a:t>
                      </a:r>
                      <a:endParaRPr sz="2000" b="1" dirty="0">
                        <a:latin typeface="Arial" panose="020B0604020202020204" pitchFamily="34" charset="0"/>
                        <a:cs typeface="Arial" panose="020B0604020202020204" pitchFamily="34" charset="0"/>
                        <a:sym typeface="Arial"/>
                      </a:endParaRPr>
                    </a:p>
                  </a:txBody>
                  <a:tcPr marL="45720" marR="45720" anchor="ctr" horzOverflow="overflow">
                    <a:solidFill>
                      <a:srgbClr val="BFBFBF"/>
                    </a:solid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charset="0"/>
                <a:ea typeface="ＭＳ Ｐゴシック" charset="0"/>
              </a:rPr>
              <a:t>    مسح العهد الجديد</a:t>
            </a:r>
            <a:r>
              <a:rPr lang="en-US" sz="3200" b="1" dirty="0">
                <a:solidFill>
                  <a:srgbClr val="FFFFFF"/>
                </a:solidFill>
                <a:latin typeface="Arial" charset="0"/>
                <a:ea typeface="ＭＳ Ｐゴシック" charset="0"/>
              </a:rPr>
              <a:t>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charset="0"/>
                <a:cs typeface="Arial" charset="0"/>
              </a:rPr>
              <a:t>احصل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8578854" y="152405"/>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48</a:t>
            </a:r>
            <a:endParaRPr lang="en-US" dirty="0">
              <a:solidFill>
                <a:srgbClr val="FFFFFF"/>
              </a:solidFill>
              <a:latin typeface="Arial" charset="0"/>
              <a:cs typeface="Arial" charset="0"/>
            </a:endParaRPr>
          </a:p>
        </p:txBody>
      </p:sp>
      <p:sp>
        <p:nvSpPr>
          <p:cNvPr id="152578" name="Text Box 5"/>
          <p:cNvSpPr txBox="1">
            <a:spLocks noChangeArrowheads="1"/>
          </p:cNvSpPr>
          <p:nvPr/>
        </p:nvSpPr>
        <p:spPr bwMode="auto">
          <a:xfrm rot="-5400000">
            <a:off x="4518763" y="640480"/>
            <a:ext cx="890712"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charset="0"/>
                <a:cs typeface="Arial" charset="0"/>
              </a:rPr>
              <a:t>متى</a:t>
            </a:r>
            <a:endParaRPr lang="en-US" sz="2000" b="1" dirty="0">
              <a:solidFill>
                <a:srgbClr val="000000"/>
              </a:solidFill>
              <a:latin typeface="Arial" charset="0"/>
              <a:cs typeface="Arial" charset="0"/>
            </a:endParaRPr>
          </a:p>
        </p:txBody>
      </p:sp>
      <p:sp>
        <p:nvSpPr>
          <p:cNvPr id="152579" name="Text Box 6"/>
          <p:cNvSpPr txBox="1">
            <a:spLocks noChangeArrowheads="1"/>
          </p:cNvSpPr>
          <p:nvPr/>
        </p:nvSpPr>
        <p:spPr bwMode="auto">
          <a:xfrm rot="-5400000">
            <a:off x="5286211" y="650695"/>
            <a:ext cx="727408"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مرقس</a:t>
            </a:r>
            <a:endParaRPr lang="en-US" sz="2000" b="1" dirty="0">
              <a:solidFill>
                <a:srgbClr val="000000"/>
              </a:solidFill>
              <a:latin typeface="Arial" charset="0"/>
              <a:cs typeface="Arial" charset="0"/>
            </a:endParaRPr>
          </a:p>
        </p:txBody>
      </p:sp>
      <p:sp>
        <p:nvSpPr>
          <p:cNvPr id="152580" name="Text Box 7"/>
          <p:cNvSpPr txBox="1">
            <a:spLocks noChangeArrowheads="1"/>
          </p:cNvSpPr>
          <p:nvPr/>
        </p:nvSpPr>
        <p:spPr bwMode="auto">
          <a:xfrm rot="-5400000">
            <a:off x="6008989" y="743232"/>
            <a:ext cx="685209" cy="400045"/>
          </a:xfrm>
          <a:prstGeom prst="rect">
            <a:avLst/>
          </a:prstGeom>
          <a:solidFill>
            <a:srgbClr val="FFFF00"/>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charset="0"/>
                <a:cs typeface="Arial" charset="0"/>
              </a:rPr>
              <a:t>لوقا</a:t>
            </a:r>
            <a:endParaRPr lang="en-US" sz="2000" b="1" dirty="0">
              <a:solidFill>
                <a:srgbClr val="000000"/>
              </a:solidFill>
              <a:latin typeface="Arial" charset="0"/>
              <a:cs typeface="Arial" charset="0"/>
            </a:endParaRPr>
          </a:p>
        </p:txBody>
      </p:sp>
      <p:sp>
        <p:nvSpPr>
          <p:cNvPr id="152581" name="Text Box 8"/>
          <p:cNvSpPr txBox="1">
            <a:spLocks noChangeArrowheads="1"/>
          </p:cNvSpPr>
          <p:nvPr/>
        </p:nvSpPr>
        <p:spPr bwMode="auto">
          <a:xfrm rot="-5400000">
            <a:off x="6656780" y="708403"/>
            <a:ext cx="754867" cy="400045"/>
          </a:xfrm>
          <a:prstGeom prst="rect">
            <a:avLst/>
          </a:prstGeom>
          <a:solidFill>
            <a:schemeClr val="tx2"/>
          </a:solidFill>
          <a:ln w="12700">
            <a:solidFill>
              <a:schemeClr val="bg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يوحنا</a:t>
            </a:r>
            <a:endParaRPr lang="en-US" sz="2000" b="1" dirty="0">
              <a:solidFill>
                <a:srgbClr val="000000"/>
              </a:solidFill>
              <a:latin typeface="Arial" charset="0"/>
              <a:cs typeface="Arial" charset="0"/>
            </a:endParaRPr>
          </a:p>
        </p:txBody>
      </p:sp>
      <p:sp>
        <p:nvSpPr>
          <p:cNvPr id="67595" name="Text Box 11"/>
          <p:cNvSpPr txBox="1">
            <a:spLocks noChangeArrowheads="1"/>
          </p:cNvSpPr>
          <p:nvPr/>
        </p:nvSpPr>
        <p:spPr bwMode="auto">
          <a:xfrm>
            <a:off x="2411760" y="1268760"/>
            <a:ext cx="6656040" cy="2814104"/>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lstStyle>
            <a:defPPr>
              <a:defRPr lang="en-US"/>
            </a:defPPr>
            <a:lvl1pPr marL="342900" indent="-342900">
              <a:lnSpc>
                <a:spcPct val="90000"/>
              </a:lnSpc>
              <a:spcBef>
                <a:spcPct val="20000"/>
              </a:spcBef>
              <a:buClr>
                <a:srgbClr val="FFFFCC"/>
              </a:buClr>
              <a:buSzPct val="75000"/>
              <a:buFont typeface="Wingdings" charset="0"/>
              <a:buChar char="§"/>
              <a:defRPr sz="2800" b="1">
                <a:solidFill>
                  <a:srgbClr val="FFFFFF"/>
                </a:solidFill>
                <a:latin typeface="Arial Narrow"/>
                <a:cs typeface="Arial Narrow"/>
              </a:defRPr>
            </a:lvl1pPr>
          </a:lstStyle>
          <a:p>
            <a:pPr algn="r"/>
            <a:r>
              <a:rPr lang="ar-JO" dirty="0"/>
              <a:t>هذه الأناجيل الثلاثة متشابهة إلى حد كبير لدرجة أنها تُدعى الإزائية (تزامن ، "مع" ؛ بصري ، "رؤية" ؛ وبالتالي "انظر معًا"). إنهم جميعًا ينظرون إلى حياة المسيح من منظور تاريخي بينما يسهب يوحنا أكثر في المعنى الداخلي لحياة يسوع وتعاليمه.</a:t>
            </a:r>
            <a:endParaRPr lang="en-US" altLang="ja-JP" dirty="0"/>
          </a:p>
        </p:txBody>
      </p:sp>
      <p:sp>
        <p:nvSpPr>
          <p:cNvPr id="67596" name="Rectangle 12"/>
          <p:cNvSpPr>
            <a:spLocks noGrp="1" noChangeArrowheads="1"/>
          </p:cNvSpPr>
          <p:nvPr>
            <p:ph type="title"/>
          </p:nvPr>
        </p:nvSpPr>
        <p:spPr>
          <a:xfrm>
            <a:off x="2286000" y="228600"/>
            <a:ext cx="2362200" cy="1077153"/>
          </a:xfrm>
          <a:solidFill>
            <a:schemeClr val="bg1"/>
          </a:solidFill>
        </p:spPr>
        <p:txBody>
          <a:bodyPr anchor="t" anchorCtr="0">
            <a:spAutoFit/>
          </a:bodyPr>
          <a:lstStyle/>
          <a:p>
            <a:pPr eaLnBrk="1" hangingPunct="1">
              <a:defRPr/>
            </a:pPr>
            <a:r>
              <a:rPr lang="ar-JO" sz="3200" b="1" dirty="0">
                <a:solidFill>
                  <a:srgbClr val="FFFF00"/>
                </a:solidFill>
                <a:effectLst/>
                <a:latin typeface="Arial" charset="0"/>
                <a:ea typeface="SimSun" charset="0"/>
                <a:cs typeface="SimSun" charset="0"/>
              </a:rPr>
              <a:t>الأناجيل  الإزائية</a:t>
            </a:r>
            <a:endParaRPr lang="en-US" sz="3600" b="1" dirty="0">
              <a:solidFill>
                <a:srgbClr val="FFFF00"/>
              </a:solidFill>
              <a:effectLst/>
              <a:latin typeface="Arial" charset="0"/>
              <a:ea typeface="SimSun" charset="0"/>
              <a:cs typeface="SimSun" charset="0"/>
            </a:endParaRPr>
          </a:p>
        </p:txBody>
      </p:sp>
      <p:sp>
        <p:nvSpPr>
          <p:cNvPr id="67597" name="Rectangle 13"/>
          <p:cNvSpPr>
            <a:spLocks noChangeArrowheads="1"/>
          </p:cNvSpPr>
          <p:nvPr/>
        </p:nvSpPr>
        <p:spPr bwMode="auto">
          <a:xfrm>
            <a:off x="0" y="4"/>
            <a:ext cx="2590800" cy="4228785"/>
          </a:xfrm>
          <a:prstGeom prst="rect">
            <a:avLst/>
          </a:prstGeom>
          <a:noFill/>
          <a:ln w="9525">
            <a:noFill/>
            <a:miter lim="800000"/>
            <a:headEnd/>
            <a:tailEnd/>
          </a:ln>
          <a:effectLst/>
        </p:spPr>
        <p:txBody>
          <a:bodyPr lIns="91376" tIns="45688" rIns="91376" bIns="45688">
            <a:spAutoFit/>
          </a:bodyPr>
          <a:lstStyle/>
          <a:p>
            <a:pPr marL="176091" indent="-176091" algn="r" rtl="1">
              <a:lnSpc>
                <a:spcPct val="90000"/>
              </a:lnSpc>
              <a:spcBef>
                <a:spcPct val="20000"/>
              </a:spcBef>
              <a:buClr>
                <a:srgbClr val="FFFFCC"/>
              </a:buClr>
              <a:buSzPct val="75000"/>
              <a:buFont typeface="Wingdings" charset="0"/>
              <a:buChar char="§"/>
              <a:defRPr/>
            </a:pPr>
            <a:r>
              <a:rPr lang="ar-JO" b="1" dirty="0">
                <a:solidFill>
                  <a:srgbClr val="FFFFFF"/>
                </a:solidFill>
                <a:effectLst>
                  <a:outerShdw blurRad="38100" dist="38100" dir="2700000" algn="tl">
                    <a:srgbClr val="010199"/>
                  </a:outerShdw>
                </a:effectLst>
                <a:latin typeface="Arial" charset="0"/>
                <a:cs typeface="Arial" charset="0"/>
              </a:rPr>
              <a:t>لماذا يوجد أربعة أناجيل ؟</a:t>
            </a:r>
            <a:endParaRPr lang="en-US" b="1" dirty="0">
              <a:solidFill>
                <a:srgbClr val="FFFFFF"/>
              </a:solidFill>
              <a:effectLst>
                <a:outerShdw blurRad="38100" dist="38100" dir="2700000" algn="tl">
                  <a:srgbClr val="010199"/>
                </a:outerShdw>
              </a:effectLst>
              <a:latin typeface="Arial" charset="0"/>
              <a:cs typeface="Arial" charset="0"/>
            </a:endParaRPr>
          </a:p>
          <a:p>
            <a:pPr marL="176091" indent="-176091" algn="r">
              <a:lnSpc>
                <a:spcPct val="90000"/>
              </a:lnSpc>
              <a:spcBef>
                <a:spcPct val="20000"/>
              </a:spcBef>
              <a:buClr>
                <a:srgbClr val="FFFFCC"/>
              </a:buClr>
              <a:buSzPct val="75000"/>
              <a:defRPr/>
            </a:pPr>
            <a:r>
              <a:rPr lang="en-US" b="1" dirty="0">
                <a:solidFill>
                  <a:srgbClr val="FFFFFF"/>
                </a:solidFill>
                <a:effectLst>
                  <a:outerShdw blurRad="38100" dist="38100" dir="2700000" algn="tl">
                    <a:srgbClr val="010199"/>
                  </a:outerShdw>
                </a:effectLst>
                <a:latin typeface="Arial" charset="0"/>
                <a:cs typeface="Arial" charset="0"/>
              </a:rPr>
              <a:t>  </a:t>
            </a:r>
            <a:r>
              <a:rPr lang="ar-JO" b="1" dirty="0">
                <a:solidFill>
                  <a:srgbClr val="FFFFFF"/>
                </a:solidFill>
                <a:effectLst>
                  <a:outerShdw blurRad="38100" dist="38100" dir="2700000" algn="tl">
                    <a:srgbClr val="010199"/>
                  </a:outerShdw>
                </a:effectLst>
                <a:latin typeface="Arial" charset="0"/>
                <a:cs typeface="Arial" charset="0"/>
              </a:rPr>
              <a:t>ربما للسبب نفسه قد تروق الأوصاف المختلفة للجوهرة المصقولة بدقة لأناس مختلفين</a:t>
            </a:r>
          </a:p>
          <a:p>
            <a:pPr marL="176091" indent="-176091" algn="r">
              <a:lnSpc>
                <a:spcPct val="90000"/>
              </a:lnSpc>
              <a:spcBef>
                <a:spcPct val="20000"/>
              </a:spcBef>
              <a:buClr>
                <a:srgbClr val="FFFFCC"/>
              </a:buClr>
              <a:buSzPct val="75000"/>
              <a:defRPr/>
            </a:pPr>
            <a:r>
              <a:rPr lang="ar-JO" b="1" dirty="0">
                <a:solidFill>
                  <a:srgbClr val="FFFFFF"/>
                </a:solidFill>
                <a:effectLst>
                  <a:outerShdw blurRad="38100" dist="38100" dir="2700000" algn="tl">
                    <a:srgbClr val="010199"/>
                  </a:outerShdw>
                </a:effectLst>
                <a:latin typeface="Arial" charset="0"/>
                <a:cs typeface="Arial" charset="0"/>
              </a:rPr>
              <a:t>يصف متى وجه واحد لحياة المسيح و مرقس وجه آخر و لوقا وجه ثالث و يوحنا يكمل الصورة</a:t>
            </a:r>
            <a:endParaRPr lang="en-US" b="1" dirty="0">
              <a:solidFill>
                <a:srgbClr val="FFFFFF"/>
              </a:solidFill>
              <a:effectLst>
                <a:outerShdw blurRad="38100" dist="38100" dir="2700000" algn="tl">
                  <a:srgbClr val="010199"/>
                </a:outerShdw>
              </a:effectLst>
              <a:latin typeface="Arial" charset="0"/>
              <a:cs typeface="Times New Roman" charset="0"/>
            </a:endParaRPr>
          </a:p>
        </p:txBody>
      </p:sp>
      <p:sp>
        <p:nvSpPr>
          <p:cNvPr id="11" name="Text Box 11"/>
          <p:cNvSpPr txBox="1">
            <a:spLocks noChangeArrowheads="1"/>
          </p:cNvSpPr>
          <p:nvPr/>
        </p:nvSpPr>
        <p:spPr bwMode="auto">
          <a:xfrm>
            <a:off x="4067950" y="6457890"/>
            <a:ext cx="4571999"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dirty="0"/>
              <a:t>كتاب الموارد المرئية للكتاب المقدس ، 177</a:t>
            </a:r>
            <a:endParaRPr lang="en-US" sz="2000" dirty="0">
              <a:solidFill>
                <a:srgbClr val="FFFFFF"/>
              </a:solidFill>
              <a:latin typeface="Arial" charset="0"/>
              <a:cs typeface="Arial" charset="0"/>
            </a:endParaRPr>
          </a:p>
        </p:txBody>
      </p:sp>
      <p:grpSp>
        <p:nvGrpSpPr>
          <p:cNvPr id="2" name="Group 1"/>
          <p:cNvGrpSpPr/>
          <p:nvPr/>
        </p:nvGrpSpPr>
        <p:grpSpPr>
          <a:xfrm>
            <a:off x="2771800" y="3707160"/>
            <a:ext cx="6364263" cy="2794000"/>
            <a:chOff x="2771800" y="3707160"/>
            <a:chExt cx="6364263" cy="2794000"/>
          </a:xfrm>
        </p:grpSpPr>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707160"/>
              <a:ext cx="63627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11"/>
            <p:cNvSpPr txBox="1">
              <a:spLocks noChangeArrowheads="1"/>
            </p:cNvSpPr>
            <p:nvPr/>
          </p:nvSpPr>
          <p:spPr bwMode="auto">
            <a:xfrm>
              <a:off x="2771800" y="3717065"/>
              <a:ext cx="3384376" cy="369267"/>
            </a:xfrm>
            <a:prstGeom prst="rect">
              <a:avLst/>
            </a:prstGeom>
            <a:solidFill>
              <a:schemeClr val="tx1"/>
            </a:soli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1800" b="1" dirty="0">
                  <a:solidFill>
                    <a:schemeClr val="bg1"/>
                  </a:solidFill>
                  <a:latin typeface="Arial" charset="0"/>
                  <a:cs typeface="Arial" charset="0"/>
                </a:rPr>
                <a:t>متى حدثت الأحداث</a:t>
              </a:r>
              <a:endParaRPr lang="en-US" sz="1800" b="1" dirty="0">
                <a:solidFill>
                  <a:schemeClr val="bg1"/>
                </a:solidFill>
                <a:latin typeface="Arial"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97">
                                            <p:txEl>
                                              <p:pRg st="1" end="1"/>
                                            </p:txEl>
                                          </p:spTgt>
                                        </p:tgtEl>
                                        <p:attrNameLst>
                                          <p:attrName>style.visibility</p:attrName>
                                        </p:attrNameLst>
                                      </p:cBhvr>
                                      <p:to>
                                        <p:strVal val="visible"/>
                                      </p:to>
                                    </p:set>
                                    <p:anim calcmode="lin" valueType="num">
                                      <p:cBhvr additive="base">
                                        <p:cTn id="25" dur="500" fill="hold"/>
                                        <p:tgtEl>
                                          <p:spTgt spid="6759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97">
                                            <p:txEl>
                                              <p:pRg st="2" end="2"/>
                                            </p:txEl>
                                          </p:spTgt>
                                        </p:tgtEl>
                                        <p:attrNameLst>
                                          <p:attrName>style.visibility</p:attrName>
                                        </p:attrNameLst>
                                      </p:cBhvr>
                                      <p:to>
                                        <p:strVal val="visible"/>
                                      </p:to>
                                    </p:set>
                                    <p:anim calcmode="lin" valueType="num">
                                      <p:cBhvr additive="base">
                                        <p:cTn id="31" dur="500" fill="hold"/>
                                        <p:tgtEl>
                                          <p:spTgt spid="6759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759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3"/>
          <p:cNvSpPr txBox="1">
            <a:spLocks noChangeArrowheads="1"/>
          </p:cNvSpPr>
          <p:nvPr/>
        </p:nvSpPr>
        <p:spPr bwMode="auto">
          <a:xfrm>
            <a:off x="8540754" y="76205"/>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49</a:t>
            </a:r>
            <a:endParaRPr lang="en-US" dirty="0">
              <a:solidFill>
                <a:srgbClr val="FFFFFF"/>
              </a:solidFill>
              <a:latin typeface="Arial" charset="0"/>
              <a:cs typeface="Arial" charset="0"/>
            </a:endParaRPr>
          </a:p>
        </p:txBody>
      </p:sp>
      <p:sp>
        <p:nvSpPr>
          <p:cNvPr id="68613" name="Rectangle 5"/>
          <p:cNvSpPr>
            <a:spLocks noGrp="1" noChangeArrowheads="1"/>
          </p:cNvSpPr>
          <p:nvPr>
            <p:ph type="title"/>
          </p:nvPr>
        </p:nvSpPr>
        <p:spPr>
          <a:xfrm>
            <a:off x="1403651" y="260654"/>
            <a:ext cx="6192688" cy="646113"/>
          </a:xfrm>
          <a:solidFill>
            <a:schemeClr val="bg2"/>
          </a:solidFill>
        </p:spPr>
        <p:txBody>
          <a:bodyPr wrap="square" anchor="t" anchorCtr="0">
            <a:spAutoFit/>
          </a:bodyPr>
          <a:lstStyle/>
          <a:p>
            <a:pPr eaLnBrk="1" hangingPunct="1">
              <a:defRPr/>
            </a:pPr>
            <a:r>
              <a:rPr lang="ar-JO" sz="3600" b="1" dirty="0">
                <a:solidFill>
                  <a:schemeClr val="tx1"/>
                </a:solidFill>
                <a:effectLst>
                  <a:outerShdw blurRad="38100" dist="38100" dir="2700000" algn="tl">
                    <a:srgbClr val="000000"/>
                  </a:outerShdw>
                </a:effectLst>
                <a:latin typeface="Arial"/>
                <a:ea typeface="SimSun" charset="0"/>
                <a:cs typeface="Arial"/>
              </a:rPr>
              <a:t>التشابهات الإزائية</a:t>
            </a:r>
            <a:endParaRPr lang="en-US" sz="3600" b="1" dirty="0">
              <a:solidFill>
                <a:schemeClr val="tx1"/>
              </a:solidFill>
              <a:effectLst>
                <a:outerShdw blurRad="38100" dist="38100" dir="2700000" algn="tl">
                  <a:srgbClr val="000000"/>
                </a:outerShdw>
              </a:effectLst>
              <a:latin typeface="Arial"/>
              <a:ea typeface="SimSun" charset="0"/>
              <a:cs typeface="Arial"/>
            </a:endParaRPr>
          </a:p>
        </p:txBody>
      </p:sp>
      <p:sp>
        <p:nvSpPr>
          <p:cNvPr id="68614" name="Rectangle 6"/>
          <p:cNvSpPr>
            <a:spLocks noChangeArrowheads="1"/>
          </p:cNvSpPr>
          <p:nvPr/>
        </p:nvSpPr>
        <p:spPr bwMode="auto">
          <a:xfrm>
            <a:off x="228600" y="1143000"/>
            <a:ext cx="8915400" cy="5715000"/>
          </a:xfrm>
          <a:prstGeom prst="rect">
            <a:avLst/>
          </a:prstGeom>
          <a:noFill/>
          <a:ln w="9525">
            <a:noFill/>
            <a:miter lim="800000"/>
            <a:headEnd/>
            <a:tailEnd/>
          </a:ln>
          <a:effectLst/>
        </p:spPr>
        <p:txBody>
          <a:bodyPr lIns="91376" tIns="45688" rIns="91376" bIns="45688" anchor="ctr"/>
          <a:lstStyle/>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a:cs typeface="Arial"/>
              </a:rPr>
              <a:t>متى، مرقس و لوقا مشتابهين بشكل ملحوظ، بينما يوحنا مختلف</a:t>
            </a:r>
            <a:endParaRPr lang="en-US" sz="2600" b="1" dirty="0">
              <a:solidFill>
                <a:srgbClr val="FFFFFF"/>
              </a:solidFill>
              <a:effectLst>
                <a:outerShdw blurRad="38100" dist="38100" dir="2700000" algn="tl">
                  <a:srgbClr val="010199"/>
                </a:outerShdw>
              </a:effectLst>
              <a:latin typeface="Arial"/>
              <a:cs typeface="Arial"/>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a:cs typeface="Arial"/>
              </a:rPr>
              <a:t>كيف تتفق الأناجيل الثلاثة الأولى ؟</a:t>
            </a:r>
            <a:endParaRPr lang="en-US" sz="26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اللغة</a:t>
            </a:r>
            <a:endParaRPr lang="en-US" sz="22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المادة المستخدمة</a:t>
            </a:r>
            <a:endParaRPr lang="en-US" sz="22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الترتيب العام للأحداث و الأقوال من حياة المسيح</a:t>
            </a:r>
            <a:endParaRPr lang="en-US" sz="2600" b="1" dirty="0">
              <a:solidFill>
                <a:srgbClr val="FFFFFF"/>
              </a:solidFill>
              <a:effectLst>
                <a:outerShdw blurRad="38100" dist="38100" dir="2700000" algn="tl">
                  <a:srgbClr val="010199"/>
                </a:outerShdw>
              </a:effectLst>
              <a:latin typeface="Arial"/>
              <a:cs typeface="Arial"/>
            </a:endParaRPr>
          </a:p>
          <a:p>
            <a:pPr marL="342659" indent="-342659" algn="r" rtl="1">
              <a:spcBef>
                <a:spcPct val="20000"/>
              </a:spcBef>
              <a:buClr>
                <a:srgbClr val="FFFFCC"/>
              </a:buClr>
              <a:buSzPct val="75000"/>
              <a:buFont typeface="Wingdings" charset="0"/>
              <a:buChar char="l"/>
              <a:defRPr/>
            </a:pPr>
            <a:r>
              <a:rPr lang="ar-JO" sz="2600" b="1" dirty="0">
                <a:solidFill>
                  <a:srgbClr val="FFFFFF"/>
                </a:solidFill>
                <a:effectLst>
                  <a:outerShdw blurRad="38100" dist="38100" dir="2700000" algn="tl">
                    <a:srgbClr val="010199"/>
                  </a:outerShdw>
                </a:effectLst>
                <a:latin typeface="Arial"/>
                <a:cs typeface="Arial"/>
              </a:rPr>
              <a:t>الحقائق الرياضية :</a:t>
            </a:r>
            <a:r>
              <a:rPr lang="en-US" sz="2600" b="1" dirty="0">
                <a:solidFill>
                  <a:srgbClr val="FFFFFF"/>
                </a:solidFill>
                <a:effectLst>
                  <a:outerShdw blurRad="38100" dist="38100" dir="2700000" algn="tl">
                    <a:srgbClr val="010199"/>
                  </a:outerShdw>
                </a:effectLst>
                <a:latin typeface="Arial"/>
                <a:cs typeface="Arial"/>
              </a:rPr>
              <a:t> </a:t>
            </a:r>
            <a:endParaRPr lang="en-US" sz="22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91% من محتوى مرقس موجود في متى</a:t>
            </a:r>
            <a:endParaRPr lang="en-US" sz="2200" b="1" dirty="0">
              <a:solidFill>
                <a:srgbClr val="FFFFFF"/>
              </a:solidFill>
              <a:effectLst>
                <a:outerShdw blurRad="38100" dist="38100" dir="2700000" algn="tl">
                  <a:srgbClr val="010199"/>
                </a:outerShdw>
              </a:effectLst>
              <a:latin typeface="Arial"/>
              <a:cs typeface="Arial"/>
            </a:endParaRPr>
          </a:p>
          <a:p>
            <a:pPr marL="742428" lvl="1" indent="-285548" algn="r" rtl="1">
              <a:spcBef>
                <a:spcPct val="20000"/>
              </a:spcBef>
              <a:buClr>
                <a:srgbClr val="B2B2B2"/>
              </a:buClr>
              <a:buSzPct val="75000"/>
              <a:buFont typeface="Wingdings" charset="0"/>
              <a:buChar char="l"/>
              <a:defRPr/>
            </a:pPr>
            <a:r>
              <a:rPr lang="ar-JO" sz="2200" b="1" dirty="0">
                <a:solidFill>
                  <a:srgbClr val="FFFFFF"/>
                </a:solidFill>
                <a:effectLst>
                  <a:outerShdw blurRad="38100" dist="38100" dir="2700000" algn="tl">
                    <a:srgbClr val="010199"/>
                  </a:outerShdw>
                </a:effectLst>
                <a:latin typeface="Arial"/>
                <a:cs typeface="Arial"/>
              </a:rPr>
              <a:t>53% من محتوى مرقس موجود في لوقا</a:t>
            </a:r>
            <a:endParaRPr lang="en-US" sz="2200" b="1" dirty="0">
              <a:solidFill>
                <a:srgbClr val="FFFFFF"/>
              </a:solidFill>
              <a:effectLst>
                <a:outerShdw blurRad="38100" dist="38100" dir="2700000" algn="tl">
                  <a:srgbClr val="010199"/>
                </a:outerShdw>
              </a:effectLst>
              <a:latin typeface="Arial"/>
              <a:cs typeface="Arial"/>
            </a:endParaRPr>
          </a:p>
          <a:p>
            <a:pPr marL="342659" indent="-342659" algn="r" rtl="1">
              <a:spcBef>
                <a:spcPct val="20000"/>
              </a:spcBef>
              <a:buClr>
                <a:srgbClr val="FFFFCC"/>
              </a:buClr>
              <a:buSzPct val="75000"/>
              <a:buFont typeface="Wingdings" charset="0"/>
              <a:buChar char="l"/>
              <a:defRPr/>
            </a:pPr>
            <a:r>
              <a:rPr lang="ar-JO" sz="2700" b="1" dirty="0">
                <a:solidFill>
                  <a:srgbClr val="FFFFFF"/>
                </a:solidFill>
                <a:effectLst>
                  <a:outerShdw blurRad="38100" dist="38100" dir="2700000" algn="tl">
                    <a:srgbClr val="010199"/>
                  </a:outerShdw>
                </a:effectLst>
                <a:latin typeface="Arial"/>
                <a:cs typeface="Arial"/>
              </a:rPr>
              <a:t>بعض الإتفاقات تظهر أسئلة حول أصل الأناجيل الإزائية . هل اعتمد الكتاب على مصدر عام ؟ هل كانوا في اعتماد متبادل على بعضهم البعض ؟</a:t>
            </a:r>
            <a:r>
              <a:rPr lang="en-US" sz="2700" b="1" dirty="0">
                <a:solidFill>
                  <a:srgbClr val="FFFFFF"/>
                </a:solidFill>
                <a:effectLst>
                  <a:outerShdw blurRad="38100" dist="38100" dir="2700000" algn="tl">
                    <a:srgbClr val="010199"/>
                  </a:outerShdw>
                </a:effectLst>
                <a:latin typeface="Arial"/>
                <a:cs typeface="Arial"/>
              </a:rPr>
              <a:t> </a:t>
            </a:r>
          </a:p>
        </p:txBody>
      </p:sp>
      <p:sp>
        <p:nvSpPr>
          <p:cNvPr id="5" name="Text Box 11"/>
          <p:cNvSpPr txBox="1">
            <a:spLocks noChangeArrowheads="1"/>
          </p:cNvSpPr>
          <p:nvPr/>
        </p:nvSpPr>
        <p:spPr bwMode="auto">
          <a:xfrm>
            <a:off x="2267750" y="908720"/>
            <a:ext cx="45719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i="1" dirty="0">
                <a:solidFill>
                  <a:srgbClr val="FFFFFF"/>
                </a:solidFill>
                <a:latin typeface="Arial" charset="0"/>
                <a:cs typeface="Arial" charset="0"/>
              </a:rPr>
              <a:t>الكتاب المقدس الدراسي، 1471</a:t>
            </a:r>
            <a:endParaRPr lang="en-US" sz="2000"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667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6675" name="Rectangle 3"/>
          <p:cNvSpPr>
            <a:spLocks noChangeArrowheads="1"/>
          </p:cNvSpPr>
          <p:nvPr/>
        </p:nvSpPr>
        <p:spPr bwMode="auto">
          <a:xfrm>
            <a:off x="1152525" y="692154"/>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6676" name="AutoShape 4"/>
          <p:cNvSpPr>
            <a:spLocks noChangeArrowheads="1"/>
          </p:cNvSpPr>
          <p:nvPr/>
        </p:nvSpPr>
        <p:spPr bwMode="auto">
          <a:xfrm>
            <a:off x="1355728" y="850904"/>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6677" name="Text Box 5"/>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56678" name="Text Box 6"/>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156679" name="Group 7"/>
          <p:cNvGrpSpPr>
            <a:grpSpLocks/>
          </p:cNvGrpSpPr>
          <p:nvPr/>
        </p:nvGrpSpPr>
        <p:grpSpPr bwMode="auto">
          <a:xfrm>
            <a:off x="1152525" y="701676"/>
            <a:ext cx="6751638" cy="5441950"/>
            <a:chOff x="799" y="501"/>
            <a:chExt cx="4678" cy="3885"/>
          </a:xfrm>
        </p:grpSpPr>
        <p:pic>
          <p:nvPicPr>
            <p:cNvPr id="15668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5668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5370" name="Text Box 10"/>
          <p:cNvSpPr txBox="1">
            <a:spLocks noChangeArrowheads="1"/>
          </p:cNvSpPr>
          <p:nvPr/>
        </p:nvSpPr>
        <p:spPr bwMode="auto">
          <a:xfrm>
            <a:off x="2111375" y="4435481"/>
            <a:ext cx="4884738" cy="1059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كما تم رؤيتها</a:t>
            </a:r>
          </a:p>
          <a:p>
            <a:pPr algn="ctr" eaLnBrk="1" hangingPunct="1">
              <a:spcBef>
                <a:spcPts val="1575"/>
              </a:spcBef>
              <a:buClr>
                <a:srgbClr val="FFFF00"/>
              </a:buClr>
            </a:pPr>
            <a:r>
              <a:rPr lang="ar-JO" sz="2500" b="1" dirty="0">
                <a:solidFill>
                  <a:srgbClr val="FFFF00"/>
                </a:solidFill>
                <a:latin typeface="Helvetica" charset="0"/>
                <a:ea typeface="MS Gothic" charset="0"/>
                <a:cs typeface="MS Gothic" charset="0"/>
              </a:rPr>
              <a:t>من أربع عدسات مختلفة</a:t>
            </a:r>
            <a:endParaRPr lang="en-GB" sz="2500" b="1" dirty="0">
              <a:solidFill>
                <a:srgbClr val="FFFF00"/>
              </a:solidFill>
              <a:latin typeface="Helvetica" charset="0"/>
              <a:ea typeface="MS Gothic" charset="0"/>
              <a:cs typeface="MS Gothic" charset="0"/>
            </a:endParaRPr>
          </a:p>
        </p:txBody>
      </p:sp>
      <p:sp>
        <p:nvSpPr>
          <p:cNvPr id="15371" name="Text Box 11"/>
          <p:cNvSpPr txBox="1">
            <a:spLocks noChangeArrowheads="1"/>
          </p:cNvSpPr>
          <p:nvPr/>
        </p:nvSpPr>
        <p:spPr bwMode="auto">
          <a:xfrm>
            <a:off x="2139950" y="6154340"/>
            <a:ext cx="4289437" cy="53102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wrap="squar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مساعد دراسي رقم 21</a:t>
            </a:r>
            <a:endParaRPr lang="en-GB" sz="2900" b="1" dirty="0">
              <a:solidFill>
                <a:srgbClr val="FFFF00"/>
              </a:solidFill>
              <a:latin typeface="Comic Sans MS" charset="0"/>
              <a:ea typeface="MS Gothic" charset="0"/>
              <a:cs typeface="MS Gothic" charset="0"/>
            </a:endParaRPr>
          </a:p>
        </p:txBody>
      </p:sp>
      <p:sp>
        <p:nvSpPr>
          <p:cNvPr id="156682" name="Text Box 13"/>
          <p:cNvSpPr txBox="1">
            <a:spLocks noChangeArrowheads="1"/>
          </p:cNvSpPr>
          <p:nvPr/>
        </p:nvSpPr>
        <p:spPr bwMode="auto">
          <a:xfrm>
            <a:off x="8694916"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156683"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altLang="ja-JP" sz="3900" b="1" i="1" dirty="0">
                <a:solidFill>
                  <a:srgbClr val="FFFFFF"/>
                </a:solidFill>
                <a:latin typeface="Arial" charset="0"/>
                <a:cs typeface="MS Gothic" charset="0"/>
              </a:rPr>
              <a:t>صورة مكتملة</a:t>
            </a:r>
            <a:br>
              <a:rPr lang="ar-JO" altLang="ja-JP" sz="3900" b="1" i="1" dirty="0">
                <a:solidFill>
                  <a:srgbClr val="FFFFFF"/>
                </a:solidFill>
                <a:latin typeface="Arial" charset="0"/>
                <a:cs typeface="MS Gothic" charset="0"/>
              </a:rPr>
            </a:br>
            <a:r>
              <a:rPr lang="ar-JO" altLang="ja-JP" sz="3900" b="1" i="1" dirty="0">
                <a:solidFill>
                  <a:srgbClr val="FFFFFF"/>
                </a:solidFill>
                <a:latin typeface="Arial" charset="0"/>
                <a:cs typeface="MS Gothic" charset="0"/>
              </a:rPr>
              <a:t>للرب</a:t>
            </a:r>
            <a:br>
              <a:rPr lang="ar-JO" altLang="ja-JP" sz="3900" b="1" i="1" dirty="0">
                <a:solidFill>
                  <a:srgbClr val="FFFFFF"/>
                </a:solidFill>
                <a:latin typeface="Arial" charset="0"/>
                <a:cs typeface="MS Gothic" charset="0"/>
              </a:rPr>
            </a:br>
            <a:r>
              <a:rPr lang="ar-JO" altLang="ja-JP" sz="3900" b="1" i="1" dirty="0">
                <a:solidFill>
                  <a:srgbClr val="FFFFFF"/>
                </a:solidFill>
                <a:latin typeface="Arial" charset="0"/>
                <a:cs typeface="MS Gothic" charset="0"/>
              </a:rPr>
              <a:t>يسوع المسيح</a:t>
            </a:r>
            <a:endParaRPr lang="en-US"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ar-JO" sz="2900" b="1" dirty="0">
                <a:solidFill>
                  <a:srgbClr val="FFFF00"/>
                </a:solidFill>
                <a:latin typeface="Comic Sans MS" charset="0"/>
                <a:ea typeface="MS Gothic" charset="0"/>
                <a:cs typeface="MS Gothic" charset="0"/>
              </a:rPr>
              <a:t>من محاضرة الكتاب المقدس بشكل أساسي</a:t>
            </a:r>
            <a:endParaRPr lang="en-GB" sz="2900" b="1" dirty="0">
              <a:solidFill>
                <a:srgbClr val="FFFF00"/>
              </a:solidFill>
              <a:latin typeface="Comic Sans MS" charset="0"/>
              <a:ea typeface="MS Gothic" charset="0"/>
              <a:cs typeface="MS Gothic" charset="0"/>
            </a:endParaRPr>
          </a:p>
        </p:txBody>
      </p:sp>
      <p:sp>
        <p:nvSpPr>
          <p:cNvPr id="17" name="TextBox 16"/>
          <p:cNvSpPr txBox="1"/>
          <p:nvPr/>
        </p:nvSpPr>
        <p:spPr>
          <a:xfrm>
            <a:off x="8459792" y="14291"/>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872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872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8724"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8725"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68438" y="1714501"/>
            <a:ext cx="6173787" cy="53102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ar-JO" sz="2900" b="1" dirty="0">
                <a:solidFill>
                  <a:srgbClr val="FFFF00"/>
                </a:solidFill>
                <a:latin typeface="Arial" charset="0"/>
                <a:ea typeface="MS Gothic" charset="0"/>
                <a:cs typeface="MS Gothic" charset="0"/>
              </a:rPr>
              <a:t>  </a:t>
            </a:r>
            <a:r>
              <a:rPr lang="en-GB" sz="2900" b="1" dirty="0">
                <a:solidFill>
                  <a:srgbClr val="FFFF00"/>
                </a:solidFill>
                <a:latin typeface="Arial" charset="0"/>
                <a:ea typeface="MS Gothic" charset="0"/>
                <a:cs typeface="MS Gothic" charset="0"/>
              </a:rPr>
              <a:t>• </a:t>
            </a:r>
            <a:r>
              <a:rPr lang="ar-JO" sz="2900" b="1" dirty="0">
                <a:solidFill>
                  <a:srgbClr val="FFFF00"/>
                </a:solidFill>
                <a:latin typeface="Arial" charset="0"/>
                <a:ea typeface="MS Gothic" charset="0"/>
                <a:cs typeface="MS Gothic" charset="0"/>
              </a:rPr>
              <a:t>جمهور </a:t>
            </a:r>
            <a:r>
              <a:rPr lang="ar-JO" sz="2900" b="1" dirty="0">
                <a:solidFill>
                  <a:schemeClr val="bg1"/>
                </a:solidFill>
                <a:latin typeface="Arial" charset="0"/>
                <a:ea typeface="MS Gothic" charset="0"/>
                <a:cs typeface="MS Gothic" charset="0"/>
              </a:rPr>
              <a:t>محدد</a:t>
            </a:r>
            <a:endParaRPr lang="ar-JO" sz="2900" b="1" i="1" u="sng" dirty="0">
              <a:solidFill>
                <a:schemeClr val="bg1"/>
              </a:solidFill>
              <a:latin typeface="Arial" charset="0"/>
              <a:ea typeface="MS Gothic" charset="0"/>
              <a:cs typeface="MS Gothic" charset="0"/>
            </a:endParaRPr>
          </a:p>
        </p:txBody>
      </p:sp>
      <p:sp>
        <p:nvSpPr>
          <p:cNvPr id="16392" name="Text Box 8"/>
          <p:cNvSpPr txBox="1">
            <a:spLocks noChangeArrowheads="1"/>
          </p:cNvSpPr>
          <p:nvPr/>
        </p:nvSpPr>
        <p:spPr bwMode="auto">
          <a:xfrm>
            <a:off x="1398588" y="2622555"/>
            <a:ext cx="6270625" cy="97729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ar-JO" sz="2900" b="1" dirty="0">
                <a:solidFill>
                  <a:srgbClr val="FFFF00"/>
                </a:solidFill>
                <a:latin typeface="Arial" charset="0"/>
                <a:ea typeface="MS Gothic" charset="0"/>
                <a:cs typeface="MS Gothic" charset="0"/>
              </a:rPr>
              <a:t>العرض </a:t>
            </a:r>
            <a:r>
              <a:rPr lang="ar-JO" sz="2900" b="1" dirty="0">
                <a:solidFill>
                  <a:schemeClr val="bg1"/>
                </a:solidFill>
                <a:latin typeface="Arial" charset="0"/>
                <a:ea typeface="MS Gothic" charset="0"/>
                <a:cs typeface="MS Gothic" charset="0"/>
              </a:rPr>
              <a:t>الفريد</a:t>
            </a:r>
            <a:r>
              <a:rPr lang="ar-JO" sz="2900" b="1" dirty="0">
                <a:solidFill>
                  <a:srgbClr val="FFFF00"/>
                </a:solidFill>
                <a:latin typeface="Arial" charset="0"/>
                <a:ea typeface="MS Gothic" charset="0"/>
                <a:cs typeface="MS Gothic" charset="0"/>
              </a:rPr>
              <a:t> لشخص يسوع المسيح</a:t>
            </a:r>
            <a:endParaRPr lang="en-GB" sz="2900" b="1" dirty="0">
              <a:solidFill>
                <a:srgbClr val="FFFF00"/>
              </a:solidFill>
              <a:latin typeface="Arial" charset="0"/>
              <a:ea typeface="MS Gothic" charset="0"/>
              <a:cs typeface="MS Gothic" charset="0"/>
            </a:endParaRPr>
          </a:p>
        </p:txBody>
      </p:sp>
      <p:sp>
        <p:nvSpPr>
          <p:cNvPr id="16393" name="Text Box 9"/>
          <p:cNvSpPr txBox="1">
            <a:spLocks noChangeArrowheads="1"/>
          </p:cNvSpPr>
          <p:nvPr/>
        </p:nvSpPr>
        <p:spPr bwMode="auto">
          <a:xfrm>
            <a:off x="1509713" y="3935416"/>
            <a:ext cx="6088062" cy="53102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ar-JO" sz="2900" b="1" dirty="0">
                <a:solidFill>
                  <a:schemeClr val="bg1"/>
                </a:solidFill>
                <a:latin typeface="Arial" charset="0"/>
                <a:ea typeface="MS Gothic" charset="0"/>
                <a:cs typeface="MS Gothic" charset="0"/>
              </a:rPr>
              <a:t>قصد</a:t>
            </a:r>
            <a:r>
              <a:rPr lang="ar-JO" sz="2900" b="1" dirty="0">
                <a:solidFill>
                  <a:srgbClr val="FFFF00"/>
                </a:solidFill>
                <a:latin typeface="Arial" charset="0"/>
                <a:ea typeface="MS Gothic" charset="0"/>
                <a:cs typeface="MS Gothic" charset="0"/>
              </a:rPr>
              <a:t>ه الأساسي لكتابة الإنجيل</a:t>
            </a:r>
          </a:p>
        </p:txBody>
      </p:sp>
      <p:sp>
        <p:nvSpPr>
          <p:cNvPr id="16394" name="Text Box 10"/>
          <p:cNvSpPr txBox="1">
            <a:spLocks noChangeArrowheads="1"/>
          </p:cNvSpPr>
          <p:nvPr/>
        </p:nvSpPr>
        <p:spPr bwMode="auto">
          <a:xfrm>
            <a:off x="1508131" y="4929198"/>
            <a:ext cx="6416675" cy="531022"/>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rtl="1" eaLnBrk="1" hangingPunct="1">
              <a:spcBef>
                <a:spcPts val="1800"/>
              </a:spcBef>
              <a:buClr>
                <a:srgbClr val="FFFF00"/>
              </a:buClr>
            </a:pPr>
            <a:r>
              <a:rPr lang="en-GB" sz="2900" b="1" dirty="0">
                <a:solidFill>
                  <a:srgbClr val="FFFF00"/>
                </a:solidFill>
                <a:latin typeface="Arial" charset="0"/>
                <a:ea typeface="MS Gothic" charset="0"/>
                <a:cs typeface="MS Gothic" charset="0"/>
              </a:rPr>
              <a:t>• </a:t>
            </a:r>
            <a:r>
              <a:rPr lang="ar-JO" sz="2900" b="1" dirty="0">
                <a:solidFill>
                  <a:schemeClr val="bg1"/>
                </a:solidFill>
                <a:latin typeface="Arial" charset="0"/>
                <a:ea typeface="MS Gothic" charset="0"/>
                <a:cs typeface="MS Gothic" charset="0"/>
              </a:rPr>
              <a:t>تاريخ</a:t>
            </a:r>
            <a:r>
              <a:rPr lang="ar-JO" sz="2900" b="1" dirty="0">
                <a:solidFill>
                  <a:srgbClr val="FFFF00"/>
                </a:solidFill>
                <a:latin typeface="Arial" charset="0"/>
                <a:ea typeface="MS Gothic" charset="0"/>
                <a:cs typeface="MS Gothic" charset="0"/>
              </a:rPr>
              <a:t> كتابته</a:t>
            </a:r>
            <a:endParaRPr lang="en-GB" sz="2900" b="1" dirty="0">
              <a:solidFill>
                <a:srgbClr val="FFFF00"/>
              </a:solidFill>
              <a:latin typeface="Arial" charset="0"/>
              <a:ea typeface="MS Gothic" charset="0"/>
              <a:cs typeface="MS Gothic" charset="0"/>
            </a:endParaRPr>
          </a:p>
        </p:txBody>
      </p:sp>
      <p:sp>
        <p:nvSpPr>
          <p:cNvPr id="158730"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158731"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6"/>
            <a:ext cx="8229600" cy="792163"/>
          </a:xfrm>
          <a:prstGeom prst="rect">
            <a:avLst/>
          </a:prstGeom>
        </p:spPr>
        <p:txBody>
          <a:bodyPr lIns="91376" tIns="45688" rIns="91376" bIns="45688"/>
          <a:lstStyle/>
          <a:p>
            <a:pPr>
              <a:defRPr/>
            </a:pPr>
            <a:r>
              <a:rPr lang="ar-JO" sz="3600" b="1" i="1" cap="all" dirty="0">
                <a:solidFill>
                  <a:srgbClr val="66FFFF"/>
                </a:solidFill>
                <a:latin typeface="Arial" charset="0"/>
                <a:cs typeface="MS Gothic" charset="0"/>
              </a:rPr>
              <a:t>كل إنجيل كتب له </a:t>
            </a:r>
            <a:endParaRPr lang="en-GB" sz="3600" b="1" i="1" cap="all" dirty="0">
              <a:solidFill>
                <a:srgbClr val="66FFFF"/>
              </a:solidFill>
              <a:latin typeface="Arial" charset="0"/>
              <a:cs typeface="MS Gothic" charset="0"/>
            </a:endParaRPr>
          </a:p>
        </p:txBody>
      </p:sp>
      <p:sp>
        <p:nvSpPr>
          <p:cNvPr id="15" name="TextBox 14"/>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0772"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60787" name="Group 9"/>
            <p:cNvGrpSpPr>
              <a:grpSpLocks/>
            </p:cNvGrpSpPr>
            <p:nvPr/>
          </p:nvGrpSpPr>
          <p:grpSpPr bwMode="auto">
            <a:xfrm>
              <a:off x="1232" y="2928"/>
              <a:ext cx="1615" cy="1071"/>
              <a:chOff x="1232" y="2928"/>
              <a:chExt cx="1615" cy="1071"/>
            </a:xfrm>
          </p:grpSpPr>
          <p:sp>
            <p:nvSpPr>
              <p:cNvPr id="1608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88" name="Group 14"/>
            <p:cNvGrpSpPr>
              <a:grpSpLocks/>
            </p:cNvGrpSpPr>
            <p:nvPr/>
          </p:nvGrpSpPr>
          <p:grpSpPr bwMode="auto">
            <a:xfrm>
              <a:off x="3552" y="2928"/>
              <a:ext cx="1615" cy="1071"/>
              <a:chOff x="3552" y="2928"/>
              <a:chExt cx="1615" cy="1071"/>
            </a:xfrm>
          </p:grpSpPr>
          <p:sp>
            <p:nvSpPr>
              <p:cNvPr id="1607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8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89" name="Group 19"/>
            <p:cNvGrpSpPr>
              <a:grpSpLocks/>
            </p:cNvGrpSpPr>
            <p:nvPr/>
          </p:nvGrpSpPr>
          <p:grpSpPr bwMode="auto">
            <a:xfrm>
              <a:off x="3568" y="1008"/>
              <a:ext cx="1615" cy="1071"/>
              <a:chOff x="3568" y="1008"/>
              <a:chExt cx="1615" cy="1071"/>
            </a:xfrm>
          </p:grpSpPr>
          <p:sp>
            <p:nvSpPr>
              <p:cNvPr id="1607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0790" name="Group 24"/>
            <p:cNvGrpSpPr>
              <a:grpSpLocks/>
            </p:cNvGrpSpPr>
            <p:nvPr/>
          </p:nvGrpSpPr>
          <p:grpSpPr bwMode="auto">
            <a:xfrm>
              <a:off x="1264" y="1008"/>
              <a:ext cx="1615" cy="1071"/>
              <a:chOff x="1264" y="1008"/>
              <a:chExt cx="1615" cy="1071"/>
            </a:xfrm>
          </p:grpSpPr>
          <p:sp>
            <p:nvSpPr>
              <p:cNvPr id="1607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607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 name="Group 29"/>
          <p:cNvGrpSpPr>
            <a:grpSpLocks/>
          </p:cNvGrpSpPr>
          <p:nvPr/>
        </p:nvGrpSpPr>
        <p:grpSpPr bwMode="auto">
          <a:xfrm>
            <a:off x="1412875" y="946156"/>
            <a:ext cx="3860800" cy="3332163"/>
            <a:chOff x="979" y="675"/>
            <a:chExt cx="2675" cy="2379"/>
          </a:xfrm>
        </p:grpSpPr>
        <p:sp>
          <p:nvSpPr>
            <p:cNvPr id="160783"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0784"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0785"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0786"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0778"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0779"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780"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81"/>
            <a:ext cx="8229600" cy="5048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900" b="1" dirty="0">
                <a:solidFill>
                  <a:srgbClr val="FFEA18"/>
                </a:solidFill>
                <a:latin typeface="Comic Sans MS" charset="0"/>
                <a:cs typeface="MS Gothic" charset="0"/>
              </a:rPr>
              <a:t>أربع صور فردية</a:t>
            </a:r>
            <a:r>
              <a:rPr lang="en-US" sz="2900" b="1" dirty="0">
                <a:solidFill>
                  <a:srgbClr val="FFEA18"/>
                </a:solidFill>
                <a:latin typeface="Comic Sans MS" charset="0"/>
                <a:cs typeface="MS Gothic" charset="0"/>
              </a:rPr>
              <a:t>…</a:t>
            </a:r>
          </a:p>
        </p:txBody>
      </p:sp>
      <p:sp>
        <p:nvSpPr>
          <p:cNvPr id="41" name="TextBox 40"/>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1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1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281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282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2824" name="Group 8"/>
          <p:cNvGrpSpPr>
            <a:grpSpLocks/>
          </p:cNvGrpSpPr>
          <p:nvPr/>
        </p:nvGrpSpPr>
        <p:grpSpPr bwMode="auto">
          <a:xfrm>
            <a:off x="1412875" y="946156"/>
            <a:ext cx="3860800" cy="3332163"/>
            <a:chOff x="979" y="675"/>
            <a:chExt cx="2675" cy="2379"/>
          </a:xfrm>
        </p:grpSpPr>
        <p:sp>
          <p:nvSpPr>
            <p:cNvPr id="162835"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2836"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2837"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2838"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8445" name="Rectangle 13"/>
          <p:cNvSpPr>
            <a:spLocks noChangeArrowheads="1"/>
          </p:cNvSpPr>
          <p:nvPr/>
        </p:nvSpPr>
        <p:spPr bwMode="auto">
          <a:xfrm>
            <a:off x="1928794" y="3692526"/>
            <a:ext cx="2395556"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8446" name="Rectangle 14"/>
          <p:cNvSpPr>
            <a:spLocks noChangeArrowheads="1"/>
          </p:cNvSpPr>
          <p:nvPr/>
        </p:nvSpPr>
        <p:spPr bwMode="auto">
          <a:xfrm>
            <a:off x="1757363" y="1004889"/>
            <a:ext cx="2355850" cy="572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8447"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8448" name="Rectangle 16"/>
          <p:cNvSpPr>
            <a:spLocks noChangeArrowheads="1"/>
          </p:cNvSpPr>
          <p:nvPr/>
        </p:nvSpPr>
        <p:spPr bwMode="auto">
          <a:xfrm>
            <a:off x="5429256" y="3684589"/>
            <a:ext cx="2214577"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62829"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2830"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2831"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162832"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تأطير الأناجيل</a:t>
            </a:r>
            <a:endParaRPr lang="en-US" dirty="0">
              <a:latin typeface="Times New Roman" charset="0"/>
              <a:cs typeface="MS Gothic" charset="0"/>
            </a:endParaRPr>
          </a:p>
        </p:txBody>
      </p:sp>
      <p:sp>
        <p:nvSpPr>
          <p:cNvPr id="25" name="TextBox 24"/>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486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486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48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4872" name="Group 8"/>
          <p:cNvGrpSpPr>
            <a:grpSpLocks/>
          </p:cNvGrpSpPr>
          <p:nvPr/>
        </p:nvGrpSpPr>
        <p:grpSpPr bwMode="auto">
          <a:xfrm>
            <a:off x="1412875" y="946156"/>
            <a:ext cx="3860800" cy="3332163"/>
            <a:chOff x="979" y="675"/>
            <a:chExt cx="2675" cy="2379"/>
          </a:xfrm>
        </p:grpSpPr>
        <p:sp>
          <p:nvSpPr>
            <p:cNvPr id="164908"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4909"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4910"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4911"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4873"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4874"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4875"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4876" name="Rectangle 16"/>
          <p:cNvSpPr>
            <a:spLocks noChangeArrowheads="1"/>
          </p:cNvSpPr>
          <p:nvPr/>
        </p:nvSpPr>
        <p:spPr bwMode="auto">
          <a:xfrm>
            <a:off x="5756278" y="3684589"/>
            <a:ext cx="186372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3" name="Group 17"/>
          <p:cNvGrpSpPr>
            <a:grpSpLocks/>
          </p:cNvGrpSpPr>
          <p:nvPr/>
        </p:nvGrpSpPr>
        <p:grpSpPr bwMode="auto">
          <a:xfrm>
            <a:off x="1642485" y="1560513"/>
            <a:ext cx="2283404" cy="1181100"/>
            <a:chOff x="1138" y="1114"/>
            <a:chExt cx="1582" cy="843"/>
          </a:xfrm>
        </p:grpSpPr>
        <p:grpSp>
          <p:nvGrpSpPr>
            <p:cNvPr id="164903" name="Group 18"/>
            <p:cNvGrpSpPr>
              <a:grpSpLocks/>
            </p:cNvGrpSpPr>
            <p:nvPr/>
          </p:nvGrpSpPr>
          <p:grpSpPr bwMode="auto">
            <a:xfrm>
              <a:off x="1145" y="1530"/>
              <a:ext cx="617" cy="427"/>
              <a:chOff x="1145" y="1530"/>
              <a:chExt cx="617" cy="427"/>
            </a:xfrm>
          </p:grpSpPr>
          <p:sp>
            <p:nvSpPr>
              <p:cNvPr id="164906"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7"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904" name="Rectangle 22"/>
            <p:cNvSpPr>
              <a:spLocks noChangeArrowheads="1"/>
            </p:cNvSpPr>
            <p:nvPr/>
          </p:nvSpPr>
          <p:spPr bwMode="auto">
            <a:xfrm>
              <a:off x="1138" y="1114"/>
              <a:ext cx="158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اليهود</a:t>
              </a:r>
              <a:endParaRPr lang="en-GB" sz="2500" b="1" dirty="0">
                <a:solidFill>
                  <a:srgbClr val="FFEA18"/>
                </a:solidFill>
                <a:latin typeface="Helvetica" charset="0"/>
                <a:ea typeface="MS Gothic" charset="0"/>
                <a:cs typeface="MS Gothic" charset="0"/>
              </a:endParaRPr>
            </a:p>
          </p:txBody>
        </p:sp>
      </p:grpSp>
      <p:grpSp>
        <p:nvGrpSpPr>
          <p:cNvPr id="5" name="Group 23"/>
          <p:cNvGrpSpPr>
            <a:grpSpLocks/>
          </p:cNvGrpSpPr>
          <p:nvPr/>
        </p:nvGrpSpPr>
        <p:grpSpPr bwMode="auto">
          <a:xfrm>
            <a:off x="5070481" y="1570044"/>
            <a:ext cx="2595563" cy="1182687"/>
            <a:chOff x="3513" y="1121"/>
            <a:chExt cx="1799" cy="844"/>
          </a:xfrm>
        </p:grpSpPr>
        <p:grpSp>
          <p:nvGrpSpPr>
            <p:cNvPr id="164898" name="Group 24"/>
            <p:cNvGrpSpPr>
              <a:grpSpLocks/>
            </p:cNvGrpSpPr>
            <p:nvPr/>
          </p:nvGrpSpPr>
          <p:grpSpPr bwMode="auto">
            <a:xfrm>
              <a:off x="3513" y="1538"/>
              <a:ext cx="617" cy="427"/>
              <a:chOff x="3513" y="1538"/>
              <a:chExt cx="617" cy="427"/>
            </a:xfrm>
          </p:grpSpPr>
          <p:sp>
            <p:nvSpPr>
              <p:cNvPr id="164901"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2"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9" name="Rectangle 28"/>
            <p:cNvSpPr>
              <a:spLocks noChangeArrowheads="1"/>
            </p:cNvSpPr>
            <p:nvPr/>
          </p:nvSpPr>
          <p:spPr bwMode="auto">
            <a:xfrm>
              <a:off x="3613" y="1121"/>
              <a:ext cx="1699"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الرومان</a:t>
              </a:r>
              <a:endParaRPr lang="en-GB" sz="2500" b="1" dirty="0">
                <a:solidFill>
                  <a:srgbClr val="FFEA18"/>
                </a:solidFill>
                <a:latin typeface="Helvetica" charset="0"/>
                <a:ea typeface="MS Gothic" charset="0"/>
                <a:cs typeface="MS Gothic" charset="0"/>
              </a:endParaRPr>
            </a:p>
          </p:txBody>
        </p:sp>
      </p:grpSp>
      <p:grpSp>
        <p:nvGrpSpPr>
          <p:cNvPr id="7" name="Group 29"/>
          <p:cNvGrpSpPr>
            <a:grpSpLocks/>
          </p:cNvGrpSpPr>
          <p:nvPr/>
        </p:nvGrpSpPr>
        <p:grpSpPr bwMode="auto">
          <a:xfrm>
            <a:off x="1357155" y="4237044"/>
            <a:ext cx="2871948" cy="1182687"/>
            <a:chOff x="941" y="3025"/>
            <a:chExt cx="1989" cy="844"/>
          </a:xfrm>
        </p:grpSpPr>
        <p:grpSp>
          <p:nvGrpSpPr>
            <p:cNvPr id="164893" name="Group 30"/>
            <p:cNvGrpSpPr>
              <a:grpSpLocks/>
            </p:cNvGrpSpPr>
            <p:nvPr/>
          </p:nvGrpSpPr>
          <p:grpSpPr bwMode="auto">
            <a:xfrm>
              <a:off x="1161" y="3442"/>
              <a:ext cx="617" cy="427"/>
              <a:chOff x="1161" y="3442"/>
              <a:chExt cx="617" cy="427"/>
            </a:xfrm>
          </p:grpSpPr>
          <p:sp>
            <p:nvSpPr>
              <p:cNvPr id="164896"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7"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4" name="Rectangle 34"/>
            <p:cNvSpPr>
              <a:spLocks noChangeArrowheads="1"/>
            </p:cNvSpPr>
            <p:nvPr/>
          </p:nvSpPr>
          <p:spPr bwMode="auto">
            <a:xfrm>
              <a:off x="941" y="3025"/>
              <a:ext cx="1989"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اليونانيين</a:t>
              </a:r>
              <a:endParaRPr lang="en-GB" sz="2500" b="1" dirty="0">
                <a:solidFill>
                  <a:srgbClr val="FFEA18"/>
                </a:solidFill>
                <a:latin typeface="Helvetica" charset="0"/>
                <a:ea typeface="MS Gothic" charset="0"/>
                <a:cs typeface="MS Gothic" charset="0"/>
              </a:endParaRPr>
            </a:p>
          </p:txBody>
        </p:sp>
      </p:grpSp>
      <p:grpSp>
        <p:nvGrpSpPr>
          <p:cNvPr id="9" name="Group 48"/>
          <p:cNvGrpSpPr>
            <a:grpSpLocks/>
          </p:cNvGrpSpPr>
          <p:nvPr/>
        </p:nvGrpSpPr>
        <p:grpSpPr bwMode="auto">
          <a:xfrm>
            <a:off x="4848225" y="4241803"/>
            <a:ext cx="3187700" cy="1177925"/>
            <a:chOff x="3359" y="3028"/>
            <a:chExt cx="2209" cy="841"/>
          </a:xfrm>
        </p:grpSpPr>
        <p:grpSp>
          <p:nvGrpSpPr>
            <p:cNvPr id="164888" name="Group 36"/>
            <p:cNvGrpSpPr>
              <a:grpSpLocks/>
            </p:cNvGrpSpPr>
            <p:nvPr/>
          </p:nvGrpSpPr>
          <p:grpSpPr bwMode="auto">
            <a:xfrm>
              <a:off x="3359" y="3442"/>
              <a:ext cx="710" cy="427"/>
              <a:chOff x="3473" y="3442"/>
              <a:chExt cx="617" cy="427"/>
            </a:xfrm>
          </p:grpSpPr>
          <p:sp>
            <p:nvSpPr>
              <p:cNvPr id="164891"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2"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89"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إلى الكنيسة</a:t>
              </a:r>
              <a:endParaRPr lang="en-GB" sz="2500" b="1" dirty="0">
                <a:solidFill>
                  <a:srgbClr val="FFEA18"/>
                </a:solidFill>
                <a:latin typeface="Helvetica" charset="0"/>
                <a:ea typeface="MS Gothic" charset="0"/>
                <a:cs typeface="MS Gothic" charset="0"/>
              </a:endParaRPr>
            </a:p>
          </p:txBody>
        </p:sp>
      </p:grpSp>
      <p:sp>
        <p:nvSpPr>
          <p:cNvPr id="164881"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4882"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3"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4"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164885"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80772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جمهور الأناجيل</a:t>
            </a:r>
            <a:endParaRPr lang="en-US" dirty="0">
              <a:latin typeface="Times New Roman" charset="0"/>
              <a:cs typeface="MS Gothic" charset="0"/>
            </a:endParaRPr>
          </a:p>
        </p:txBody>
      </p:sp>
      <p:sp>
        <p:nvSpPr>
          <p:cNvPr id="50" name="TextBox 49"/>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20"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0"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2"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166944" name="Group 65"/>
          <p:cNvGrpSpPr>
            <a:grpSpLocks/>
          </p:cNvGrpSpPr>
          <p:nvPr/>
        </p:nvGrpSpPr>
        <p:grpSpPr bwMode="auto">
          <a:xfrm>
            <a:off x="5008563" y="4241803"/>
            <a:ext cx="3403600" cy="1177925"/>
            <a:chOff x="3471" y="3028"/>
            <a:chExt cx="2358" cy="841"/>
          </a:xfrm>
        </p:grpSpPr>
        <p:grpSp>
          <p:nvGrpSpPr>
            <p:cNvPr id="166955"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903493" y="4729163"/>
            <a:ext cx="107357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اليهود</a:t>
            </a:r>
            <a:endParaRPr lang="en-GB" sz="2500" b="1" dirty="0">
              <a:solidFill>
                <a:srgbClr val="CECECE"/>
              </a:solidFill>
              <a:latin typeface="Helvetica" charset="0"/>
              <a:ea typeface="MS Gothic" charset="0"/>
              <a:cs typeface="MS Gothic" charset="0"/>
            </a:endParaRPr>
          </a:p>
        </p:txBody>
      </p:sp>
      <p:sp>
        <p:nvSpPr>
          <p:cNvPr id="166926" name="Rectangle 18"/>
          <p:cNvSpPr>
            <a:spLocks noChangeArrowheads="1"/>
          </p:cNvSpPr>
          <p:nvPr/>
        </p:nvSpPr>
        <p:spPr bwMode="auto">
          <a:xfrm>
            <a:off x="5500694" y="1570038"/>
            <a:ext cx="2165345"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الرومان</a:t>
            </a:r>
            <a:endParaRPr lang="en-GB" sz="2500" b="1" dirty="0">
              <a:solidFill>
                <a:srgbClr val="CECECE"/>
              </a:solidFill>
              <a:latin typeface="Helvetica" charset="0"/>
              <a:ea typeface="MS Gothic" charset="0"/>
              <a:cs typeface="MS Gothic" charset="0"/>
            </a:endParaRPr>
          </a:p>
        </p:txBody>
      </p:sp>
      <p:sp>
        <p:nvSpPr>
          <p:cNvPr id="166927" name="Rectangle 19"/>
          <p:cNvSpPr>
            <a:spLocks noChangeArrowheads="1"/>
          </p:cNvSpPr>
          <p:nvPr/>
        </p:nvSpPr>
        <p:spPr bwMode="auto">
          <a:xfrm>
            <a:off x="1928795" y="4237038"/>
            <a:ext cx="2300310"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اليونانيين</a:t>
            </a:r>
            <a:endParaRPr lang="en-GB" sz="2500" b="1" dirty="0">
              <a:solidFill>
                <a:srgbClr val="CECECE"/>
              </a:solidFill>
              <a:latin typeface="Helvetica" charset="0"/>
              <a:ea typeface="MS Gothic" charset="0"/>
              <a:cs typeface="MS Gothic" charset="0"/>
            </a:endParaRP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72" name="Rectangle 27"/>
          <p:cNvSpPr>
            <a:spLocks noChangeArrowheads="1"/>
          </p:cNvSpPr>
          <p:nvPr/>
        </p:nvSpPr>
        <p:spPr bwMode="auto">
          <a:xfrm>
            <a:off x="2424647" y="2070104"/>
            <a:ext cx="1766354"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كملك</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قاله</a:t>
            </a:r>
            <a:endParaRPr lang="en-GB" sz="2500" b="1" dirty="0">
              <a:solidFill>
                <a:srgbClr val="FFEA18"/>
              </a:solidFill>
              <a:latin typeface="Helvetica" charset="0"/>
              <a:ea typeface="MS Gothic" charset="0"/>
              <a:cs typeface="MS Gothic" charset="0"/>
            </a:endParaRPr>
          </a:p>
        </p:txBody>
      </p:sp>
      <p:sp>
        <p:nvSpPr>
          <p:cNvPr id="166970" name="Rectangle 30"/>
          <p:cNvSpPr>
            <a:spLocks noChangeArrowheads="1"/>
          </p:cNvSpPr>
          <p:nvPr/>
        </p:nvSpPr>
        <p:spPr bwMode="auto">
          <a:xfrm>
            <a:off x="5882714" y="2065341"/>
            <a:ext cx="1765861"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كخادم</a:t>
            </a:r>
          </a:p>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فعله</a:t>
            </a:r>
            <a:endParaRPr lang="en-GB" sz="2500" b="1" dirty="0">
              <a:solidFill>
                <a:srgbClr val="FFEA18"/>
              </a:solidFill>
              <a:latin typeface="Helvetica" charset="0"/>
              <a:ea typeface="MS Gothic" charset="0"/>
              <a:cs typeface="MS Gothic" charset="0"/>
            </a:endParaRP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68" name="Rectangle 35"/>
          <p:cNvSpPr>
            <a:spLocks noChangeArrowheads="1"/>
          </p:cNvSpPr>
          <p:nvPr/>
        </p:nvSpPr>
        <p:spPr bwMode="auto">
          <a:xfrm>
            <a:off x="2000232" y="4735514"/>
            <a:ext cx="2206643"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الله/الإنسان</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شعر به</a:t>
            </a:r>
            <a:endParaRPr lang="en-GB" sz="2500" b="1" dirty="0">
              <a:solidFill>
                <a:srgbClr val="FFEA18"/>
              </a:solidFill>
              <a:latin typeface="Helvetica" charset="0"/>
              <a:ea typeface="MS Gothic" charset="0"/>
              <a:cs typeface="MS Gothic" charset="0"/>
            </a:endParaRPr>
          </a:p>
        </p:txBody>
      </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3"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4"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3600" b="1" dirty="0">
                <a:solidFill>
                  <a:srgbClr val="FAFD00"/>
                </a:solidFill>
                <a:latin typeface="Helvetica" charset="0"/>
                <a:ea typeface="MS Gothic" charset="0"/>
                <a:cs typeface="MS Gothic" charset="0"/>
              </a:endParaRP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grpSp>
        <p:nvGrpSpPr>
          <p:cNvPr id="5" name="Group 65"/>
          <p:cNvGrpSpPr>
            <a:grpSpLocks/>
          </p:cNvGrpSpPr>
          <p:nvPr/>
        </p:nvGrpSpPr>
        <p:grpSpPr bwMode="auto">
          <a:xfrm>
            <a:off x="5008563" y="4241803"/>
            <a:ext cx="3403600" cy="1177925"/>
            <a:chOff x="3471" y="3028"/>
            <a:chExt cx="2358" cy="841"/>
          </a:xfrm>
        </p:grpSpPr>
        <p:grpSp>
          <p:nvGrpSpPr>
            <p:cNvPr id="6" name="Group 50"/>
            <p:cNvGrpSpPr>
              <a:grpSpLocks/>
            </p:cNvGrpSpPr>
            <p:nvPr/>
          </p:nvGrpSpPr>
          <p:grpSpPr bwMode="auto">
            <a:xfrm>
              <a:off x="3471" y="3442"/>
              <a:ext cx="881" cy="427"/>
              <a:chOff x="3473" y="3442"/>
              <a:chExt cx="617" cy="427"/>
            </a:xfrm>
          </p:grpSpPr>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CECECE"/>
                  </a:solidFill>
                  <a:latin typeface="Helvetica" charset="0"/>
                  <a:ea typeface="MS Gothic" charset="0"/>
                  <a:cs typeface="MS Gothic" charset="0"/>
                </a:rPr>
                <a:t>الكنيسة</a:t>
              </a:r>
              <a:endParaRPr lang="en-GB" sz="2500" b="1" dirty="0">
                <a:solidFill>
                  <a:srgbClr val="CECECE"/>
                </a:solidFill>
                <a:latin typeface="Helvetica" charset="0"/>
                <a:ea typeface="MS Gothic" charset="0"/>
                <a:cs typeface="MS Gothic" charset="0"/>
              </a:endParaRPr>
            </a:p>
          </p:txBody>
        </p:sp>
      </p:grpSp>
      <p:sp>
        <p:nvSpPr>
          <p:cNvPr id="166954" name="Rectangle 57"/>
          <p:cNvSpPr>
            <a:spLocks noChangeArrowheads="1"/>
          </p:cNvSpPr>
          <p:nvPr/>
        </p:nvSpPr>
        <p:spPr bwMode="auto">
          <a:xfrm>
            <a:off x="5572132" y="4729163"/>
            <a:ext cx="2143140" cy="106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الله</a:t>
            </a:r>
          </a:p>
          <a:p>
            <a:pPr algn="ct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FFEA18"/>
                </a:solidFill>
                <a:latin typeface="Helvetica" charset="0"/>
                <a:ea typeface="MS Gothic" charset="0"/>
                <a:cs typeface="MS Gothic" charset="0"/>
              </a:rPr>
              <a:t>ما قصده</a:t>
            </a:r>
            <a:endParaRPr lang="en-GB" sz="2500" b="1" dirty="0">
              <a:solidFill>
                <a:srgbClr val="FFEA18"/>
              </a:solidFill>
              <a:latin typeface="Helvetica" charset="0"/>
              <a:ea typeface="MS Gothic" charset="0"/>
              <a:cs typeface="MS Gothic" charset="0"/>
            </a:endParaRPr>
          </a:p>
        </p:txBody>
      </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يصور يسوع كأنه</a:t>
            </a:r>
            <a:endParaRPr lang="en-US" dirty="0">
              <a:latin typeface="Times New Roman" charset="0"/>
              <a:cs typeface="MS Gothic" charset="0"/>
            </a:endParaRPr>
          </a:p>
        </p:txBody>
      </p:sp>
      <p:sp>
        <p:nvSpPr>
          <p:cNvPr id="67" name="TextBox 66"/>
          <p:cNvSpPr txBox="1"/>
          <p:nvPr/>
        </p:nvSpPr>
        <p:spPr>
          <a:xfrm>
            <a:off x="8459792" y="5"/>
            <a:ext cx="742382"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94997" y="1479553"/>
            <a:ext cx="662232" cy="400045"/>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charset="0"/>
                <a:cs typeface="Arial" charset="0"/>
              </a:rPr>
              <a:t>أعمال</a:t>
            </a:r>
            <a:endParaRPr lang="en-US" sz="2000" b="1" dirty="0">
              <a:latin typeface="Arial" charset="0"/>
              <a:cs typeface="Arial" charset="0"/>
            </a:endParaRPr>
          </a:p>
        </p:txBody>
      </p:sp>
      <p:grpSp>
        <p:nvGrpSpPr>
          <p:cNvPr id="2" name="Group 4"/>
          <p:cNvGrpSpPr>
            <a:grpSpLocks/>
          </p:cNvGrpSpPr>
          <p:nvPr/>
        </p:nvGrpSpPr>
        <p:grpSpPr bwMode="auto">
          <a:xfrm>
            <a:off x="496891" y="1192219"/>
            <a:ext cx="2460623" cy="879476"/>
            <a:chOff x="313" y="776"/>
            <a:chExt cx="1550" cy="554"/>
          </a:xfrm>
        </p:grpSpPr>
        <p:sp>
          <p:nvSpPr>
            <p:cNvPr id="139285" name="Text Box 5"/>
            <p:cNvSpPr txBox="1">
              <a:spLocks noChangeArrowheads="1"/>
            </p:cNvSpPr>
            <p:nvPr/>
          </p:nvSpPr>
          <p:spPr bwMode="auto">
            <a:xfrm rot="16200000">
              <a:off x="162" y="927"/>
              <a:ext cx="553"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متى</a:t>
              </a:r>
              <a:endParaRPr lang="en-US" sz="2000" b="1" dirty="0">
                <a:latin typeface="Arial" charset="0"/>
                <a:cs typeface="Arial" charset="0"/>
              </a:endParaRPr>
            </a:p>
          </p:txBody>
        </p:sp>
        <p:sp>
          <p:nvSpPr>
            <p:cNvPr id="139286" name="Text Box 6"/>
            <p:cNvSpPr txBox="1">
              <a:spLocks noChangeArrowheads="1"/>
            </p:cNvSpPr>
            <p:nvPr/>
          </p:nvSpPr>
          <p:spPr bwMode="auto">
            <a:xfrm rot="16200000">
              <a:off x="606"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مرقس</a:t>
              </a:r>
              <a:endParaRPr lang="en-US" sz="2000" b="1" dirty="0">
                <a:latin typeface="Arial" charset="0"/>
                <a:cs typeface="Arial" charset="0"/>
              </a:endParaRPr>
            </a:p>
          </p:txBody>
        </p:sp>
        <p:sp>
          <p:nvSpPr>
            <p:cNvPr id="139287" name="Text Box 7"/>
            <p:cNvSpPr txBox="1">
              <a:spLocks noChangeArrowheads="1"/>
            </p:cNvSpPr>
            <p:nvPr/>
          </p:nvSpPr>
          <p:spPr bwMode="auto">
            <a:xfrm rot="16200000">
              <a:off x="1042"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لوقا</a:t>
              </a:r>
              <a:endParaRPr lang="en-US" sz="2000" b="1" dirty="0">
                <a:latin typeface="Arial" charset="0"/>
                <a:cs typeface="Arial" charset="0"/>
              </a:endParaRPr>
            </a:p>
          </p:txBody>
        </p:sp>
        <p:sp>
          <p:nvSpPr>
            <p:cNvPr id="139288" name="Text Box 8"/>
            <p:cNvSpPr txBox="1">
              <a:spLocks noChangeArrowheads="1"/>
            </p:cNvSpPr>
            <p:nvPr/>
          </p:nvSpPr>
          <p:spPr bwMode="auto">
            <a:xfrm rot="16200000">
              <a:off x="1489" y="956"/>
              <a:ext cx="495"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يوحنا</a:t>
              </a:r>
              <a:endParaRPr lang="en-US" sz="2000" b="1" dirty="0">
                <a:latin typeface="Arial" charset="0"/>
                <a:cs typeface="Arial" charset="0"/>
              </a:endParaRPr>
            </a:p>
          </p:txBody>
        </p:sp>
      </p:grpSp>
      <p:sp>
        <p:nvSpPr>
          <p:cNvPr id="4105" name="Text Box 9"/>
          <p:cNvSpPr txBox="1">
            <a:spLocks noChangeArrowheads="1"/>
          </p:cNvSpPr>
          <p:nvPr/>
        </p:nvSpPr>
        <p:spPr bwMode="auto">
          <a:xfrm>
            <a:off x="1431558" y="762002"/>
            <a:ext cx="877034" cy="43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الأناجيل</a:t>
            </a:r>
            <a:endParaRPr lang="en-US" sz="2200" b="1" dirty="0">
              <a:latin typeface="Arial" charset="0"/>
              <a:cs typeface="Arial" charset="0"/>
            </a:endParaRP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تاريخ</a:t>
            </a:r>
            <a:endParaRPr lang="en-US" sz="2200" b="1" dirty="0">
              <a:latin typeface="Arial" charset="0"/>
              <a:cs typeface="Arial" charset="0"/>
            </a:endParaRP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رسائل بولس</a:t>
            </a:r>
            <a:endParaRPr lang="en-US" sz="2200" b="1" dirty="0">
              <a:latin typeface="Arial" charset="0"/>
              <a:cs typeface="Arial" charset="0"/>
            </a:endParaRPr>
          </a:p>
        </p:txBody>
      </p:sp>
      <p:grpSp>
        <p:nvGrpSpPr>
          <p:cNvPr id="3" name="Group 12"/>
          <p:cNvGrpSpPr>
            <a:grpSpLocks/>
          </p:cNvGrpSpPr>
          <p:nvPr/>
        </p:nvGrpSpPr>
        <p:grpSpPr bwMode="auto">
          <a:xfrm>
            <a:off x="271465" y="3136912"/>
            <a:ext cx="8623299" cy="1792289"/>
            <a:chOff x="171" y="1885"/>
            <a:chExt cx="5432" cy="1129"/>
          </a:xfrm>
          <a:solidFill>
            <a:srgbClr val="CCFFCC"/>
          </a:solidFill>
        </p:grpSpPr>
        <p:sp>
          <p:nvSpPr>
            <p:cNvPr id="18454" name="Text Box 13"/>
            <p:cNvSpPr txBox="1">
              <a:spLocks noChangeArrowheads="1"/>
            </p:cNvSpPr>
            <p:nvPr/>
          </p:nvSpPr>
          <p:spPr bwMode="auto">
            <a:xfrm rot="16200000">
              <a:off x="-4" y="2542"/>
              <a:ext cx="60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رومية</a:t>
              </a:r>
              <a:endParaRPr lang="en-US" sz="2000" b="1" dirty="0">
                <a:latin typeface="Arial"/>
                <a:ea typeface="+mn-ea"/>
                <a:cs typeface="Arial"/>
              </a:endParaRPr>
            </a:p>
          </p:txBody>
        </p:sp>
        <p:sp>
          <p:nvSpPr>
            <p:cNvPr id="18455" name="Text Box 14"/>
            <p:cNvSpPr txBox="1">
              <a:spLocks noChangeArrowheads="1"/>
            </p:cNvSpPr>
            <p:nvPr/>
          </p:nvSpPr>
          <p:spPr bwMode="auto">
            <a:xfrm rot="16200000">
              <a:off x="24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1 كورنثوس</a:t>
              </a:r>
              <a:endParaRPr lang="en-US" sz="2000" b="1" dirty="0">
                <a:latin typeface="Arial"/>
                <a:ea typeface="+mn-ea"/>
                <a:cs typeface="Arial"/>
              </a:endParaRPr>
            </a:p>
          </p:txBody>
        </p:sp>
        <p:sp>
          <p:nvSpPr>
            <p:cNvPr id="18456" name="Text Box 15"/>
            <p:cNvSpPr txBox="1">
              <a:spLocks noChangeArrowheads="1"/>
            </p:cNvSpPr>
            <p:nvPr/>
          </p:nvSpPr>
          <p:spPr bwMode="auto">
            <a:xfrm rot="16200000">
              <a:off x="663" y="2363"/>
              <a:ext cx="96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2 كورنثوس</a:t>
              </a:r>
              <a:endParaRPr lang="en-US" sz="2000" b="1" dirty="0">
                <a:latin typeface="Arial"/>
                <a:ea typeface="+mn-ea"/>
                <a:cs typeface="Arial"/>
              </a:endParaRPr>
            </a:p>
          </p:txBody>
        </p:sp>
        <p:sp>
          <p:nvSpPr>
            <p:cNvPr id="18457" name="Text Box 16"/>
            <p:cNvSpPr txBox="1">
              <a:spLocks noChangeArrowheads="1"/>
            </p:cNvSpPr>
            <p:nvPr/>
          </p:nvSpPr>
          <p:spPr bwMode="auto">
            <a:xfrm rot="16200000">
              <a:off x="1254" y="2507"/>
              <a:ext cx="672"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غلاطية</a:t>
              </a:r>
              <a:endParaRPr lang="en-US" sz="2000" b="1" dirty="0">
                <a:latin typeface="Arial"/>
                <a:ea typeface="+mn-ea"/>
                <a:cs typeface="Arial"/>
              </a:endParaRPr>
            </a:p>
          </p:txBody>
        </p:sp>
        <p:sp>
          <p:nvSpPr>
            <p:cNvPr id="18458" name="Text Box 17"/>
            <p:cNvSpPr txBox="1">
              <a:spLocks noChangeArrowheads="1"/>
            </p:cNvSpPr>
            <p:nvPr/>
          </p:nvSpPr>
          <p:spPr bwMode="auto">
            <a:xfrm rot="16200000">
              <a:off x="1670" y="2497"/>
              <a:ext cx="69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أفسس</a:t>
              </a:r>
              <a:endParaRPr lang="en-US" sz="2000" b="1" dirty="0">
                <a:latin typeface="Arial"/>
                <a:ea typeface="+mn-ea"/>
                <a:cs typeface="Arial"/>
              </a:endParaRPr>
            </a:p>
          </p:txBody>
        </p:sp>
        <p:sp>
          <p:nvSpPr>
            <p:cNvPr id="18459" name="Text Box 18"/>
            <p:cNvSpPr txBox="1">
              <a:spLocks noChangeArrowheads="1"/>
            </p:cNvSpPr>
            <p:nvPr/>
          </p:nvSpPr>
          <p:spPr bwMode="auto">
            <a:xfrm rot="16200000">
              <a:off x="2098" y="2499"/>
              <a:ext cx="68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فيلبي</a:t>
              </a:r>
              <a:endParaRPr lang="en-US" sz="2000" b="1" dirty="0">
                <a:latin typeface="Arial"/>
                <a:ea typeface="+mn-ea"/>
                <a:cs typeface="Arial"/>
              </a:endParaRPr>
            </a:p>
          </p:txBody>
        </p:sp>
        <p:sp>
          <p:nvSpPr>
            <p:cNvPr id="18460" name="Text Box 19"/>
            <p:cNvSpPr txBox="1">
              <a:spLocks noChangeArrowheads="1"/>
            </p:cNvSpPr>
            <p:nvPr/>
          </p:nvSpPr>
          <p:spPr bwMode="auto">
            <a:xfrm rot="16200000">
              <a:off x="2443" y="2458"/>
              <a:ext cx="77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كولوسي</a:t>
              </a:r>
              <a:endParaRPr lang="en-US" sz="2000" b="1" dirty="0">
                <a:latin typeface="Arial"/>
                <a:ea typeface="+mn-ea"/>
                <a:cs typeface="Arial"/>
              </a:endParaRPr>
            </a:p>
          </p:txBody>
        </p:sp>
        <p:sp>
          <p:nvSpPr>
            <p:cNvPr id="18461" name="Text Box 20"/>
            <p:cNvSpPr txBox="1">
              <a:spLocks noChangeArrowheads="1"/>
            </p:cNvSpPr>
            <p:nvPr/>
          </p:nvSpPr>
          <p:spPr bwMode="auto">
            <a:xfrm rot="16200000">
              <a:off x="272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1 تسالونيكي</a:t>
              </a:r>
              <a:endParaRPr lang="en-US" sz="2000" b="1" dirty="0">
                <a:latin typeface="Arial"/>
                <a:ea typeface="+mn-ea"/>
                <a:cs typeface="Arial"/>
              </a:endParaRPr>
            </a:p>
          </p:txBody>
        </p:sp>
        <p:sp>
          <p:nvSpPr>
            <p:cNvPr id="18462" name="Text Box 21"/>
            <p:cNvSpPr txBox="1">
              <a:spLocks noChangeArrowheads="1"/>
            </p:cNvSpPr>
            <p:nvPr/>
          </p:nvSpPr>
          <p:spPr bwMode="auto">
            <a:xfrm rot="16200000">
              <a:off x="3201" y="2301"/>
              <a:ext cx="1084"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2 تسالونيكي</a:t>
              </a:r>
              <a:endParaRPr lang="en-US" sz="2000" b="1" dirty="0">
                <a:latin typeface="Arial"/>
                <a:ea typeface="+mn-ea"/>
                <a:cs typeface="Arial"/>
              </a:endParaRPr>
            </a:p>
          </p:txBody>
        </p:sp>
        <p:sp>
          <p:nvSpPr>
            <p:cNvPr id="18463" name="Text Box 22"/>
            <p:cNvSpPr txBox="1">
              <a:spLocks noChangeArrowheads="1"/>
            </p:cNvSpPr>
            <p:nvPr/>
          </p:nvSpPr>
          <p:spPr bwMode="auto">
            <a:xfrm rot="16200000">
              <a:off x="3757" y="2424"/>
              <a:ext cx="838"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1 تيموثاوس</a:t>
              </a:r>
              <a:endParaRPr lang="en-US" sz="2000" b="1" dirty="0">
                <a:latin typeface="Arial"/>
                <a:ea typeface="+mn-ea"/>
                <a:cs typeface="Arial"/>
              </a:endParaRPr>
            </a:p>
          </p:txBody>
        </p:sp>
        <p:sp>
          <p:nvSpPr>
            <p:cNvPr id="18464" name="Text Box 23"/>
            <p:cNvSpPr txBox="1">
              <a:spLocks noChangeArrowheads="1"/>
            </p:cNvSpPr>
            <p:nvPr/>
          </p:nvSpPr>
          <p:spPr bwMode="auto">
            <a:xfrm rot="16200000">
              <a:off x="4167" y="2447"/>
              <a:ext cx="883"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2 تيموثاوس</a:t>
              </a:r>
              <a:endParaRPr lang="en-US" sz="2000" b="1" dirty="0">
                <a:latin typeface="Arial"/>
                <a:ea typeface="+mn-ea"/>
                <a:cs typeface="Arial"/>
              </a:endParaRPr>
            </a:p>
          </p:txBody>
        </p:sp>
        <p:sp>
          <p:nvSpPr>
            <p:cNvPr id="18465" name="Text Box 24"/>
            <p:cNvSpPr txBox="1">
              <a:spLocks noChangeArrowheads="1"/>
            </p:cNvSpPr>
            <p:nvPr/>
          </p:nvSpPr>
          <p:spPr bwMode="auto">
            <a:xfrm rot="16200000">
              <a:off x="4776" y="2629"/>
              <a:ext cx="519"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تيطس</a:t>
              </a:r>
              <a:endParaRPr lang="en-US" sz="2000" b="1" dirty="0">
                <a:latin typeface="Arial"/>
                <a:ea typeface="+mn-ea"/>
                <a:cs typeface="Arial"/>
              </a:endParaRPr>
            </a:p>
          </p:txBody>
        </p:sp>
        <p:sp>
          <p:nvSpPr>
            <p:cNvPr id="18466" name="Text Box 25"/>
            <p:cNvSpPr txBox="1">
              <a:spLocks noChangeArrowheads="1"/>
            </p:cNvSpPr>
            <p:nvPr/>
          </p:nvSpPr>
          <p:spPr bwMode="auto">
            <a:xfrm rot="16200000">
              <a:off x="5121" y="2532"/>
              <a:ext cx="711" cy="252"/>
            </a:xfrm>
            <a:prstGeom prst="rect">
              <a:avLst/>
            </a:prstGeom>
            <a:grpFill/>
            <a:ln w="12700">
              <a:solidFill>
                <a:schemeClr val="tx1"/>
              </a:solidFill>
              <a:miter lim="800000"/>
              <a:headEnd/>
              <a:tailEnd/>
            </a:ln>
          </p:spPr>
          <p:txBody>
            <a:bodyPr wrap="square">
              <a:spAutoFit/>
            </a:bodyPr>
            <a:lstStyle/>
            <a:p>
              <a:pPr algn="ctr">
                <a:defRPr/>
              </a:pPr>
              <a:r>
                <a:rPr lang="ar-JO" sz="2000" b="1" dirty="0">
                  <a:latin typeface="Arial"/>
                  <a:ea typeface="+mn-ea"/>
                  <a:cs typeface="Arial"/>
                </a:rPr>
                <a:t>فليمون</a:t>
              </a:r>
              <a:endParaRPr lang="en-US" sz="2000" b="1" dirty="0">
                <a:latin typeface="Arial"/>
                <a:ea typeface="+mn-ea"/>
                <a:cs typeface="Arial"/>
              </a:endParaRP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الرسائل العامة</a:t>
            </a:r>
            <a:endParaRPr lang="en-US" sz="2200" b="1" dirty="0">
              <a:latin typeface="Arial" charset="0"/>
              <a:cs typeface="Arial" charset="0"/>
            </a:endParaRPr>
          </a:p>
        </p:txBody>
      </p:sp>
      <p:sp>
        <p:nvSpPr>
          <p:cNvPr id="4123" name="Text Box 27"/>
          <p:cNvSpPr txBox="1">
            <a:spLocks noChangeArrowheads="1"/>
          </p:cNvSpPr>
          <p:nvPr/>
        </p:nvSpPr>
        <p:spPr bwMode="auto">
          <a:xfrm>
            <a:off x="7003013" y="4876802"/>
            <a:ext cx="687880" cy="43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200" b="1" dirty="0">
                <a:latin typeface="Arial" charset="0"/>
                <a:cs typeface="Arial" charset="0"/>
              </a:rPr>
              <a:t>النبوة</a:t>
            </a:r>
            <a:endParaRPr lang="en-US" sz="2200" b="1" dirty="0">
              <a:latin typeface="Arial" charset="0"/>
              <a:cs typeface="Arial" charset="0"/>
            </a:endParaRPr>
          </a:p>
        </p:txBody>
      </p:sp>
      <p:sp>
        <p:nvSpPr>
          <p:cNvPr id="4124" name="Text Box 28"/>
          <p:cNvSpPr txBox="1">
            <a:spLocks noChangeArrowheads="1"/>
          </p:cNvSpPr>
          <p:nvPr/>
        </p:nvSpPr>
        <p:spPr bwMode="auto">
          <a:xfrm rot="-5400000">
            <a:off x="6831304" y="5901534"/>
            <a:ext cx="1069394" cy="400045"/>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chemeClr val="bg1"/>
                </a:solidFill>
                <a:latin typeface="Arial" charset="0"/>
                <a:cs typeface="Arial" charset="0"/>
              </a:rPr>
              <a:t>رؤيا يوحنا</a:t>
            </a:r>
            <a:endParaRPr lang="en-US" sz="2000" b="1" dirty="0">
              <a:solidFill>
                <a:schemeClr val="bg1"/>
              </a:solidFill>
              <a:latin typeface="Arial" charset="0"/>
              <a:cs typeface="Arial" charset="0"/>
            </a:endParaRPr>
          </a:p>
        </p:txBody>
      </p:sp>
      <p:grpSp>
        <p:nvGrpSpPr>
          <p:cNvPr id="4" name="Group 29"/>
          <p:cNvGrpSpPr>
            <a:grpSpLocks/>
          </p:cNvGrpSpPr>
          <p:nvPr/>
        </p:nvGrpSpPr>
        <p:grpSpPr bwMode="auto">
          <a:xfrm>
            <a:off x="260350" y="5432436"/>
            <a:ext cx="4997451" cy="1139826"/>
            <a:chOff x="164" y="3422"/>
            <a:chExt cx="3148" cy="718"/>
          </a:xfrm>
        </p:grpSpPr>
        <p:sp>
          <p:nvSpPr>
            <p:cNvPr id="139277" name="Text Box 30"/>
            <p:cNvSpPr txBox="1">
              <a:spLocks noChangeArrowheads="1"/>
            </p:cNvSpPr>
            <p:nvPr/>
          </p:nvSpPr>
          <p:spPr bwMode="auto">
            <a:xfrm rot="16200000">
              <a:off x="-69" y="3655"/>
              <a:ext cx="718"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عبرانيين</a:t>
              </a:r>
              <a:endParaRPr lang="en-US" sz="2000" b="1" dirty="0">
                <a:latin typeface="Arial" charset="0"/>
                <a:cs typeface="Arial" charset="0"/>
              </a:endParaRPr>
            </a:p>
          </p:txBody>
        </p:sp>
        <p:sp>
          <p:nvSpPr>
            <p:cNvPr id="139278" name="Text Box 31"/>
            <p:cNvSpPr txBox="1">
              <a:spLocks noChangeArrowheads="1"/>
            </p:cNvSpPr>
            <p:nvPr/>
          </p:nvSpPr>
          <p:spPr bwMode="auto">
            <a:xfrm rot="16200000">
              <a:off x="384" y="3728"/>
              <a:ext cx="572"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يعقوب</a:t>
              </a:r>
              <a:endParaRPr lang="en-US" sz="2000" b="1" dirty="0">
                <a:latin typeface="Arial" charset="0"/>
                <a:cs typeface="Arial" charset="0"/>
              </a:endParaRPr>
            </a:p>
          </p:txBody>
        </p:sp>
        <p:sp>
          <p:nvSpPr>
            <p:cNvPr id="139279" name="Text Box 32"/>
            <p:cNvSpPr txBox="1">
              <a:spLocks noChangeArrowheads="1"/>
            </p:cNvSpPr>
            <p:nvPr/>
          </p:nvSpPr>
          <p:spPr bwMode="auto">
            <a:xfrm rot="16200000">
              <a:off x="771"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1 بطرس</a:t>
              </a:r>
              <a:endParaRPr lang="en-US" sz="2000" b="1" dirty="0">
                <a:latin typeface="Arial" charset="0"/>
                <a:cs typeface="Arial" charset="0"/>
              </a:endParaRPr>
            </a:p>
          </p:txBody>
        </p:sp>
        <p:sp>
          <p:nvSpPr>
            <p:cNvPr id="139280" name="Text Box 33"/>
            <p:cNvSpPr txBox="1">
              <a:spLocks noChangeArrowheads="1"/>
            </p:cNvSpPr>
            <p:nvPr/>
          </p:nvSpPr>
          <p:spPr bwMode="auto">
            <a:xfrm rot="16200000">
              <a:off x="1174"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2 بطرس</a:t>
              </a:r>
              <a:endParaRPr lang="en-US" sz="2000" b="1" dirty="0">
                <a:latin typeface="Arial" charset="0"/>
                <a:cs typeface="Arial" charset="0"/>
              </a:endParaRPr>
            </a:p>
          </p:txBody>
        </p:sp>
        <p:sp>
          <p:nvSpPr>
            <p:cNvPr id="139281" name="Text Box 34"/>
            <p:cNvSpPr txBox="1">
              <a:spLocks noChangeArrowheads="1"/>
            </p:cNvSpPr>
            <p:nvPr/>
          </p:nvSpPr>
          <p:spPr bwMode="auto">
            <a:xfrm rot="16200000">
              <a:off x="1613"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1 يوحنا</a:t>
              </a:r>
              <a:endParaRPr lang="en-US" sz="2000" b="1" dirty="0">
                <a:latin typeface="Arial" charset="0"/>
                <a:cs typeface="Arial" charset="0"/>
              </a:endParaRPr>
            </a:p>
          </p:txBody>
        </p:sp>
        <p:sp>
          <p:nvSpPr>
            <p:cNvPr id="139282" name="Text Box 35"/>
            <p:cNvSpPr txBox="1">
              <a:spLocks noChangeArrowheads="1"/>
            </p:cNvSpPr>
            <p:nvPr/>
          </p:nvSpPr>
          <p:spPr bwMode="auto">
            <a:xfrm rot="16200000">
              <a:off x="2045"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2 يوحنا</a:t>
              </a:r>
              <a:endParaRPr lang="en-US" sz="2000" b="1" dirty="0">
                <a:latin typeface="Arial" charset="0"/>
                <a:cs typeface="Arial" charset="0"/>
              </a:endParaRPr>
            </a:p>
          </p:txBody>
        </p:sp>
        <p:sp>
          <p:nvSpPr>
            <p:cNvPr id="139283" name="Text Box 36"/>
            <p:cNvSpPr txBox="1">
              <a:spLocks noChangeArrowheads="1"/>
            </p:cNvSpPr>
            <p:nvPr/>
          </p:nvSpPr>
          <p:spPr bwMode="auto">
            <a:xfrm rot="16200000">
              <a:off x="2478"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3 يوحنا</a:t>
              </a:r>
              <a:endParaRPr lang="en-US" sz="2000" b="1" dirty="0">
                <a:latin typeface="Arial" charset="0"/>
                <a:cs typeface="Arial" charset="0"/>
              </a:endParaRPr>
            </a:p>
          </p:txBody>
        </p:sp>
        <p:sp>
          <p:nvSpPr>
            <p:cNvPr id="139284" name="Text Box 37"/>
            <p:cNvSpPr txBox="1">
              <a:spLocks noChangeArrowheads="1"/>
            </p:cNvSpPr>
            <p:nvPr/>
          </p:nvSpPr>
          <p:spPr bwMode="auto">
            <a:xfrm rot="16200000">
              <a:off x="2944" y="3772"/>
              <a:ext cx="483"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يهوذا</a:t>
              </a:r>
              <a:endParaRPr lang="en-US" sz="2000" b="1" dirty="0">
                <a:latin typeface="Arial" charset="0"/>
                <a:cs typeface="Arial" charset="0"/>
              </a:endParaRPr>
            </a:p>
          </p:txBody>
        </p:sp>
      </p:grpSp>
      <p:sp>
        <p:nvSpPr>
          <p:cNvPr id="24589" name="Rectangle 38"/>
          <p:cNvSpPr>
            <a:spLocks noGrp="1" noChangeArrowheads="1"/>
          </p:cNvSpPr>
          <p:nvPr>
            <p:ph type="title" idx="4294967295"/>
          </p:nvPr>
        </p:nvSpPr>
        <p:spPr>
          <a:xfrm>
            <a:off x="0" y="6"/>
            <a:ext cx="9144000" cy="480067"/>
          </a:xfrm>
          <a:solidFill>
            <a:srgbClr val="800000"/>
          </a:solidFill>
        </p:spPr>
        <p:txBody>
          <a:bodyPr anchor="t">
            <a:spAutoFit/>
          </a:bodyPr>
          <a:lstStyle/>
          <a:p>
            <a:pPr algn="ctr" eaLnBrk="1" hangingPunct="1">
              <a:defRPr/>
            </a:pPr>
            <a:r>
              <a:rPr lang="ar-JO" sz="2800" dirty="0">
                <a:solidFill>
                  <a:srgbClr val="FFFFFF"/>
                </a:solidFill>
                <a:effectLst>
                  <a:outerShdw blurRad="38100" dist="38100" dir="2700000" algn="tl">
                    <a:srgbClr val="000000"/>
                  </a:outerShdw>
                </a:effectLst>
                <a:latin typeface="Arial"/>
                <a:ea typeface="ＭＳ Ｐゴシック" charset="0"/>
                <a:cs typeface="Arial"/>
              </a:rPr>
              <a:t>قائمة مرتبة لكل أسفار العهد الجديد</a:t>
            </a:r>
            <a:endParaRPr lang="en-US" sz="280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39276" name="Text Box 5"/>
          <p:cNvSpPr txBox="1">
            <a:spLocks noChangeArrowheads="1"/>
          </p:cNvSpPr>
          <p:nvPr/>
        </p:nvSpPr>
        <p:spPr bwMode="auto">
          <a:xfrm>
            <a:off x="8638950" y="54868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22</a:t>
            </a:r>
            <a:endParaRPr lang="en-US" sz="2000" b="1" dirty="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710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06" y="777881"/>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7" name="Rectangle 9"/>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2</a:t>
            </a:r>
            <a:endParaRPr lang="en-GB" sz="3600" b="1" dirty="0">
              <a:solidFill>
                <a:srgbClr val="0066FF"/>
              </a:solidFill>
              <a:latin typeface="Helvetica" charset="0"/>
              <a:ea typeface="MS Gothic" charset="0"/>
              <a:cs typeface="MS Gothic" charset="0"/>
            </a:endParaRPr>
          </a:p>
        </p:txBody>
      </p:sp>
      <p:sp>
        <p:nvSpPr>
          <p:cNvPr id="17101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3</a:t>
            </a:r>
            <a:endParaRPr lang="en-GB" sz="3600" b="1" dirty="0">
              <a:solidFill>
                <a:srgbClr val="0066FF"/>
              </a:solidFill>
              <a:latin typeface="Helvetica" charset="0"/>
              <a:ea typeface="MS Gothic" charset="0"/>
              <a:cs typeface="MS Gothic" charset="0"/>
            </a:endParaRPr>
          </a:p>
        </p:txBody>
      </p:sp>
      <p:sp>
        <p:nvSpPr>
          <p:cNvPr id="171019"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0066FF"/>
                </a:solidFill>
                <a:latin typeface="Helvetica" charset="0"/>
                <a:ea typeface="MS Gothic" charset="0"/>
                <a:cs typeface="MS Gothic" charset="0"/>
              </a:rPr>
              <a:t>1</a:t>
            </a:r>
            <a:endParaRPr lang="en-GB" sz="3600" b="1" dirty="0">
              <a:solidFill>
                <a:srgbClr val="0066FF"/>
              </a:solidFill>
              <a:latin typeface="Helvetica" charset="0"/>
              <a:ea typeface="MS Gothic" charset="0"/>
              <a:cs typeface="MS Gothic" charset="0"/>
            </a:endParaRPr>
          </a:p>
        </p:txBody>
      </p:sp>
      <p:grpSp>
        <p:nvGrpSpPr>
          <p:cNvPr id="171021" name="Group 16"/>
          <p:cNvGrpSpPr>
            <a:grpSpLocks/>
          </p:cNvGrpSpPr>
          <p:nvPr/>
        </p:nvGrpSpPr>
        <p:grpSpPr bwMode="auto">
          <a:xfrm>
            <a:off x="5070475" y="2154320"/>
            <a:ext cx="890588" cy="639515"/>
            <a:chOff x="3513" y="1538"/>
            <a:chExt cx="617" cy="457"/>
          </a:xfrm>
        </p:grpSpPr>
        <p:sp>
          <p:nvSpPr>
            <p:cNvPr id="171055"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6" name="Rectangle 19"/>
            <p:cNvSpPr>
              <a:spLocks noChangeArrowheads="1"/>
            </p:cNvSpPr>
            <p:nvPr/>
          </p:nvSpPr>
          <p:spPr bwMode="auto">
            <a:xfrm>
              <a:off x="3513" y="1842"/>
              <a:ext cx="61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endParaRPr lang="en-GB" sz="1800" b="1" dirty="0">
                <a:solidFill>
                  <a:srgbClr val="0066FF"/>
                </a:solidFill>
                <a:latin typeface="Helvetica" charset="0"/>
                <a:ea typeface="MS Gothic" charset="0"/>
                <a:cs typeface="MS Gothic" charset="0"/>
              </a:endParaRPr>
            </a:p>
          </p:txBody>
        </p:sp>
      </p:grpSp>
      <p:sp>
        <p:nvSpPr>
          <p:cNvPr id="171023" name="Rectangle 24"/>
          <p:cNvSpPr>
            <a:spLocks noChangeArrowheads="1"/>
          </p:cNvSpPr>
          <p:nvPr/>
        </p:nvSpPr>
        <p:spPr bwMode="auto">
          <a:xfrm>
            <a:off x="1757363" y="1004889"/>
            <a:ext cx="2355850"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متى</a:t>
            </a:r>
            <a:endParaRPr lang="en-GB" sz="3200" b="1" dirty="0">
              <a:solidFill>
                <a:srgbClr val="0066FF"/>
              </a:solidFill>
              <a:latin typeface="Helvetica" charset="0"/>
              <a:ea typeface="MS Gothic" charset="0"/>
              <a:cs typeface="MS Gothic" charset="0"/>
            </a:endParaRPr>
          </a:p>
        </p:txBody>
      </p:sp>
      <p:sp>
        <p:nvSpPr>
          <p:cNvPr id="171024" name="Rectangle 25"/>
          <p:cNvSpPr>
            <a:spLocks noChangeArrowheads="1"/>
          </p:cNvSpPr>
          <p:nvPr/>
        </p:nvSpPr>
        <p:spPr bwMode="auto">
          <a:xfrm>
            <a:off x="5588006" y="1025526"/>
            <a:ext cx="2036763"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مرقس</a:t>
            </a:r>
            <a:endParaRPr lang="en-GB" sz="3200" b="1" dirty="0">
              <a:solidFill>
                <a:srgbClr val="0066FF"/>
              </a:solidFill>
              <a:latin typeface="Helvetica" charset="0"/>
              <a:ea typeface="MS Gothic" charset="0"/>
              <a:cs typeface="MS Gothic" charset="0"/>
            </a:endParaRPr>
          </a:p>
        </p:txBody>
      </p:sp>
      <p:sp>
        <p:nvSpPr>
          <p:cNvPr id="171025" name="Rectangle 26"/>
          <p:cNvSpPr>
            <a:spLocks noChangeArrowheads="1"/>
          </p:cNvSpPr>
          <p:nvPr/>
        </p:nvSpPr>
        <p:spPr bwMode="auto">
          <a:xfrm>
            <a:off x="2149481" y="3692526"/>
            <a:ext cx="20351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لوقا</a:t>
            </a:r>
            <a:endParaRPr lang="en-GB" sz="3200" b="1" dirty="0">
              <a:solidFill>
                <a:srgbClr val="0066FF"/>
              </a:solidFill>
              <a:latin typeface="Helvetica" charset="0"/>
              <a:ea typeface="MS Gothic" charset="0"/>
              <a:cs typeface="MS Gothic" charset="0"/>
            </a:endParaRPr>
          </a:p>
        </p:txBody>
      </p:sp>
      <p:sp>
        <p:nvSpPr>
          <p:cNvPr id="171026" name="Rectangle 27"/>
          <p:cNvSpPr>
            <a:spLocks noChangeArrowheads="1"/>
          </p:cNvSpPr>
          <p:nvPr/>
        </p:nvSpPr>
        <p:spPr bwMode="auto">
          <a:xfrm>
            <a:off x="1785918" y="1560513"/>
            <a:ext cx="2500330"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إلى اليهود</a:t>
            </a:r>
            <a:endParaRPr lang="en-GB" sz="2500" b="1" dirty="0">
              <a:solidFill>
                <a:srgbClr val="0066FF"/>
              </a:solidFill>
              <a:latin typeface="Helvetica" charset="0"/>
              <a:ea typeface="MS Gothic" charset="0"/>
              <a:cs typeface="MS Gothic" charset="0"/>
            </a:endParaRPr>
          </a:p>
        </p:txBody>
      </p:sp>
      <p:sp>
        <p:nvSpPr>
          <p:cNvPr id="171027" name="Rectangle 28"/>
          <p:cNvSpPr>
            <a:spLocks noChangeArrowheads="1"/>
          </p:cNvSpPr>
          <p:nvPr/>
        </p:nvSpPr>
        <p:spPr bwMode="auto">
          <a:xfrm>
            <a:off x="5899151" y="1570038"/>
            <a:ext cx="17668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الرومان</a:t>
            </a:r>
            <a:endParaRPr lang="en-GB" sz="2500" b="1" dirty="0">
              <a:solidFill>
                <a:srgbClr val="0066FF"/>
              </a:solidFill>
              <a:latin typeface="Helvetica" charset="0"/>
              <a:ea typeface="MS Gothic" charset="0"/>
              <a:cs typeface="MS Gothic" charset="0"/>
            </a:endParaRPr>
          </a:p>
        </p:txBody>
      </p:sp>
      <p:sp>
        <p:nvSpPr>
          <p:cNvPr id="171028" name="Rectangle 29"/>
          <p:cNvSpPr>
            <a:spLocks noChangeArrowheads="1"/>
          </p:cNvSpPr>
          <p:nvPr/>
        </p:nvSpPr>
        <p:spPr bwMode="auto">
          <a:xfrm>
            <a:off x="2071671" y="4237038"/>
            <a:ext cx="2157434"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اليونانيين</a:t>
            </a:r>
            <a:endParaRPr lang="en-GB" sz="2500" b="1" dirty="0">
              <a:solidFill>
                <a:srgbClr val="0066FF"/>
              </a:solidFill>
              <a:latin typeface="Helvetica" charset="0"/>
              <a:ea typeface="MS Gothic" charset="0"/>
              <a:cs typeface="MS Gothic" charset="0"/>
            </a:endParaRPr>
          </a:p>
        </p:txBody>
      </p:sp>
      <p:sp>
        <p:nvSpPr>
          <p:cNvPr id="171029" name="Rectangle 30"/>
          <p:cNvSpPr>
            <a:spLocks noChangeArrowheads="1"/>
          </p:cNvSpPr>
          <p:nvPr/>
        </p:nvSpPr>
        <p:spPr bwMode="auto">
          <a:xfrm>
            <a:off x="2424117" y="2070100"/>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كملك</a:t>
            </a:r>
            <a:endParaRPr lang="en-GB" sz="2500" b="1" dirty="0">
              <a:solidFill>
                <a:srgbClr val="0066FF"/>
              </a:solidFill>
              <a:latin typeface="Helvetica" charset="0"/>
              <a:ea typeface="MS Gothic" charset="0"/>
              <a:cs typeface="MS Gothic" charset="0"/>
            </a:endParaRPr>
          </a:p>
        </p:txBody>
      </p:sp>
      <p:sp>
        <p:nvSpPr>
          <p:cNvPr id="171030" name="Rectangle 31"/>
          <p:cNvSpPr>
            <a:spLocks noChangeArrowheads="1"/>
          </p:cNvSpPr>
          <p:nvPr/>
        </p:nvSpPr>
        <p:spPr bwMode="auto">
          <a:xfrm>
            <a:off x="5881688" y="2065338"/>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كخادم</a:t>
            </a:r>
            <a:endParaRPr lang="en-GB" sz="2500" b="1" dirty="0">
              <a:solidFill>
                <a:srgbClr val="0066FF"/>
              </a:solidFill>
              <a:latin typeface="Helvetica" charset="0"/>
              <a:ea typeface="MS Gothic" charset="0"/>
              <a:cs typeface="MS Gothic" charset="0"/>
            </a:endParaRPr>
          </a:p>
        </p:txBody>
      </p:sp>
      <p:sp>
        <p:nvSpPr>
          <p:cNvPr id="171031" name="Rectangle 32"/>
          <p:cNvSpPr>
            <a:spLocks noChangeArrowheads="1"/>
          </p:cNvSpPr>
          <p:nvPr/>
        </p:nvSpPr>
        <p:spPr bwMode="auto">
          <a:xfrm>
            <a:off x="2000232" y="4735517"/>
            <a:ext cx="2206643"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 / الإنسان</a:t>
            </a:r>
            <a:endParaRPr lang="en-GB" sz="2500" b="1" dirty="0">
              <a:solidFill>
                <a:srgbClr val="0066FF"/>
              </a:solidFill>
              <a:latin typeface="Helvetica" charset="0"/>
              <a:ea typeface="MS Gothic" charset="0"/>
              <a:cs typeface="MS Gothic" charset="0"/>
            </a:endParaRPr>
          </a:p>
        </p:txBody>
      </p:sp>
      <p:sp>
        <p:nvSpPr>
          <p:cNvPr id="171032" name="Rectangle 33"/>
          <p:cNvSpPr>
            <a:spLocks noChangeArrowheads="1"/>
          </p:cNvSpPr>
          <p:nvPr/>
        </p:nvSpPr>
        <p:spPr bwMode="auto">
          <a:xfrm>
            <a:off x="2427288" y="2574925"/>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قاله</a:t>
            </a:r>
            <a:endParaRPr lang="en-GB" sz="2500" b="1" dirty="0">
              <a:solidFill>
                <a:srgbClr val="0066FF"/>
              </a:solidFill>
              <a:latin typeface="Helvetica" charset="0"/>
              <a:ea typeface="MS Gothic" charset="0"/>
              <a:cs typeface="MS Gothic" charset="0"/>
            </a:endParaRPr>
          </a:p>
        </p:txBody>
      </p:sp>
      <p:sp>
        <p:nvSpPr>
          <p:cNvPr id="171033" name="Rectangle 34"/>
          <p:cNvSpPr>
            <a:spLocks noChangeArrowheads="1"/>
          </p:cNvSpPr>
          <p:nvPr/>
        </p:nvSpPr>
        <p:spPr bwMode="auto">
          <a:xfrm>
            <a:off x="5572133" y="2584450"/>
            <a:ext cx="1487484"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مافعله</a:t>
            </a:r>
            <a:endParaRPr lang="en-GB" sz="2500" b="1" dirty="0">
              <a:solidFill>
                <a:srgbClr val="0066FF"/>
              </a:solidFill>
              <a:latin typeface="Helvetica" charset="0"/>
              <a:ea typeface="MS Gothic" charset="0"/>
              <a:cs typeface="MS Gothic" charset="0"/>
            </a:endParaRPr>
          </a:p>
        </p:txBody>
      </p:sp>
      <p:sp>
        <p:nvSpPr>
          <p:cNvPr id="171034" name="Rectangle 35"/>
          <p:cNvSpPr>
            <a:spLocks noChangeArrowheads="1"/>
          </p:cNvSpPr>
          <p:nvPr/>
        </p:nvSpPr>
        <p:spPr bwMode="auto">
          <a:xfrm>
            <a:off x="1643042" y="5251450"/>
            <a:ext cx="204472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شعر به</a:t>
            </a:r>
            <a:endParaRPr lang="en-GB" sz="2500" b="1" dirty="0">
              <a:solidFill>
                <a:srgbClr val="0066FF"/>
              </a:solidFill>
              <a:latin typeface="Helvetica" charset="0"/>
              <a:ea typeface="MS Gothic" charset="0"/>
              <a:cs typeface="MS Gothic" charset="0"/>
            </a:endParaRPr>
          </a:p>
        </p:txBody>
      </p:sp>
      <p:sp>
        <p:nvSpPr>
          <p:cNvPr id="171035" name="Text Box 36"/>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grpSp>
        <p:nvGrpSpPr>
          <p:cNvPr id="171036" name="Group 37"/>
          <p:cNvGrpSpPr>
            <a:grpSpLocks/>
          </p:cNvGrpSpPr>
          <p:nvPr/>
        </p:nvGrpSpPr>
        <p:grpSpPr bwMode="auto">
          <a:xfrm>
            <a:off x="3219450" y="2214554"/>
            <a:ext cx="2566996" cy="2827346"/>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627160"/>
            <a:ext cx="4516438" cy="938600"/>
            <a:chOff x="1523" y="2010"/>
            <a:chExt cx="3129" cy="542"/>
          </a:xfrm>
        </p:grpSpPr>
        <p:sp>
          <p:nvSpPr>
            <p:cNvPr id="171046" name="Text Box 42"/>
            <p:cNvSpPr txBox="1">
              <a:spLocks noChangeArrowheads="1"/>
            </p:cNvSpPr>
            <p:nvPr/>
          </p:nvSpPr>
          <p:spPr bwMode="auto">
            <a:xfrm rot="18900000">
              <a:off x="1523" y="2284"/>
              <a:ext cx="3129"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النظر معاً</a:t>
              </a:r>
              <a:endParaRPr lang="en-GB" b="1" dirty="0">
                <a:solidFill>
                  <a:srgbClr val="FFFFFF"/>
                </a:solidFill>
                <a:latin typeface="Lucida Handwriting" charset="0"/>
                <a:ea typeface="MS Gothic" charset="0"/>
                <a:cs typeface="MS Gothic" charset="0"/>
              </a:endParaRPr>
            </a:p>
          </p:txBody>
        </p:sp>
        <p:sp>
          <p:nvSpPr>
            <p:cNvPr id="171047" name="Text Box 43"/>
            <p:cNvSpPr txBox="1">
              <a:spLocks noChangeArrowheads="1"/>
            </p:cNvSpPr>
            <p:nvPr/>
          </p:nvSpPr>
          <p:spPr bwMode="auto">
            <a:xfrm rot="18960000">
              <a:off x="1720" y="2010"/>
              <a:ext cx="2076"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ar-JO" b="1" dirty="0">
                  <a:solidFill>
                    <a:srgbClr val="FFFFFF"/>
                  </a:solidFill>
                  <a:latin typeface="Lucida Handwriting" charset="0"/>
                  <a:ea typeface="MS Gothic" charset="0"/>
                  <a:cs typeface="MS Gothic" charset="0"/>
                </a:rPr>
                <a:t>الإزائية</a:t>
              </a:r>
              <a:endParaRPr lang="en-GB" b="1" dirty="0">
                <a:solidFill>
                  <a:srgbClr val="FFFFFF"/>
                </a:solidFill>
                <a:latin typeface="Lucida Handwriting" charset="0"/>
                <a:ea typeface="MS Gothic" charset="0"/>
                <a:cs typeface="MS Gothic" charset="0"/>
              </a:endParaRPr>
            </a:p>
          </p:txBody>
        </p:sp>
      </p:grpSp>
      <p:sp>
        <p:nvSpPr>
          <p:cNvPr id="22572" name="Text Box 44"/>
          <p:cNvSpPr txBox="1">
            <a:spLocks noChangeArrowheads="1"/>
          </p:cNvSpPr>
          <p:nvPr/>
        </p:nvSpPr>
        <p:spPr bwMode="auto">
          <a:xfrm>
            <a:off x="3463925" y="3495679"/>
            <a:ext cx="5126038" cy="1946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النظر </a:t>
            </a:r>
          </a:p>
          <a:p>
            <a:pPr algn="ctr" eaLnBrk="1" hangingPunct="1">
              <a:spcBef>
                <a:spcPts val="3022"/>
              </a:spcBef>
              <a:buClr>
                <a:srgbClr val="FAFD00"/>
              </a:buClr>
            </a:pPr>
            <a:r>
              <a:rPr lang="ar-JO" sz="4800" b="1" dirty="0">
                <a:solidFill>
                  <a:srgbClr val="FAFD00"/>
                </a:solidFill>
                <a:latin typeface="Comic Sans MS" charset="0"/>
                <a:ea typeface="MS Gothic" charset="0"/>
                <a:cs typeface="MS Gothic" charset="0"/>
              </a:rPr>
              <a:t>معاً</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142976" y="815978"/>
            <a:ext cx="5857916" cy="1192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ar-JO" sz="7200" b="1" dirty="0">
                <a:solidFill>
                  <a:srgbClr val="FAFD00"/>
                </a:solidFill>
                <a:latin typeface="Comic Sans MS" charset="0"/>
                <a:ea typeface="MS Gothic" charset="0"/>
                <a:cs typeface="MS Gothic" charset="0"/>
              </a:rPr>
              <a:t>الإزائية</a:t>
            </a:r>
            <a:endParaRPr lang="en-GB" sz="7200" b="1" dirty="0">
              <a:solidFill>
                <a:srgbClr val="FAFD00"/>
              </a:solidFill>
              <a:latin typeface="Comic Sans MS" charset="0"/>
              <a:ea typeface="MS Gothic" charset="0"/>
              <a:cs typeface="MS Gothic" charset="0"/>
            </a:endParaRPr>
          </a:p>
        </p:txBody>
      </p:sp>
      <p:sp>
        <p:nvSpPr>
          <p:cNvPr id="171040" name="Text Box 46"/>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2" name="Text Box 48"/>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71043" name="Text Box 49"/>
          <p:cNvSpPr txBox="1">
            <a:spLocks noChangeArrowheads="1"/>
          </p:cNvSpPr>
          <p:nvPr/>
        </p:nvSpPr>
        <p:spPr bwMode="auto">
          <a:xfrm>
            <a:off x="8701266" y="6482267"/>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الكلمة غريبة الصوت</a:t>
            </a:r>
            <a:endParaRPr lang="en-US" dirty="0">
              <a:latin typeface="Times New Roman" charset="0"/>
              <a:cs typeface="MS Gothic" charset="0"/>
            </a:endParaRPr>
          </a:p>
        </p:txBody>
      </p:sp>
      <p:sp>
        <p:nvSpPr>
          <p:cNvPr id="171045" name="TextBox 52"/>
          <p:cNvSpPr txBox="1">
            <a:spLocks noChangeArrowheads="1"/>
          </p:cNvSpPr>
          <p:nvPr/>
        </p:nvSpPr>
        <p:spPr bwMode="auto">
          <a:xfrm>
            <a:off x="8388354" y="5"/>
            <a:ext cx="74238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ea typeface="MS Gothic" charset="0"/>
                <a:cs typeface="MS Gothic" charset="0"/>
              </a:rPr>
              <a:t>51أ</a:t>
            </a:r>
            <a:endParaRPr lang="en-US" b="1" dirty="0">
              <a:solidFill>
                <a:srgbClr val="FFFFFF"/>
              </a:solidFill>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730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173064"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73065"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73066"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73067"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sp>
        <p:nvSpPr>
          <p:cNvPr id="173101" name="Rectangle 25"/>
          <p:cNvSpPr>
            <a:spLocks noChangeArrowheads="1"/>
          </p:cNvSpPr>
          <p:nvPr/>
        </p:nvSpPr>
        <p:spPr bwMode="auto">
          <a:xfrm>
            <a:off x="5011738" y="4325942"/>
            <a:ext cx="847285" cy="36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5" name="Rectangle 31"/>
          <p:cNvSpPr>
            <a:spLocks noChangeArrowheads="1"/>
          </p:cNvSpPr>
          <p:nvPr/>
        </p:nvSpPr>
        <p:spPr bwMode="auto">
          <a:xfrm>
            <a:off x="5759456" y="3684589"/>
            <a:ext cx="1476375" cy="572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200" b="1" dirty="0">
                <a:solidFill>
                  <a:srgbClr val="0066FF"/>
                </a:solidFill>
                <a:latin typeface="Helvetica" charset="0"/>
                <a:ea typeface="MS Gothic" charset="0"/>
                <a:cs typeface="MS Gothic" charset="0"/>
              </a:rPr>
              <a:t>يوحنا</a:t>
            </a:r>
            <a:endParaRPr lang="en-GB" sz="3200" b="1" dirty="0">
              <a:solidFill>
                <a:srgbClr val="0066FF"/>
              </a:solidFill>
              <a:latin typeface="Helvetica" charset="0"/>
              <a:ea typeface="MS Gothic" charset="0"/>
              <a:cs typeface="MS Gothic" charset="0"/>
            </a:endParaRPr>
          </a:p>
        </p:txBody>
      </p:sp>
      <p:sp>
        <p:nvSpPr>
          <p:cNvPr id="55316" name="Rectangle 32"/>
          <p:cNvSpPr>
            <a:spLocks noChangeArrowheads="1"/>
          </p:cNvSpPr>
          <p:nvPr/>
        </p:nvSpPr>
        <p:spPr bwMode="auto">
          <a:xfrm>
            <a:off x="2424117" y="1560513"/>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اليهود</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7" name="Rectangle 33"/>
          <p:cNvSpPr>
            <a:spLocks noChangeArrowheads="1"/>
          </p:cNvSpPr>
          <p:nvPr/>
        </p:nvSpPr>
        <p:spPr bwMode="auto">
          <a:xfrm>
            <a:off x="5899151" y="1570038"/>
            <a:ext cx="1766888"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الرومان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18" name="Rectangle 34"/>
          <p:cNvSpPr>
            <a:spLocks noChangeArrowheads="1"/>
          </p:cNvSpPr>
          <p:nvPr/>
        </p:nvSpPr>
        <p:spPr bwMode="auto">
          <a:xfrm>
            <a:off x="2214547" y="4237038"/>
            <a:ext cx="2014558"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اليونانيين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79" name="Rectangle 35"/>
          <p:cNvSpPr>
            <a:spLocks noChangeArrowheads="1"/>
          </p:cNvSpPr>
          <p:nvPr/>
        </p:nvSpPr>
        <p:spPr bwMode="auto">
          <a:xfrm>
            <a:off x="5334001" y="4241800"/>
            <a:ext cx="2693988"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الكنيسة</a:t>
            </a:r>
            <a:endParaRPr lang="en-GB" sz="2500" b="1" dirty="0">
              <a:solidFill>
                <a:srgbClr val="0066FF"/>
              </a:solidFill>
              <a:latin typeface="Helvetica" charset="0"/>
              <a:ea typeface="MS Gothic" charset="0"/>
              <a:cs typeface="MS Gothic" charset="0"/>
            </a:endParaRPr>
          </a:p>
        </p:txBody>
      </p:sp>
      <p:sp>
        <p:nvSpPr>
          <p:cNvPr id="55320" name="Rectangle 36"/>
          <p:cNvSpPr>
            <a:spLocks noChangeArrowheads="1"/>
          </p:cNvSpPr>
          <p:nvPr/>
        </p:nvSpPr>
        <p:spPr bwMode="auto">
          <a:xfrm>
            <a:off x="2424117" y="2070106"/>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2" name="Rectangle 38"/>
          <p:cNvSpPr>
            <a:spLocks noChangeArrowheads="1"/>
          </p:cNvSpPr>
          <p:nvPr/>
        </p:nvSpPr>
        <p:spPr bwMode="auto">
          <a:xfrm>
            <a:off x="2000232" y="4735513"/>
            <a:ext cx="2206643"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الله / الإنسان</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3" name="Rectangle 39"/>
          <p:cNvSpPr>
            <a:spLocks noChangeArrowheads="1"/>
          </p:cNvSpPr>
          <p:nvPr/>
        </p:nvSpPr>
        <p:spPr bwMode="auto">
          <a:xfrm>
            <a:off x="5903913" y="4729165"/>
            <a:ext cx="1073150"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الله</a:t>
            </a:r>
            <a:endParaRPr lang="en-GB" sz="2500" b="1" dirty="0">
              <a:solidFill>
                <a:srgbClr val="0066FF"/>
              </a:solidFill>
              <a:latin typeface="Helvetica" charset="0"/>
              <a:ea typeface="MS Gothic" charset="0"/>
              <a:cs typeface="MS Gothic" charset="0"/>
            </a:endParaRPr>
          </a:p>
        </p:txBody>
      </p:sp>
      <p:sp>
        <p:nvSpPr>
          <p:cNvPr id="55324" name="Rectangle 40"/>
          <p:cNvSpPr>
            <a:spLocks noChangeArrowheads="1"/>
          </p:cNvSpPr>
          <p:nvPr/>
        </p:nvSpPr>
        <p:spPr bwMode="auto">
          <a:xfrm>
            <a:off x="2424117" y="2574931"/>
            <a:ext cx="1766887"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5325" name="Rectangle 41"/>
          <p:cNvSpPr>
            <a:spLocks noChangeArrowheads="1"/>
          </p:cNvSpPr>
          <p:nvPr/>
        </p:nvSpPr>
        <p:spPr bwMode="auto">
          <a:xfrm>
            <a:off x="5500695" y="2584456"/>
            <a:ext cx="1558922"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فعل</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6" name="Rectangle 42"/>
          <p:cNvSpPr>
            <a:spLocks noChangeArrowheads="1"/>
          </p:cNvSpPr>
          <p:nvPr/>
        </p:nvSpPr>
        <p:spPr bwMode="auto">
          <a:xfrm>
            <a:off x="5872167" y="5256213"/>
            <a:ext cx="1766887" cy="464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66FF"/>
                </a:solidFill>
                <a:latin typeface="Helvetica" charset="0"/>
                <a:ea typeface="MS Gothic" charset="0"/>
                <a:cs typeface="MS Gothic" charset="0"/>
              </a:rPr>
              <a:t>ما قصده</a:t>
            </a:r>
            <a:endParaRPr lang="en-GB" sz="2500" b="1" dirty="0">
              <a:solidFill>
                <a:srgbClr val="0066FF"/>
              </a:solidFill>
              <a:latin typeface="Helvetica" charset="0"/>
              <a:ea typeface="MS Gothic" charset="0"/>
              <a:cs typeface="MS Gothic" charset="0"/>
            </a:endParaRPr>
          </a:p>
        </p:txBody>
      </p:sp>
      <p:sp>
        <p:nvSpPr>
          <p:cNvPr id="55327" name="Rectangle 43"/>
          <p:cNvSpPr>
            <a:spLocks noChangeArrowheads="1"/>
          </p:cNvSpPr>
          <p:nvPr/>
        </p:nvSpPr>
        <p:spPr bwMode="auto">
          <a:xfrm>
            <a:off x="1643042" y="5251456"/>
            <a:ext cx="2044727" cy="44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73088"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89"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90"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173094"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4857752" y="4286256"/>
            <a:ext cx="2928958" cy="638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68"/>
              </a:spcBef>
              <a:buClr>
                <a:srgbClr val="FFEA18"/>
              </a:buClr>
              <a:defRPr/>
            </a:pPr>
            <a:r>
              <a:rPr lang="ar-JO" sz="3600" b="1" dirty="0">
                <a:solidFill>
                  <a:srgbClr val="FFEA18"/>
                </a:solidFill>
                <a:effectLst>
                  <a:outerShdw blurRad="38100" dist="38100" dir="2700000" algn="tl">
                    <a:srgbClr val="DDDDDD"/>
                  </a:outerShdw>
                </a:effectLst>
                <a:ea typeface="MS Gothic" charset="0"/>
                <a:cs typeface="MS Gothic" charset="0"/>
              </a:rPr>
              <a:t>المجموع</a:t>
            </a:r>
            <a:endParaRPr lang="en-GB" sz="3600" b="1" dirty="0">
              <a:solidFill>
                <a:srgbClr val="FFEA18"/>
              </a:solidFill>
              <a:effectLst>
                <a:outerShdw blurRad="38100" dist="38100" dir="2700000" algn="tl">
                  <a:srgbClr val="DDDDDD"/>
                </a:outerShdw>
              </a:effectLst>
              <a:ea typeface="MS Gothic" charset="0"/>
              <a:cs typeface="MS Gothic" charset="0"/>
            </a:endParaRPr>
          </a:p>
        </p:txBody>
      </p:sp>
      <p:sp>
        <p:nvSpPr>
          <p:cNvPr id="173096"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3097"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73098"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defRPr/>
            </a:pPr>
            <a:r>
              <a:rPr lang="ar-JO"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الإزائية (النظر معاً)</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173100" name="TextBox 58"/>
          <p:cNvSpPr txBox="1">
            <a:spLocks noChangeArrowheads="1"/>
          </p:cNvSpPr>
          <p:nvPr/>
        </p:nvSpPr>
        <p:spPr bwMode="auto">
          <a:xfrm>
            <a:off x="8388354" y="5"/>
            <a:ext cx="74238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ea typeface="MS Gothic" charset="0"/>
                <a:cs typeface="MS Gothic" charset="0"/>
              </a:rPr>
              <a:t>51أ</a:t>
            </a:r>
            <a:endParaRPr lang="en-US" b="1" dirty="0">
              <a:solidFill>
                <a:srgbClr val="FFFFFF"/>
              </a:solidFill>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40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90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40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175113"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1136652" y="2058782"/>
            <a:ext cx="4137651"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8" name="Rectangle 14"/>
          <p:cNvSpPr>
            <a:spLocks noChangeArrowheads="1"/>
          </p:cNvSpPr>
          <p:nvPr/>
        </p:nvSpPr>
        <p:spPr bwMode="auto">
          <a:xfrm>
            <a:off x="1757363" y="1004894"/>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59" name="Rectangle 15"/>
          <p:cNvSpPr>
            <a:spLocks noChangeArrowheads="1"/>
          </p:cNvSpPr>
          <p:nvPr/>
        </p:nvSpPr>
        <p:spPr bwMode="auto">
          <a:xfrm>
            <a:off x="5588006"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0" name="Rectangle 16"/>
          <p:cNvSpPr>
            <a:spLocks noChangeArrowheads="1"/>
          </p:cNvSpPr>
          <p:nvPr/>
        </p:nvSpPr>
        <p:spPr bwMode="auto">
          <a:xfrm>
            <a:off x="5762631" y="3684594"/>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57361"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pPr>
              <a:defRPr/>
            </a:pPr>
            <a:r>
              <a:rPr lang="ar-JO" sz="2900" b="1" dirty="0">
                <a:solidFill>
                  <a:srgbClr val="FFEA18"/>
                </a:solidFill>
                <a:effectLst>
                  <a:outerShdw blurRad="38100" dist="38100" dir="2700000" algn="tl">
                    <a:srgbClr val="000000">
                      <a:alpha val="43137"/>
                    </a:srgbClr>
                  </a:outerShdw>
                </a:effectLst>
                <a:latin typeface="Comic Sans MS" charset="0"/>
                <a:ea typeface="MS Gothic" charset="0"/>
                <a:cs typeface="MS Gothic" charset="0"/>
              </a:rPr>
              <a:t>التداخل بين الأناجيل</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5018529" y="2752733"/>
            <a:ext cx="3013355" cy="4243388"/>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8"/>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92%</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0" name="Rectangle 16"/>
          <p:cNvSpPr>
            <a:spLocks noChangeArrowheads="1"/>
          </p:cNvSpPr>
          <p:nvPr/>
        </p:nvSpPr>
        <p:spPr bwMode="auto">
          <a:xfrm>
            <a:off x="1371600" y="2868619"/>
            <a:ext cx="2895600" cy="941960"/>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سجل نسب الميلاد</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2" name="Rectangle 16"/>
          <p:cNvSpPr>
            <a:spLocks noChangeArrowheads="1"/>
          </p:cNvSpPr>
          <p:nvPr/>
        </p:nvSpPr>
        <p:spPr bwMode="auto">
          <a:xfrm>
            <a:off x="5214942" y="2971800"/>
            <a:ext cx="2405058" cy="1372847"/>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إطعام الخمسة آلاف</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الآلام</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3" name="Rectangle 16"/>
          <p:cNvSpPr>
            <a:spLocks noChangeArrowheads="1"/>
          </p:cNvSpPr>
          <p:nvPr/>
        </p:nvSpPr>
        <p:spPr bwMode="auto">
          <a:xfrm>
            <a:off x="2857488" y="2057400"/>
            <a:ext cx="2247912" cy="941960"/>
          </a:xfrm>
          <a:prstGeom prst="rect">
            <a:avLst/>
          </a:prstGeom>
          <a:noFill/>
          <a:ln w="9525">
            <a:noFill/>
            <a:round/>
            <a:headEnd/>
            <a:tailEnd/>
          </a:ln>
        </p:spPr>
        <p:txBody>
          <a:bodyPr wrap="square"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المعمودية</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ar-JO"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عشاء الرب</a:t>
            </a:r>
            <a:endPar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4" name="Rectangle 16"/>
          <p:cNvSpPr>
            <a:spLocks noChangeArrowheads="1"/>
          </p:cNvSpPr>
          <p:nvPr/>
        </p:nvSpPr>
        <p:spPr bwMode="auto">
          <a:xfrm>
            <a:off x="5943600" y="1524006"/>
            <a:ext cx="2133600" cy="1321551"/>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7%</a:t>
            </a:r>
          </a:p>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فريد</a:t>
            </a:r>
            <a:endParaRPr lang="en-GB" sz="32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175133" name="TextBox 36"/>
          <p:cNvSpPr txBox="1">
            <a:spLocks noChangeArrowheads="1"/>
          </p:cNvSpPr>
          <p:nvPr/>
        </p:nvSpPr>
        <p:spPr bwMode="auto">
          <a:xfrm>
            <a:off x="8388355" y="5"/>
            <a:ext cx="74238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ea typeface="MS Gothic" charset="0"/>
                <a:cs typeface="MS Gothic" charset="0"/>
              </a:rPr>
              <a:t>51ب</a:t>
            </a:r>
            <a:endParaRPr lang="en-US" b="1" dirty="0">
              <a:solidFill>
                <a:srgbClr val="FFFFFF"/>
              </a:solidFill>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3538" name="Rectangle 2"/>
          <p:cNvSpPr>
            <a:spLocks noChangeArrowheads="1"/>
          </p:cNvSpPr>
          <p:nvPr/>
        </p:nvSpPr>
        <p:spPr bwMode="auto">
          <a:xfrm>
            <a:off x="154422" y="6555443"/>
            <a:ext cx="1321955" cy="21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39"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0" name="AutoShape 4"/>
          <p:cNvSpPr>
            <a:spLocks noChangeArrowheads="1"/>
          </p:cNvSpPr>
          <p:nvPr/>
        </p:nvSpPr>
        <p:spPr bwMode="auto">
          <a:xfrm>
            <a:off x="4726422" y="889469"/>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1" name="AutoShape 5"/>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2" name="AutoShape 6"/>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3" name="AutoShape 7"/>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4" name="Rectangle 8"/>
          <p:cNvSpPr>
            <a:spLocks noChangeArrowheads="1"/>
          </p:cNvSpPr>
          <p:nvPr/>
        </p:nvSpPr>
        <p:spPr bwMode="auto">
          <a:xfrm>
            <a:off x="4814456" y="945497"/>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2</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5" name="Rectangle 9"/>
          <p:cNvSpPr>
            <a:spLocks noChangeArrowheads="1"/>
          </p:cNvSpPr>
          <p:nvPr/>
        </p:nvSpPr>
        <p:spPr bwMode="auto">
          <a:xfrm>
            <a:off x="1427309" y="3639111"/>
            <a:ext cx="412750" cy="634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193546" name="Rectangle 10"/>
          <p:cNvSpPr>
            <a:spLocks noChangeArrowheads="1"/>
          </p:cNvSpPr>
          <p:nvPr/>
        </p:nvSpPr>
        <p:spPr bwMode="auto">
          <a:xfrm>
            <a:off x="4860638" y="3623704"/>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endParaRPr lang="en-GB" sz="36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47" name="Rectangle 11"/>
          <p:cNvSpPr>
            <a:spLocks noChangeArrowheads="1"/>
          </p:cNvSpPr>
          <p:nvPr/>
        </p:nvSpPr>
        <p:spPr bwMode="auto">
          <a:xfrm>
            <a:off x="1412877" y="962307"/>
            <a:ext cx="412750" cy="628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1</a:t>
            </a:r>
            <a:endParaRPr lang="en-GB" sz="36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2" name="Rectangle 28"/>
          <p:cNvSpPr>
            <a:spLocks noChangeArrowheads="1"/>
          </p:cNvSpPr>
          <p:nvPr/>
        </p:nvSpPr>
        <p:spPr bwMode="auto">
          <a:xfrm>
            <a:off x="1757795" y="1004328"/>
            <a:ext cx="2355273" cy="57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algn="ct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متى</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3" name="Rectangle 29"/>
          <p:cNvSpPr>
            <a:spLocks noChangeArrowheads="1"/>
          </p:cNvSpPr>
          <p:nvPr/>
        </p:nvSpPr>
        <p:spPr bwMode="auto">
          <a:xfrm>
            <a:off x="5588000" y="1025338"/>
            <a:ext cx="2036330"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مرقس</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4" name="Rectangle 30"/>
          <p:cNvSpPr>
            <a:spLocks noChangeArrowheads="1"/>
          </p:cNvSpPr>
          <p:nvPr/>
        </p:nvSpPr>
        <p:spPr bwMode="auto">
          <a:xfrm>
            <a:off x="2148898" y="3692338"/>
            <a:ext cx="2036329"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لوقا</a:t>
            </a:r>
            <a:endParaRPr lang="en-GB" sz="3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5" name="Rectangle 31"/>
          <p:cNvSpPr>
            <a:spLocks noChangeArrowheads="1"/>
          </p:cNvSpPr>
          <p:nvPr/>
        </p:nvSpPr>
        <p:spPr bwMode="auto">
          <a:xfrm>
            <a:off x="5759740" y="3683935"/>
            <a:ext cx="1476375" cy="572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2019"/>
              </a:spcBef>
              <a:buClr>
                <a:srgbClr val="66FF99"/>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يوحنا</a:t>
            </a:r>
            <a:endPar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6" name="Rectangle 32"/>
          <p:cNvSpPr>
            <a:spLocks noChangeArrowheads="1"/>
          </p:cNvSpPr>
          <p:nvPr/>
        </p:nvSpPr>
        <p:spPr bwMode="auto">
          <a:xfrm>
            <a:off x="1643043" y="1560421"/>
            <a:ext cx="2282414"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algn="ct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اليهود</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7" name="Rectangle 33"/>
          <p:cNvSpPr>
            <a:spLocks noChangeArrowheads="1"/>
          </p:cNvSpPr>
          <p:nvPr/>
        </p:nvSpPr>
        <p:spPr bwMode="auto">
          <a:xfrm>
            <a:off x="5357818" y="1570226"/>
            <a:ext cx="2308365"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الرومان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8" name="Rectangle 34"/>
          <p:cNvSpPr>
            <a:spLocks noChangeArrowheads="1"/>
          </p:cNvSpPr>
          <p:nvPr/>
        </p:nvSpPr>
        <p:spPr bwMode="auto">
          <a:xfrm>
            <a:off x="1357289" y="4237226"/>
            <a:ext cx="2871235"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إلى اليونانيين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59" name="Rectangle 35"/>
          <p:cNvSpPr>
            <a:spLocks noChangeArrowheads="1"/>
          </p:cNvSpPr>
          <p:nvPr/>
        </p:nvSpPr>
        <p:spPr bwMode="auto">
          <a:xfrm>
            <a:off x="5895398" y="4241427"/>
            <a:ext cx="2625147"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الكنيسة</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0" name="Rectangle 36"/>
          <p:cNvSpPr>
            <a:spLocks noChangeArrowheads="1"/>
          </p:cNvSpPr>
          <p:nvPr/>
        </p:nvSpPr>
        <p:spPr bwMode="auto">
          <a:xfrm>
            <a:off x="2424546" y="2070288"/>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كملك</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1" name="Rectangle 37"/>
          <p:cNvSpPr>
            <a:spLocks noChangeArrowheads="1"/>
          </p:cNvSpPr>
          <p:nvPr/>
        </p:nvSpPr>
        <p:spPr bwMode="auto">
          <a:xfrm>
            <a:off x="5882410" y="2064684"/>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كخادم</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2" name="Rectangle 38"/>
          <p:cNvSpPr>
            <a:spLocks noChangeArrowheads="1"/>
          </p:cNvSpPr>
          <p:nvPr/>
        </p:nvSpPr>
        <p:spPr bwMode="auto">
          <a:xfrm>
            <a:off x="2440422" y="4735888"/>
            <a:ext cx="1766455" cy="41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الله/الإنسان</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3" name="Rectangle 39"/>
          <p:cNvSpPr>
            <a:spLocks noChangeArrowheads="1"/>
          </p:cNvSpPr>
          <p:nvPr/>
        </p:nvSpPr>
        <p:spPr bwMode="auto">
          <a:xfrm>
            <a:off x="5904057" y="4728884"/>
            <a:ext cx="1073727"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الله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4" name="Rectangle 40"/>
          <p:cNvSpPr>
            <a:spLocks noChangeArrowheads="1"/>
          </p:cNvSpPr>
          <p:nvPr/>
        </p:nvSpPr>
        <p:spPr bwMode="auto">
          <a:xfrm>
            <a:off x="2427433" y="2574552"/>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قاله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5" name="Rectangle 41"/>
          <p:cNvSpPr>
            <a:spLocks noChangeArrowheads="1"/>
          </p:cNvSpPr>
          <p:nvPr/>
        </p:nvSpPr>
        <p:spPr bwMode="auto">
          <a:xfrm>
            <a:off x="5500694" y="2584357"/>
            <a:ext cx="1559351"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فعله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6" name="Rectangle 42"/>
          <p:cNvSpPr>
            <a:spLocks noChangeArrowheads="1"/>
          </p:cNvSpPr>
          <p:nvPr/>
        </p:nvSpPr>
        <p:spPr bwMode="auto">
          <a:xfrm>
            <a:off x="5872308" y="5255559"/>
            <a:ext cx="1766455" cy="418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ما قصده</a:t>
            </a:r>
            <a:endParaRPr lang="en-GB" sz="22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7" name="Rectangle 43"/>
          <p:cNvSpPr>
            <a:spLocks noChangeArrowheads="1"/>
          </p:cNvSpPr>
          <p:nvPr/>
        </p:nvSpPr>
        <p:spPr bwMode="auto">
          <a:xfrm>
            <a:off x="2000232" y="5251357"/>
            <a:ext cx="1687099" cy="418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ar-JO"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rPr>
              <a:t>ما شعر به</a:t>
            </a:r>
            <a:endParaRPr lang="en-GB" sz="2200" b="1" dirty="0">
              <a:solidFill>
                <a:srgbClr val="0066FF"/>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93568" name="AutoShape 44"/>
          <p:cNvSpPr>
            <a:spLocks noChangeArrowheads="1"/>
          </p:cNvSpPr>
          <p:nvPr/>
        </p:nvSpPr>
        <p:spPr bwMode="auto">
          <a:xfrm>
            <a:off x="4735080" y="3534055"/>
            <a:ext cx="3004705" cy="248630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69" name="Text Box 45"/>
          <p:cNvSpPr txBox="1">
            <a:spLocks noChangeArrowheads="1"/>
          </p:cNvSpPr>
          <p:nvPr/>
        </p:nvSpPr>
        <p:spPr bwMode="auto">
          <a:xfrm>
            <a:off x="8781110" y="4036"/>
            <a:ext cx="162940" cy="361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1122"/>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24622" name="Text Box 46"/>
          <p:cNvSpPr txBox="1">
            <a:spLocks noChangeArrowheads="1"/>
          </p:cNvSpPr>
          <p:nvPr/>
        </p:nvSpPr>
        <p:spPr bwMode="auto">
          <a:xfrm>
            <a:off x="3668568" y="2616574"/>
            <a:ext cx="1770785" cy="1531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82" tIns="41953" rIns="80682" bIns="41953">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877"/>
              </a:spcBef>
              <a:buClr>
                <a:srgbClr val="FFEA18"/>
              </a:buClr>
              <a:defRPr/>
            </a:pPr>
            <a:r>
              <a:rPr lang="en-GB" sz="9400" b="1">
                <a:solidFill>
                  <a:srgbClr val="FFEA18"/>
                </a:solidFill>
                <a:effectLst>
                  <a:outerShdw blurRad="38100" dist="38100" dir="2700000" algn="tl">
                    <a:srgbClr val="000000">
                      <a:alpha val="43137"/>
                    </a:srgbClr>
                  </a:outerShdw>
                </a:effectLst>
                <a:ea typeface="MS Gothic" charset="0"/>
                <a:cs typeface="MS Gothic" charset="0"/>
              </a:rPr>
              <a:t>∑</a:t>
            </a:r>
          </a:p>
        </p:txBody>
      </p:sp>
      <p:sp>
        <p:nvSpPr>
          <p:cNvPr id="193571" name="Text Box 47"/>
          <p:cNvSpPr txBox="1">
            <a:spLocks noChangeArrowheads="1"/>
          </p:cNvSpPr>
          <p:nvPr/>
        </p:nvSpPr>
        <p:spPr bwMode="auto">
          <a:xfrm>
            <a:off x="8357808" y="6539780"/>
            <a:ext cx="303829" cy="22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61"/>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489" y="228321"/>
            <a:ext cx="8152534" cy="609319"/>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4" tIns="45678" rIns="91354" bIns="45678"/>
          <a:lstStyle/>
          <a:p>
            <a:pPr>
              <a:defRPr/>
            </a:pPr>
            <a:r>
              <a:rPr lang="ar-JO" sz="2900" b="1" dirty="0">
                <a:solidFill>
                  <a:srgbClr val="FAFD00"/>
                </a:solidFill>
                <a:effectLst>
                  <a:outerShdw blurRad="38100" dist="38100" dir="2700000" algn="tl">
                    <a:srgbClr val="000000">
                      <a:alpha val="43137"/>
                    </a:srgbClr>
                  </a:outerShdw>
                </a:effectLst>
                <a:latin typeface="Comic Sans MS" charset="0"/>
              </a:rPr>
              <a:t>يوحنا : تجميع الرسالة</a:t>
            </a:r>
            <a:endParaRPr lang="en-US" dirty="0">
              <a:effectLst>
                <a:outerShdw blurRad="38100" dist="38100" dir="2700000" algn="tl">
                  <a:srgbClr val="000000">
                    <a:alpha val="43137"/>
                  </a:srgbClr>
                </a:outerShdw>
              </a:effectLst>
              <a:latin typeface="Times New Roman" charset="0"/>
            </a:endParaRPr>
          </a:p>
        </p:txBody>
      </p:sp>
      <p:sp>
        <p:nvSpPr>
          <p:cNvPr id="52" name="TextBox 51"/>
          <p:cNvSpPr txBox="1"/>
          <p:nvPr/>
        </p:nvSpPr>
        <p:spPr>
          <a:xfrm>
            <a:off x="8459932" y="0"/>
            <a:ext cx="742337" cy="461580"/>
          </a:xfrm>
          <a:prstGeom prst="rect">
            <a:avLst/>
          </a:prstGeom>
          <a:noFill/>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extLst>
      <p:ext uri="{BB962C8B-B14F-4D97-AF65-F5344CB8AC3E}">
        <p14:creationId xmlns:p14="http://schemas.microsoft.com/office/powerpoint/2010/main" val="2282512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3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40754" y="762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49</a:t>
            </a:r>
            <a:endParaRPr lang="en-US" b="1" dirty="0">
              <a:solidFill>
                <a:srgbClr val="FFFFFF"/>
              </a:solidFill>
              <a:latin typeface="Arial" charset="0"/>
              <a:cs typeface="Arial" charset="0"/>
            </a:endParaRPr>
          </a:p>
        </p:txBody>
      </p:sp>
      <p:pic>
        <p:nvPicPr>
          <p:cNvPr id="177154"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06" name="Rectangle 1038"/>
          <p:cNvSpPr>
            <a:spLocks noGrp="1" noChangeArrowheads="1"/>
          </p:cNvSpPr>
          <p:nvPr>
            <p:ph type="title"/>
          </p:nvPr>
        </p:nvSpPr>
        <p:spPr>
          <a:xfrm>
            <a:off x="1738317" y="228606"/>
            <a:ext cx="5805487" cy="646113"/>
          </a:xfrm>
          <a:solidFill>
            <a:schemeClr val="bg2"/>
          </a:solidFill>
        </p:spPr>
        <p:txBody>
          <a:bodyPr anchor="t" anchorCtr="0">
            <a:spAutoFit/>
          </a:bodyPr>
          <a:lstStyle/>
          <a:p>
            <a:pPr eaLnBrk="1" hangingPunct="1">
              <a:defRPr/>
            </a:pPr>
            <a:r>
              <a:rPr lang="ar-JO" sz="3600" b="1" dirty="0">
                <a:solidFill>
                  <a:schemeClr val="tx1"/>
                </a:solidFill>
                <a:effectLst>
                  <a:outerShdw blurRad="38100" dist="38100" dir="2700000" algn="tl">
                    <a:srgbClr val="000000"/>
                  </a:outerShdw>
                </a:effectLst>
                <a:latin typeface="Arial"/>
                <a:ea typeface="SimSun" charset="0"/>
                <a:cs typeface="Arial"/>
              </a:rPr>
              <a:t>مشكلة الإزائية</a:t>
            </a:r>
            <a:endParaRPr lang="en-US" sz="3600" b="1" dirty="0">
              <a:solidFill>
                <a:schemeClr val="tx1"/>
              </a:solidFill>
              <a:effectLst>
                <a:outerShdw blurRad="38100" dist="38100" dir="2700000" algn="tl">
                  <a:srgbClr val="000000"/>
                </a:outerShdw>
              </a:effectLst>
              <a:latin typeface="Arial"/>
              <a:ea typeface="SimSun" charset="0"/>
              <a:cs typeface="Arial"/>
            </a:endParaRP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lIns="91376" tIns="45688" rIns="91376" bIns="45688"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a:cs typeface="Arial"/>
              </a:rPr>
              <a:t>متى، مرقس و لوقا باختصار :</a:t>
            </a:r>
            <a:endParaRPr lang="en-US" sz="3200" b="1" dirty="0">
              <a:solidFill>
                <a:srgbClr val="FFFFFF"/>
              </a:solidFill>
              <a:effectLst>
                <a:outerShdw blurRad="38100" dist="38100" dir="2700000" algn="tl">
                  <a:srgbClr val="010199"/>
                </a:outerShdw>
              </a:effectLst>
              <a:latin typeface="Arial"/>
              <a:cs typeface="Arial"/>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a:cs typeface="Arial"/>
              </a:rPr>
              <a:t>كيف نفسر </a:t>
            </a:r>
            <a:r>
              <a:rPr lang="ar-JO" sz="3200" b="1" dirty="0">
                <a:solidFill>
                  <a:srgbClr val="FFFF00"/>
                </a:solidFill>
                <a:effectLst>
                  <a:outerShdw blurRad="38100" dist="38100" dir="2700000" algn="tl">
                    <a:srgbClr val="010199"/>
                  </a:outerShdw>
                </a:effectLst>
                <a:latin typeface="Arial"/>
                <a:cs typeface="Arial"/>
              </a:rPr>
              <a:t>تشابهاتهم</a:t>
            </a:r>
            <a:r>
              <a:rPr lang="ar-JO" sz="3200" b="1" dirty="0">
                <a:solidFill>
                  <a:srgbClr val="FFFFFF"/>
                </a:solidFill>
                <a:effectLst>
                  <a:outerShdw blurRad="38100" dist="38100" dir="2700000" algn="tl">
                    <a:srgbClr val="010199"/>
                  </a:outerShdw>
                </a:effectLst>
                <a:latin typeface="Arial"/>
                <a:cs typeface="Arial"/>
              </a:rPr>
              <a:t> ؟</a:t>
            </a:r>
            <a:endParaRPr lang="en-US" sz="3200" b="1" dirty="0">
              <a:solidFill>
                <a:srgbClr val="FFFFFF"/>
              </a:solidFill>
              <a:effectLst>
                <a:outerShdw blurRad="38100" dist="38100" dir="2700000" algn="tl">
                  <a:srgbClr val="010199"/>
                </a:outerShdw>
              </a:effectLst>
              <a:latin typeface="Arial"/>
              <a:cs typeface="Arial"/>
            </a:endParaRPr>
          </a:p>
          <a:p>
            <a:pPr algn="r" rtl="1" eaLnBrk="1" hangingPunct="1">
              <a:spcBef>
                <a:spcPct val="20000"/>
              </a:spcBef>
              <a:buClr>
                <a:srgbClr val="FFFFCC"/>
              </a:buClr>
              <a:buSzPct val="75000"/>
              <a:buFont typeface="Wingdings" charset="0"/>
              <a:buChar char="l"/>
              <a:defRPr/>
            </a:pPr>
            <a:r>
              <a:rPr lang="ar-JO" sz="3200" b="1" dirty="0">
                <a:solidFill>
                  <a:srgbClr val="FFFFFF"/>
                </a:solidFill>
                <a:effectLst>
                  <a:outerShdw blurRad="38100" dist="38100" dir="2700000" algn="tl">
                    <a:srgbClr val="010199"/>
                  </a:outerShdw>
                </a:effectLst>
                <a:latin typeface="Arial"/>
                <a:cs typeface="Arial"/>
              </a:rPr>
              <a:t>كيف نفسر </a:t>
            </a:r>
            <a:r>
              <a:rPr lang="ar-JO" sz="3200" b="1" dirty="0">
                <a:solidFill>
                  <a:srgbClr val="FFFF00"/>
                </a:solidFill>
                <a:effectLst>
                  <a:outerShdw blurRad="38100" dist="38100" dir="2700000" algn="tl">
                    <a:srgbClr val="010199"/>
                  </a:outerShdw>
                </a:effectLst>
                <a:latin typeface="Arial"/>
                <a:cs typeface="Arial"/>
              </a:rPr>
              <a:t>اختلافاتهم</a:t>
            </a:r>
            <a:r>
              <a:rPr lang="ar-JO" sz="3200" b="1" dirty="0">
                <a:solidFill>
                  <a:srgbClr val="FFFFFF"/>
                </a:solidFill>
                <a:effectLst>
                  <a:outerShdw blurRad="38100" dist="38100" dir="2700000" algn="tl">
                    <a:srgbClr val="010199"/>
                  </a:outerShdw>
                </a:effectLst>
                <a:latin typeface="Arial"/>
                <a:cs typeface="Arial"/>
              </a:rPr>
              <a:t> ؟</a:t>
            </a:r>
            <a:endParaRPr lang="en-US" sz="3200" b="1" dirty="0">
              <a:solidFill>
                <a:srgbClr val="FFFFFF"/>
              </a:solidFill>
              <a:effectLst>
                <a:outerShdw blurRad="38100" dist="38100" dir="2700000" algn="tl">
                  <a:srgbClr val="010199"/>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8426454" y="152405"/>
            <a:ext cx="52687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179202" name="Text Box 5"/>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51</a:t>
            </a:r>
            <a:endParaRPr lang="en-US" b="1" dirty="0">
              <a:solidFill>
                <a:srgbClr val="FFFFFF"/>
              </a:solidFill>
              <a:latin typeface="Arial" charset="0"/>
              <a:cs typeface="Arial" charset="0"/>
            </a:endParaRPr>
          </a:p>
        </p:txBody>
      </p:sp>
      <p:sp>
        <p:nvSpPr>
          <p:cNvPr id="73735" name="Text Box 7"/>
          <p:cNvSpPr txBox="1">
            <a:spLocks noChangeArrowheads="1"/>
          </p:cNvSpPr>
          <p:nvPr/>
        </p:nvSpPr>
        <p:spPr bwMode="auto">
          <a:xfrm>
            <a:off x="2857488" y="5229231"/>
            <a:ext cx="714380" cy="107715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dirty="0">
              <a:solidFill>
                <a:srgbClr val="FFFFFF"/>
              </a:solidFill>
              <a:latin typeface="Arial" charset="0"/>
              <a:cs typeface="Arial" charset="0"/>
            </a:endParaRPr>
          </a:p>
          <a:p>
            <a:pPr eaLnBrk="1" hangingPunct="1"/>
            <a:r>
              <a:rPr lang="ar-JO" sz="3200" dirty="0">
                <a:solidFill>
                  <a:srgbClr val="FFFFFF"/>
                </a:solidFill>
                <a:latin typeface="Arial" charset="0"/>
                <a:cs typeface="Arial" charset="0"/>
              </a:rPr>
              <a:t>كيو</a:t>
            </a:r>
            <a:endParaRPr lang="en-US" sz="3200" dirty="0">
              <a:solidFill>
                <a:srgbClr val="FFFFFF"/>
              </a:solidFill>
              <a:latin typeface="Arial" charset="0"/>
              <a:cs typeface="Arial" charset="0"/>
            </a:endParaRP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179207" name="Text Box 19"/>
          <p:cNvSpPr txBox="1">
            <a:spLocks noChangeArrowheads="1"/>
          </p:cNvSpPr>
          <p:nvPr/>
        </p:nvSpPr>
        <p:spPr bwMode="auto">
          <a:xfrm>
            <a:off x="6553200" y="4343400"/>
            <a:ext cx="22860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الأرقام تشير إلى الأعداد في كل مصدر</a:t>
            </a:r>
            <a:endParaRPr lang="en-US" dirty="0">
              <a:solidFill>
                <a:srgbClr val="FFFFFF"/>
              </a:solidFill>
              <a:latin typeface="Arial" charset="0"/>
              <a:cs typeface="Arial" charset="0"/>
            </a:endParaRPr>
          </a:p>
        </p:txBody>
      </p:sp>
      <p:sp>
        <p:nvSpPr>
          <p:cNvPr id="73748" name="Text Box 20"/>
          <p:cNvSpPr txBox="1">
            <a:spLocks noChangeArrowheads="1"/>
          </p:cNvSpPr>
          <p:nvPr/>
        </p:nvSpPr>
        <p:spPr bwMode="auto">
          <a:xfrm>
            <a:off x="2934175" y="5199065"/>
            <a:ext cx="70391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235</a:t>
            </a:r>
            <a:endParaRPr lang="en-US" dirty="0">
              <a:solidFill>
                <a:srgbClr val="FFFFFF"/>
              </a:solidFill>
              <a:latin typeface="Arial" charset="0"/>
              <a:cs typeface="Arial" charset="0"/>
            </a:endParaRPr>
          </a:p>
        </p:txBody>
      </p:sp>
      <p:grpSp>
        <p:nvGrpSpPr>
          <p:cNvPr id="2" name="Group 52"/>
          <p:cNvGrpSpPr>
            <a:grpSpLocks/>
          </p:cNvGrpSpPr>
          <p:nvPr/>
        </p:nvGrpSpPr>
        <p:grpSpPr bwMode="auto">
          <a:xfrm>
            <a:off x="1254125" y="5257800"/>
            <a:ext cx="703263" cy="990600"/>
            <a:chOff x="508" y="3312"/>
            <a:chExt cx="443" cy="624"/>
          </a:xfrm>
        </p:grpSpPr>
        <p:sp>
          <p:nvSpPr>
            <p:cNvPr id="17923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dirty="0">
                <a:solidFill>
                  <a:srgbClr val="FFFFFF"/>
                </a:solidFill>
                <a:latin typeface="Arial" charset="0"/>
                <a:cs typeface="Arial" charset="0"/>
              </a:endParaRPr>
            </a:p>
            <a:p>
              <a:pPr algn="ctr" eaLnBrk="1" hangingPunct="1">
                <a:spcBef>
                  <a:spcPct val="50000"/>
                </a:spcBef>
              </a:pPr>
              <a:r>
                <a:rPr lang="ar-JO" sz="2000" dirty="0">
                  <a:solidFill>
                    <a:srgbClr val="FFFFFF"/>
                  </a:solidFill>
                  <a:latin typeface="Arial" charset="0"/>
                  <a:cs typeface="Arial" charset="0"/>
                </a:rPr>
                <a:t>م</a:t>
              </a:r>
              <a:endParaRPr lang="en-US" sz="700" dirty="0">
                <a:solidFill>
                  <a:srgbClr val="FFFFFF"/>
                </a:solidFill>
                <a:latin typeface="Arial" charset="0"/>
                <a:cs typeface="Arial" charset="0"/>
              </a:endParaRPr>
            </a:p>
            <a:p>
              <a:pPr eaLnBrk="1" hangingPunct="1">
                <a:spcBef>
                  <a:spcPct val="50000"/>
                </a:spcBef>
              </a:pPr>
              <a:endParaRPr lang="en-US" sz="900" dirty="0">
                <a:solidFill>
                  <a:srgbClr val="FFFFFF"/>
                </a:solidFill>
                <a:latin typeface="Arial" charset="0"/>
                <a:cs typeface="Arial" charset="0"/>
              </a:endParaRPr>
            </a:p>
          </p:txBody>
        </p:sp>
        <p:sp>
          <p:nvSpPr>
            <p:cNvPr id="179239" name="Text Box 23"/>
            <p:cNvSpPr txBox="1">
              <a:spLocks noChangeArrowheads="1"/>
            </p:cNvSpPr>
            <p:nvPr/>
          </p:nvSpPr>
          <p:spPr bwMode="auto">
            <a:xfrm>
              <a:off x="508" y="331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333</a:t>
              </a:r>
              <a:endParaRPr lang="en-US" dirty="0">
                <a:solidFill>
                  <a:srgbClr val="FFFFFF"/>
                </a:solidFill>
                <a:latin typeface="Arial" charset="0"/>
                <a:cs typeface="Arial" charset="0"/>
              </a:endParaRPr>
            </a:p>
          </p:txBody>
        </p:sp>
      </p:grpSp>
      <p:grpSp>
        <p:nvGrpSpPr>
          <p:cNvPr id="3" name="Group 58"/>
          <p:cNvGrpSpPr>
            <a:grpSpLocks/>
          </p:cNvGrpSpPr>
          <p:nvPr/>
        </p:nvGrpSpPr>
        <p:grpSpPr bwMode="auto">
          <a:xfrm>
            <a:off x="2590800" y="838201"/>
            <a:ext cx="1143000" cy="1062038"/>
            <a:chOff x="1632" y="528"/>
            <a:chExt cx="720" cy="669"/>
          </a:xfrm>
        </p:grpSpPr>
        <p:sp>
          <p:nvSpPr>
            <p:cNvPr id="73734" name="Text Box 6"/>
            <p:cNvSpPr txBox="1">
              <a:spLocks noChangeArrowheads="1"/>
            </p:cNvSpPr>
            <p:nvPr/>
          </p:nvSpPr>
          <p:spPr bwMode="auto">
            <a:xfrm>
              <a:off x="1632" y="528"/>
              <a:ext cx="720" cy="669"/>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dirty="0">
                <a:solidFill>
                  <a:srgbClr val="FFFFFF"/>
                </a:solidFill>
                <a:latin typeface="Arial" charset="0"/>
                <a:cs typeface="Arial" charset="0"/>
              </a:endParaRPr>
            </a:p>
            <a:p>
              <a:pPr algn="ctr" eaLnBrk="1" hangingPunct="1">
                <a:spcBef>
                  <a:spcPct val="50000"/>
                </a:spcBef>
                <a:defRPr/>
              </a:pPr>
              <a:r>
                <a:rPr lang="en-US" sz="2800" dirty="0">
                  <a:solidFill>
                    <a:srgbClr val="FFFFFF"/>
                  </a:solidFill>
                  <a:latin typeface="Arial" charset="0"/>
                  <a:cs typeface="Arial" charset="0"/>
                </a:rPr>
                <a:t> </a:t>
              </a:r>
              <a:r>
                <a:rPr lang="ar-JO" sz="2800" dirty="0">
                  <a:solidFill>
                    <a:srgbClr val="FFFFFF"/>
                  </a:solidFill>
                  <a:latin typeface="Arial" charset="0"/>
                  <a:cs typeface="Arial" charset="0"/>
                </a:rPr>
                <a:t>مرقس</a:t>
              </a:r>
              <a:endParaRPr lang="en-US" sz="800" dirty="0">
                <a:solidFill>
                  <a:srgbClr val="FFFFFF"/>
                </a:solidFill>
                <a:latin typeface="Arial" charset="0"/>
                <a:cs typeface="Arial" charset="0"/>
              </a:endParaRPr>
            </a:p>
            <a:p>
              <a:pPr algn="ctr" eaLnBrk="1" hangingPunct="1">
                <a:spcBef>
                  <a:spcPct val="50000"/>
                </a:spcBef>
                <a:defRPr/>
              </a:pPr>
              <a:endParaRPr lang="en-US" sz="1000" dirty="0">
                <a:solidFill>
                  <a:srgbClr val="FFFFFF"/>
                </a:solidFill>
                <a:latin typeface="Arial" charset="0"/>
                <a:cs typeface="Arial" charset="0"/>
              </a:endParaRPr>
            </a:p>
          </p:txBody>
        </p:sp>
        <p:sp>
          <p:nvSpPr>
            <p:cNvPr id="179237" name="Text Box 18"/>
            <p:cNvSpPr txBox="1">
              <a:spLocks noChangeArrowheads="1"/>
            </p:cNvSpPr>
            <p:nvPr/>
          </p:nvSpPr>
          <p:spPr bwMode="auto">
            <a:xfrm>
              <a:off x="1784" y="528"/>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661</a:t>
              </a:r>
              <a:endParaRPr lang="en-US" dirty="0">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a:solidFill>
                  <a:srgbClr val="FFFFFF"/>
                </a:solidFill>
                <a:latin typeface="Arial" charset="0"/>
                <a:cs typeface="Arial" charset="0"/>
              </a:endParaRPr>
            </a:p>
            <a:p>
              <a:pPr algn="ctr" eaLnBrk="1" hangingPunct="1">
                <a:spcBef>
                  <a:spcPct val="50000"/>
                </a:spcBef>
                <a:defRPr/>
              </a:pPr>
              <a:r>
                <a:rPr lang="ar-JO" sz="2000" dirty="0">
                  <a:solidFill>
                    <a:srgbClr val="FFFFFF"/>
                  </a:solidFill>
                  <a:latin typeface="Arial" charset="0"/>
                  <a:cs typeface="Arial" charset="0"/>
                </a:rPr>
                <a:t>لوقا</a:t>
              </a:r>
              <a:endParaRPr lang="en-US" sz="700" dirty="0">
                <a:solidFill>
                  <a:srgbClr val="FFFFFF"/>
                </a:solidFill>
                <a:latin typeface="Arial" charset="0"/>
                <a:cs typeface="Arial" charset="0"/>
              </a:endParaRPr>
            </a:p>
            <a:p>
              <a:pPr eaLnBrk="1" hangingPunct="1">
                <a:spcBef>
                  <a:spcPct val="50000"/>
                </a:spcBef>
                <a:defRPr/>
              </a:pPr>
              <a:endParaRPr lang="en-US" sz="900" dirty="0">
                <a:solidFill>
                  <a:srgbClr val="FFFFFF"/>
                </a:solidFill>
                <a:latin typeface="Arial" charset="0"/>
                <a:cs typeface="Arial" charset="0"/>
              </a:endParaRPr>
            </a:p>
          </p:txBody>
        </p:sp>
        <p:sp>
          <p:nvSpPr>
            <p:cNvPr id="179235" name="Text Box 24"/>
            <p:cNvSpPr txBox="1">
              <a:spLocks noChangeArrowheads="1"/>
            </p:cNvSpPr>
            <p:nvPr/>
          </p:nvSpPr>
          <p:spPr bwMode="auto">
            <a:xfrm>
              <a:off x="2428" y="235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350</a:t>
              </a:r>
              <a:endParaRPr lang="en-US" dirty="0">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dirty="0">
                <a:solidFill>
                  <a:srgbClr val="FFFFFF"/>
                </a:solidFill>
                <a:latin typeface="Arial" charset="0"/>
                <a:cs typeface="Arial" charset="0"/>
              </a:endParaRPr>
            </a:p>
            <a:p>
              <a:pPr algn="ctr" eaLnBrk="1" hangingPunct="1">
                <a:spcBef>
                  <a:spcPct val="50000"/>
                </a:spcBef>
                <a:defRPr/>
              </a:pPr>
              <a:r>
                <a:rPr lang="ar-JO" sz="2000" dirty="0">
                  <a:solidFill>
                    <a:srgbClr val="FFFFFF"/>
                  </a:solidFill>
                  <a:latin typeface="Arial" charset="0"/>
                  <a:cs typeface="Arial" charset="0"/>
                </a:rPr>
                <a:t>متى</a:t>
              </a:r>
              <a:endParaRPr lang="en-US" dirty="0">
                <a:solidFill>
                  <a:srgbClr val="FFFFFF"/>
                </a:solidFill>
                <a:latin typeface="Arial" charset="0"/>
                <a:cs typeface="Arial" charset="0"/>
              </a:endParaRPr>
            </a:p>
            <a:p>
              <a:pPr eaLnBrk="1" hangingPunct="1">
                <a:spcBef>
                  <a:spcPct val="50000"/>
                </a:spcBef>
                <a:defRPr/>
              </a:pPr>
              <a:endParaRPr lang="en-US" sz="1000" dirty="0">
                <a:solidFill>
                  <a:srgbClr val="FFFFFF"/>
                </a:solidFill>
                <a:latin typeface="Arial" charset="0"/>
                <a:cs typeface="Arial" charset="0"/>
              </a:endParaRPr>
            </a:p>
          </p:txBody>
        </p:sp>
        <p:sp>
          <p:nvSpPr>
            <p:cNvPr id="179233" name="Text Box 25"/>
            <p:cNvSpPr txBox="1">
              <a:spLocks noChangeArrowheads="1"/>
            </p:cNvSpPr>
            <p:nvPr/>
          </p:nvSpPr>
          <p:spPr bwMode="auto">
            <a:xfrm>
              <a:off x="1036" y="235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500</a:t>
              </a:r>
              <a:endParaRPr lang="en-US" dirty="0">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7923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dirty="0">
                <a:solidFill>
                  <a:srgbClr val="FFFFFF"/>
                </a:solidFill>
                <a:latin typeface="Arial" charset="0"/>
                <a:cs typeface="Arial" charset="0"/>
              </a:endParaRPr>
            </a:p>
            <a:p>
              <a:pPr algn="ctr" eaLnBrk="1" hangingPunct="1">
                <a:spcBef>
                  <a:spcPct val="50000"/>
                </a:spcBef>
              </a:pPr>
              <a:r>
                <a:rPr lang="ar-JO" sz="2000" dirty="0">
                  <a:solidFill>
                    <a:srgbClr val="FFFFFF"/>
                  </a:solidFill>
                  <a:latin typeface="Arial" charset="0"/>
                  <a:cs typeface="Arial" charset="0"/>
                </a:rPr>
                <a:t>ل</a:t>
              </a:r>
              <a:endParaRPr lang="en-US" sz="700" dirty="0">
                <a:solidFill>
                  <a:srgbClr val="FFFFFF"/>
                </a:solidFill>
                <a:latin typeface="Arial" charset="0"/>
                <a:cs typeface="Arial" charset="0"/>
              </a:endParaRPr>
            </a:p>
            <a:p>
              <a:pPr eaLnBrk="1" hangingPunct="1">
                <a:spcBef>
                  <a:spcPct val="50000"/>
                </a:spcBef>
              </a:pPr>
              <a:endParaRPr lang="en-US" sz="900" dirty="0">
                <a:solidFill>
                  <a:srgbClr val="FFFFFF"/>
                </a:solidFill>
                <a:latin typeface="Arial" charset="0"/>
                <a:cs typeface="Arial" charset="0"/>
              </a:endParaRPr>
            </a:p>
          </p:txBody>
        </p:sp>
        <p:sp>
          <p:nvSpPr>
            <p:cNvPr id="179231" name="Text Box 26"/>
            <p:cNvSpPr txBox="1">
              <a:spLocks noChangeArrowheads="1"/>
            </p:cNvSpPr>
            <p:nvPr/>
          </p:nvSpPr>
          <p:spPr bwMode="auto">
            <a:xfrm>
              <a:off x="2888" y="3312"/>
              <a:ext cx="44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564</a:t>
              </a:r>
              <a:endParaRPr lang="en-US" dirty="0">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79228" name="Text Box 21"/>
            <p:cNvSpPr txBox="1">
              <a:spLocks noChangeArrowheads="1"/>
            </p:cNvSpPr>
            <p:nvPr/>
          </p:nvSpPr>
          <p:spPr bwMode="auto">
            <a:xfrm>
              <a:off x="982" y="1872"/>
              <a:ext cx="51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1068</a:t>
              </a:r>
              <a:endParaRPr lang="en-US" dirty="0">
                <a:solidFill>
                  <a:srgbClr val="FFFFFF"/>
                </a:solidFill>
                <a:latin typeface="Arial" charset="0"/>
                <a:cs typeface="Arial" charset="0"/>
              </a:endParaRPr>
            </a:p>
          </p:txBody>
        </p:sp>
        <p:sp>
          <p:nvSpPr>
            <p:cNvPr id="17922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79226" name="Text Box 22"/>
            <p:cNvSpPr txBox="1">
              <a:spLocks noChangeArrowheads="1"/>
            </p:cNvSpPr>
            <p:nvPr/>
          </p:nvSpPr>
          <p:spPr bwMode="auto">
            <a:xfrm>
              <a:off x="2411" y="1872"/>
              <a:ext cx="53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1149</a:t>
              </a:r>
              <a:endParaRPr lang="en-US" dirty="0">
                <a:solidFill>
                  <a:srgbClr val="FFFFFF"/>
                </a:solidFill>
                <a:latin typeface="Arial" charset="0"/>
                <a:cs typeface="Arial" charset="0"/>
              </a:endParaRPr>
            </a:p>
          </p:txBody>
        </p:sp>
        <p:sp>
          <p:nvSpPr>
            <p:cNvPr id="17922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7922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2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17922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22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9220" name="Rectangle 54"/>
          <p:cNvSpPr>
            <a:spLocks noGrp="1" noChangeArrowheads="1"/>
          </p:cNvSpPr>
          <p:nvPr>
            <p:ph type="title" idx="4294967295"/>
          </p:nvPr>
        </p:nvSpPr>
        <p:spPr>
          <a:xfrm>
            <a:off x="5410200" y="1219201"/>
            <a:ext cx="3124200" cy="1754262"/>
          </a:xfrm>
          <a:solidFill>
            <a:schemeClr val="bg2"/>
          </a:solidFill>
        </p:spPr>
        <p:txBody>
          <a:bodyPr anchor="t" anchorCtr="0">
            <a:spAutoFit/>
          </a:bodyPr>
          <a:lstStyle/>
          <a:p>
            <a:pPr eaLnBrk="1" hangingPunct="1"/>
            <a:r>
              <a:rPr lang="ar-JO" altLang="zh-CN" sz="3600" b="1" dirty="0">
                <a:solidFill>
                  <a:schemeClr val="tx1"/>
                </a:solidFill>
                <a:latin typeface="Arial" charset="0"/>
                <a:ea typeface="ＭＳ Ｐゴシック" charset="0"/>
                <a:cs typeface="Arial" charset="0"/>
              </a:rPr>
              <a:t>مخطط</a:t>
            </a:r>
            <a:br>
              <a:rPr lang="ar-JO" altLang="zh-CN" sz="3600" b="1" dirty="0">
                <a:solidFill>
                  <a:schemeClr val="tx1"/>
                </a:solidFill>
                <a:latin typeface="Arial" charset="0"/>
                <a:ea typeface="ＭＳ Ｐゴシック" charset="0"/>
                <a:cs typeface="Arial" charset="0"/>
              </a:rPr>
            </a:br>
            <a:r>
              <a:rPr lang="ar-JO" altLang="zh-CN" sz="3600" b="1" dirty="0">
                <a:solidFill>
                  <a:schemeClr val="tx1"/>
                </a:solidFill>
                <a:latin typeface="Arial" charset="0"/>
                <a:ea typeface="ＭＳ Ｐゴシック" charset="0"/>
                <a:cs typeface="Arial" charset="0"/>
              </a:rPr>
              <a:t>أولوية</a:t>
            </a:r>
            <a:br>
              <a:rPr lang="ar-JO" altLang="zh-CN" sz="3600" b="1" dirty="0">
                <a:solidFill>
                  <a:schemeClr val="tx1"/>
                </a:solidFill>
                <a:latin typeface="Arial" charset="0"/>
                <a:ea typeface="ＭＳ Ｐゴシック" charset="0"/>
                <a:cs typeface="Arial" charset="0"/>
              </a:rPr>
            </a:br>
            <a:r>
              <a:rPr lang="ar-JO" altLang="zh-CN" sz="3600" b="1" dirty="0">
                <a:solidFill>
                  <a:schemeClr val="tx1"/>
                </a:solidFill>
                <a:latin typeface="Arial" charset="0"/>
                <a:ea typeface="ＭＳ Ｐゴシック" charset="0"/>
                <a:cs typeface="Arial" charset="0"/>
              </a:rPr>
              <a:t>ماركان</a:t>
            </a:r>
            <a:endParaRPr lang="en-US" sz="3600" b="1" dirty="0">
              <a:solidFill>
                <a:schemeClr val="tx1"/>
              </a:solidFill>
              <a:latin typeface="Arial" charset="0"/>
              <a:ea typeface="ＭＳ Ｐゴシック"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8" y="44454"/>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49</a:t>
            </a:r>
            <a:endParaRPr lang="en-US" dirty="0">
              <a:solidFill>
                <a:srgbClr val="FFFFFF"/>
              </a:solidFill>
              <a:latin typeface="Arial" charset="0"/>
              <a:cs typeface="Arial" charset="0"/>
            </a:endParaRP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2852744"/>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4830769"/>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4" y="-76194"/>
            <a:ext cx="1243013"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3161944" y="228603"/>
            <a:ext cx="3666260" cy="646266"/>
          </a:xfrm>
          <a:solidFill>
            <a:schemeClr val="bg2"/>
          </a:solidFill>
        </p:spPr>
        <p:txBody>
          <a:bodyPr wrap="none" anchor="t" anchorCtr="0">
            <a:spAutoFit/>
          </a:bodyPr>
          <a:lstStyle/>
          <a:p>
            <a:pPr eaLnBrk="1" hangingPunct="1"/>
            <a:r>
              <a:rPr lang="ar-JO" sz="3600" b="1" dirty="0">
                <a:solidFill>
                  <a:schemeClr val="tx1"/>
                </a:solidFill>
                <a:latin typeface="Arial" charset="0"/>
                <a:ea typeface="SimSun" charset="0"/>
                <a:cs typeface="SimSun" charset="0"/>
              </a:rPr>
              <a:t>تأريخ الأناجيل الإزائية</a:t>
            </a:r>
            <a:endParaRPr lang="en-US" sz="3600" b="1" dirty="0">
              <a:solidFill>
                <a:schemeClr val="tx1"/>
              </a:solidFill>
              <a:latin typeface="Arial" charset="0"/>
              <a:ea typeface="SimSun" charset="0"/>
              <a:cs typeface="SimSun" charset="0"/>
            </a:endParaRPr>
          </a:p>
        </p:txBody>
      </p:sp>
      <p:sp>
        <p:nvSpPr>
          <p:cNvPr id="4" name="TextBox 3"/>
          <p:cNvSpPr txBox="1">
            <a:spLocks noChangeArrowheads="1"/>
          </p:cNvSpPr>
          <p:nvPr/>
        </p:nvSpPr>
        <p:spPr bwMode="auto">
          <a:xfrm>
            <a:off x="700089" y="1084263"/>
            <a:ext cx="68948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مرقس</a:t>
            </a:r>
            <a:endParaRPr lang="en-US" sz="2000" dirty="0">
              <a:solidFill>
                <a:srgbClr val="FFFFFF"/>
              </a:solidFill>
              <a:latin typeface="Arial" charset="0"/>
              <a:cs typeface="Arial" charset="0"/>
            </a:endParaRPr>
          </a:p>
        </p:txBody>
      </p:sp>
      <p:sp>
        <p:nvSpPr>
          <p:cNvPr id="17" name="TextBox 16"/>
          <p:cNvSpPr txBox="1">
            <a:spLocks noChangeArrowheads="1"/>
          </p:cNvSpPr>
          <p:nvPr/>
        </p:nvSpPr>
        <p:spPr bwMode="auto">
          <a:xfrm>
            <a:off x="1636713" y="1444625"/>
            <a:ext cx="498725"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متى</a:t>
            </a:r>
            <a:endParaRPr lang="en-US" sz="2000" dirty="0">
              <a:solidFill>
                <a:srgbClr val="FFFFFF"/>
              </a:solidFill>
              <a:latin typeface="Arial" charset="0"/>
              <a:cs typeface="Arial" charset="0"/>
            </a:endParaRPr>
          </a:p>
        </p:txBody>
      </p:sp>
      <p:sp>
        <p:nvSpPr>
          <p:cNvPr id="18" name="TextBox 17"/>
          <p:cNvSpPr txBox="1">
            <a:spLocks noChangeArrowheads="1"/>
          </p:cNvSpPr>
          <p:nvPr/>
        </p:nvSpPr>
        <p:spPr bwMode="auto">
          <a:xfrm>
            <a:off x="3292481" y="1444625"/>
            <a:ext cx="47628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لوقا</a:t>
            </a:r>
            <a:endParaRPr lang="en-US" sz="2000" dirty="0">
              <a:solidFill>
                <a:srgbClr val="FFFFFF"/>
              </a:solidFill>
              <a:latin typeface="Arial" charset="0"/>
              <a:cs typeface="Arial" charset="0"/>
            </a:endParaRPr>
          </a:p>
        </p:txBody>
      </p:sp>
      <p:sp>
        <p:nvSpPr>
          <p:cNvPr id="19" name="TextBox 18"/>
          <p:cNvSpPr txBox="1">
            <a:spLocks noChangeArrowheads="1"/>
          </p:cNvSpPr>
          <p:nvPr/>
        </p:nvSpPr>
        <p:spPr bwMode="auto">
          <a:xfrm>
            <a:off x="700088" y="1916119"/>
            <a:ext cx="251459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الفرضية الأولى</a:t>
            </a:r>
            <a:endParaRPr lang="en-US" sz="1800" dirty="0">
              <a:solidFill>
                <a:srgbClr val="FFFFFF"/>
              </a:solidFill>
              <a:latin typeface="Arial" charset="0"/>
              <a:cs typeface="Arial" charset="0"/>
            </a:endParaRPr>
          </a:p>
        </p:txBody>
      </p:sp>
      <p:sp>
        <p:nvSpPr>
          <p:cNvPr id="20" name="TextBox 19"/>
          <p:cNvSpPr txBox="1">
            <a:spLocks noChangeArrowheads="1"/>
          </p:cNvSpPr>
          <p:nvPr/>
        </p:nvSpPr>
        <p:spPr bwMode="auto">
          <a:xfrm>
            <a:off x="700090" y="2205038"/>
            <a:ext cx="273685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متى و لوقا استخدموا مرقس كمصدر</a:t>
            </a:r>
            <a:endParaRPr lang="en-US" sz="1800" dirty="0">
              <a:solidFill>
                <a:srgbClr val="FFFFFF"/>
              </a:solidFill>
              <a:latin typeface="Arial" charset="0"/>
              <a:cs typeface="Arial" charset="0"/>
            </a:endParaRPr>
          </a:p>
        </p:txBody>
      </p:sp>
      <p:cxnSp>
        <p:nvCxnSpPr>
          <p:cNvPr id="6" name="Straight Arrow Connector 5"/>
          <p:cNvCxnSpPr>
            <a:cxnSpLocks noChangeShapeType="1"/>
            <a:stCxn id="4" idx="3"/>
          </p:cNvCxnSpPr>
          <p:nvPr/>
        </p:nvCxnSpPr>
        <p:spPr bwMode="auto">
          <a:xfrm>
            <a:off x="1389572" y="1284286"/>
            <a:ext cx="750378" cy="23177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a:off x="1636713" y="1300164"/>
            <a:ext cx="1727200" cy="215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 name="TextBox 27"/>
          <p:cNvSpPr txBox="1">
            <a:spLocks noChangeArrowheads="1"/>
          </p:cNvSpPr>
          <p:nvPr/>
        </p:nvSpPr>
        <p:spPr bwMode="auto">
          <a:xfrm>
            <a:off x="700088" y="2924175"/>
            <a:ext cx="2443151"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u="sng" dirty="0">
                <a:solidFill>
                  <a:srgbClr val="FFFFFF"/>
                </a:solidFill>
                <a:latin typeface="Arial" charset="0"/>
                <a:cs typeface="Arial" charset="0"/>
              </a:rPr>
              <a:t>النظرة الأولى</a:t>
            </a:r>
            <a:endParaRPr lang="en-US" sz="1800" u="sng" dirty="0">
              <a:solidFill>
                <a:srgbClr val="FFFFFF"/>
              </a:solidFill>
              <a:latin typeface="Arial" charset="0"/>
              <a:cs typeface="Arial" charset="0"/>
            </a:endParaRPr>
          </a:p>
        </p:txBody>
      </p:sp>
      <p:sp>
        <p:nvSpPr>
          <p:cNvPr id="29" name="TextBox 28"/>
          <p:cNvSpPr txBox="1">
            <a:spLocks noChangeArrowheads="1"/>
          </p:cNvSpPr>
          <p:nvPr/>
        </p:nvSpPr>
        <p:spPr bwMode="auto">
          <a:xfrm>
            <a:off x="700090" y="3213106"/>
            <a:ext cx="273685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كتب مرقس في الخمسينات أو أوائل الستينات</a:t>
            </a:r>
            <a:endParaRPr lang="en-US" sz="1800" dirty="0">
              <a:solidFill>
                <a:srgbClr val="FFFFFF"/>
              </a:solidFill>
              <a:latin typeface="Arial" charset="0"/>
              <a:cs typeface="Arial" charset="0"/>
            </a:endParaRPr>
          </a:p>
        </p:txBody>
      </p:sp>
      <p:sp>
        <p:nvSpPr>
          <p:cNvPr id="30" name="TextBox 29"/>
          <p:cNvSpPr txBox="1">
            <a:spLocks noChangeArrowheads="1"/>
          </p:cNvSpPr>
          <p:nvPr/>
        </p:nvSpPr>
        <p:spPr bwMode="auto">
          <a:xfrm>
            <a:off x="714348" y="3789363"/>
            <a:ext cx="2849595"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(1) كتب متى في أواخر الخمسينات أو الستينات</a:t>
            </a:r>
            <a:endParaRPr lang="en-US" sz="1800" dirty="0">
              <a:solidFill>
                <a:srgbClr val="FFFFFF"/>
              </a:solidFill>
              <a:latin typeface="Arial" charset="0"/>
              <a:cs typeface="Arial" charset="0"/>
            </a:endParaRPr>
          </a:p>
        </p:txBody>
      </p:sp>
      <p:sp>
        <p:nvSpPr>
          <p:cNvPr id="31" name="TextBox 30"/>
          <p:cNvSpPr txBox="1">
            <a:spLocks noChangeArrowheads="1"/>
          </p:cNvSpPr>
          <p:nvPr/>
        </p:nvSpPr>
        <p:spPr bwMode="auto">
          <a:xfrm>
            <a:off x="900113" y="4427544"/>
            <a:ext cx="27352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(2) كتب لوقا في 59-63</a:t>
            </a:r>
            <a:endParaRPr lang="en-US" sz="1800" dirty="0">
              <a:solidFill>
                <a:srgbClr val="FFFFFF"/>
              </a:solidFill>
              <a:latin typeface="Arial" charset="0"/>
              <a:cs typeface="Arial" charset="0"/>
            </a:endParaRPr>
          </a:p>
        </p:txBody>
      </p:sp>
      <p:sp>
        <p:nvSpPr>
          <p:cNvPr id="35" name="TextBox 34"/>
          <p:cNvSpPr txBox="1">
            <a:spLocks noChangeArrowheads="1"/>
          </p:cNvSpPr>
          <p:nvPr/>
        </p:nvSpPr>
        <p:spPr bwMode="auto">
          <a:xfrm>
            <a:off x="700088" y="4868869"/>
            <a:ext cx="2514589"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u="sng" dirty="0">
                <a:solidFill>
                  <a:srgbClr val="FFFFFF"/>
                </a:solidFill>
                <a:latin typeface="Arial" charset="0"/>
                <a:cs typeface="Arial" charset="0"/>
              </a:rPr>
              <a:t>اللنظرة الثانية</a:t>
            </a:r>
            <a:endParaRPr lang="en-US" sz="1800" u="sng" dirty="0">
              <a:solidFill>
                <a:srgbClr val="FFFFFF"/>
              </a:solidFill>
              <a:latin typeface="Arial" charset="0"/>
              <a:cs typeface="Arial" charset="0"/>
            </a:endParaRPr>
          </a:p>
        </p:txBody>
      </p:sp>
      <p:sp>
        <p:nvSpPr>
          <p:cNvPr id="36" name="TextBox 35"/>
          <p:cNvSpPr txBox="1">
            <a:spLocks noChangeArrowheads="1"/>
          </p:cNvSpPr>
          <p:nvPr/>
        </p:nvSpPr>
        <p:spPr bwMode="auto">
          <a:xfrm>
            <a:off x="700090" y="5157789"/>
            <a:ext cx="27368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كتب مرقس 65-70</a:t>
            </a:r>
            <a:endParaRPr lang="en-US" sz="1800" dirty="0">
              <a:solidFill>
                <a:srgbClr val="FFFFFF"/>
              </a:solidFill>
              <a:latin typeface="Arial" charset="0"/>
              <a:cs typeface="Arial" charset="0"/>
            </a:endParaRPr>
          </a:p>
        </p:txBody>
      </p:sp>
      <p:sp>
        <p:nvSpPr>
          <p:cNvPr id="37" name="TextBox 36"/>
          <p:cNvSpPr txBox="1">
            <a:spLocks noChangeArrowheads="1"/>
          </p:cNvSpPr>
          <p:nvPr/>
        </p:nvSpPr>
        <p:spPr bwMode="auto">
          <a:xfrm>
            <a:off x="900118" y="5516569"/>
            <a:ext cx="2663825"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(1) كتب متى في السبعينات</a:t>
            </a:r>
            <a:endParaRPr lang="en-US" sz="1800" dirty="0">
              <a:solidFill>
                <a:srgbClr val="FFFFFF"/>
              </a:solidFill>
              <a:latin typeface="Arial" charset="0"/>
              <a:cs typeface="Arial" charset="0"/>
            </a:endParaRPr>
          </a:p>
        </p:txBody>
      </p:sp>
      <p:sp>
        <p:nvSpPr>
          <p:cNvPr id="38" name="TextBox 37"/>
          <p:cNvSpPr txBox="1">
            <a:spLocks noChangeArrowheads="1"/>
          </p:cNvSpPr>
          <p:nvPr/>
        </p:nvSpPr>
        <p:spPr bwMode="auto">
          <a:xfrm>
            <a:off x="900113" y="6156331"/>
            <a:ext cx="2735262"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(2) كتب لوقا في السبعينات</a:t>
            </a:r>
            <a:endParaRPr lang="en-US" sz="1800" dirty="0">
              <a:solidFill>
                <a:srgbClr val="FFFFFF"/>
              </a:solidFill>
              <a:latin typeface="Arial" charset="0"/>
              <a:cs typeface="Arial" charset="0"/>
            </a:endParaRP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2820994"/>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4149731"/>
            <a:ext cx="619125"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68948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مرقس</a:t>
            </a:r>
            <a:endParaRPr lang="en-US" sz="2000" dirty="0">
              <a:solidFill>
                <a:srgbClr val="FFFFFF"/>
              </a:solidFill>
              <a:latin typeface="Arial" charset="0"/>
              <a:cs typeface="Arial" charset="0"/>
            </a:endParaRPr>
          </a:p>
        </p:txBody>
      </p:sp>
      <p:sp>
        <p:nvSpPr>
          <p:cNvPr id="42" name="TextBox 41"/>
          <p:cNvSpPr txBox="1">
            <a:spLocks noChangeArrowheads="1"/>
          </p:cNvSpPr>
          <p:nvPr/>
        </p:nvSpPr>
        <p:spPr bwMode="auto">
          <a:xfrm>
            <a:off x="5842000" y="1412875"/>
            <a:ext cx="1516082"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dirty="0">
                <a:solidFill>
                  <a:srgbClr val="FFFFFF"/>
                </a:solidFill>
                <a:latin typeface="Arial" charset="0"/>
                <a:cs typeface="Arial" charset="0"/>
              </a:rPr>
              <a:t>متى</a:t>
            </a:r>
            <a:endParaRPr lang="en-US" sz="2000" dirty="0">
              <a:solidFill>
                <a:srgbClr val="FFFFFF"/>
              </a:solidFill>
              <a:latin typeface="Arial" charset="0"/>
              <a:cs typeface="Arial" charset="0"/>
            </a:endParaRPr>
          </a:p>
        </p:txBody>
      </p:sp>
      <p:sp>
        <p:nvSpPr>
          <p:cNvPr id="43" name="TextBox 42"/>
          <p:cNvSpPr txBox="1">
            <a:spLocks noChangeArrowheads="1"/>
          </p:cNvSpPr>
          <p:nvPr/>
        </p:nvSpPr>
        <p:spPr bwMode="auto">
          <a:xfrm>
            <a:off x="7821619" y="1412875"/>
            <a:ext cx="47628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dirty="0">
                <a:solidFill>
                  <a:srgbClr val="FFFFFF"/>
                </a:solidFill>
                <a:latin typeface="Arial" charset="0"/>
                <a:cs typeface="Arial" charset="0"/>
              </a:rPr>
              <a:t>لوقا</a:t>
            </a:r>
            <a:endParaRPr lang="en-US" sz="2000" dirty="0">
              <a:solidFill>
                <a:srgbClr val="FFFFFF"/>
              </a:solidFill>
              <a:latin typeface="Arial" charset="0"/>
              <a:cs typeface="Arial" charset="0"/>
            </a:endParaRPr>
          </a:p>
        </p:txBody>
      </p:sp>
      <p:sp>
        <p:nvSpPr>
          <p:cNvPr id="44" name="TextBox 43"/>
          <p:cNvSpPr txBox="1">
            <a:spLocks noChangeArrowheads="1"/>
          </p:cNvSpPr>
          <p:nvPr/>
        </p:nvSpPr>
        <p:spPr bwMode="auto">
          <a:xfrm>
            <a:off x="4787900" y="1884369"/>
            <a:ext cx="3498876"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الفرضية الثانية</a:t>
            </a:r>
            <a:endParaRPr lang="en-US" sz="1800" dirty="0">
              <a:solidFill>
                <a:srgbClr val="FFFFFF"/>
              </a:solidFill>
              <a:latin typeface="Arial" charset="0"/>
              <a:cs typeface="Arial" charset="0"/>
            </a:endParaRPr>
          </a:p>
        </p:txBody>
      </p:sp>
      <p:sp>
        <p:nvSpPr>
          <p:cNvPr id="45" name="TextBox 44"/>
          <p:cNvSpPr txBox="1">
            <a:spLocks noChangeArrowheads="1"/>
          </p:cNvSpPr>
          <p:nvPr/>
        </p:nvSpPr>
        <p:spPr bwMode="auto">
          <a:xfrm>
            <a:off x="4787900" y="2173288"/>
            <a:ext cx="3384550"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لم يستخدم كل من متى و لوقا انجيل مرقس كمصدر</a:t>
            </a:r>
            <a:endParaRPr lang="en-US" sz="1800" dirty="0">
              <a:solidFill>
                <a:srgbClr val="FFFFFF"/>
              </a:solidFill>
              <a:latin typeface="Arial" charset="0"/>
              <a:cs typeface="Arial" charset="0"/>
            </a:endParaRPr>
          </a:p>
        </p:txBody>
      </p:sp>
      <p:sp>
        <p:nvSpPr>
          <p:cNvPr id="48" name="TextBox 47"/>
          <p:cNvSpPr txBox="1">
            <a:spLocks noChangeArrowheads="1"/>
          </p:cNvSpPr>
          <p:nvPr/>
        </p:nvSpPr>
        <p:spPr bwMode="auto">
          <a:xfrm>
            <a:off x="4787904" y="2892425"/>
            <a:ext cx="3141682"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u="sng" dirty="0">
                <a:solidFill>
                  <a:srgbClr val="FFFFFF"/>
                </a:solidFill>
                <a:latin typeface="Arial" charset="0"/>
                <a:cs typeface="Arial" charset="0"/>
              </a:rPr>
              <a:t>النظرة الأولى</a:t>
            </a:r>
            <a:endParaRPr lang="en-US" sz="1800" u="sng" dirty="0">
              <a:solidFill>
                <a:srgbClr val="FFFFFF"/>
              </a:solidFill>
              <a:latin typeface="Arial" charset="0"/>
              <a:cs typeface="Arial" charset="0"/>
            </a:endParaRPr>
          </a:p>
        </p:txBody>
      </p:sp>
      <p:sp>
        <p:nvSpPr>
          <p:cNvPr id="49" name="TextBox 48"/>
          <p:cNvSpPr txBox="1">
            <a:spLocks noChangeArrowheads="1"/>
          </p:cNvSpPr>
          <p:nvPr/>
        </p:nvSpPr>
        <p:spPr bwMode="auto">
          <a:xfrm>
            <a:off x="4787903" y="3181356"/>
            <a:ext cx="3960813"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dirty="0">
                <a:solidFill>
                  <a:srgbClr val="FFFFFF"/>
                </a:solidFill>
                <a:latin typeface="Arial" charset="0"/>
                <a:cs typeface="Arial" charset="0"/>
              </a:rPr>
              <a:t>يمكن أن يكون مرقس قد كتب في أي وقت بين 50 و 70 م</a:t>
            </a:r>
            <a:endParaRPr lang="en-US" sz="1800" dirty="0">
              <a:solidFill>
                <a:srgbClr val="FFFFFF"/>
              </a:solidFill>
              <a:latin typeface="Arial" charset="0"/>
              <a:cs typeface="Arial" charset="0"/>
            </a:endParaRPr>
          </a:p>
        </p:txBody>
      </p:sp>
      <p:sp>
        <p:nvSpPr>
          <p:cNvPr id="52" name="TextBox 51"/>
          <p:cNvSpPr txBox="1">
            <a:spLocks noChangeArrowheads="1"/>
          </p:cNvSpPr>
          <p:nvPr/>
        </p:nvSpPr>
        <p:spPr bwMode="auto">
          <a:xfrm>
            <a:off x="4787904" y="4221169"/>
            <a:ext cx="321312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u="sng" dirty="0">
                <a:solidFill>
                  <a:srgbClr val="FFFFFF"/>
                </a:solidFill>
                <a:latin typeface="Arial" charset="0"/>
                <a:cs typeface="Arial" charset="0"/>
              </a:rPr>
              <a:t>النظرة الثانية</a:t>
            </a:r>
            <a:endParaRPr lang="en-US" sz="1800" u="sng" dirty="0">
              <a:solidFill>
                <a:srgbClr val="FFFFFF"/>
              </a:solidFill>
              <a:latin typeface="Arial" charset="0"/>
              <a:cs typeface="Arial" charset="0"/>
            </a:endParaRPr>
          </a:p>
        </p:txBody>
      </p:sp>
      <p:sp>
        <p:nvSpPr>
          <p:cNvPr id="53" name="TextBox 52"/>
          <p:cNvSpPr txBox="1">
            <a:spLocks noChangeArrowheads="1"/>
          </p:cNvSpPr>
          <p:nvPr/>
        </p:nvSpPr>
        <p:spPr bwMode="auto">
          <a:xfrm>
            <a:off x="4787900" y="4508500"/>
            <a:ext cx="399894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كتب مرقس بين 65-70</a:t>
            </a:r>
            <a:endParaRPr lang="en-US" sz="1800" dirty="0">
              <a:solidFill>
                <a:srgbClr val="FFFFFF"/>
              </a:solidFill>
              <a:latin typeface="Arial" charset="0"/>
              <a:cs typeface="Arial" charset="0"/>
            </a:endParaRPr>
          </a:p>
        </p:txBody>
      </p:sp>
      <p:sp>
        <p:nvSpPr>
          <p:cNvPr id="54" name="TextBox 53"/>
          <p:cNvSpPr txBox="1">
            <a:spLocks noChangeArrowheads="1"/>
          </p:cNvSpPr>
          <p:nvPr/>
        </p:nvSpPr>
        <p:spPr bwMode="auto">
          <a:xfrm>
            <a:off x="4987931" y="4868863"/>
            <a:ext cx="3687763" cy="646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(1) كتب متى في أوائل الخمسينات (أنظر إلى ملاحظات متى )</a:t>
            </a:r>
            <a:endParaRPr lang="en-US" sz="1800" dirty="0">
              <a:solidFill>
                <a:srgbClr val="FFFFFF"/>
              </a:solidFill>
              <a:latin typeface="Arial" charset="0"/>
              <a:cs typeface="Arial" charset="0"/>
            </a:endParaRPr>
          </a:p>
        </p:txBody>
      </p:sp>
      <p:sp>
        <p:nvSpPr>
          <p:cNvPr id="55" name="TextBox 54"/>
          <p:cNvSpPr txBox="1">
            <a:spLocks noChangeArrowheads="1"/>
          </p:cNvSpPr>
          <p:nvPr/>
        </p:nvSpPr>
        <p:spPr bwMode="auto">
          <a:xfrm>
            <a:off x="5003800" y="5516563"/>
            <a:ext cx="360045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dirty="0">
                <a:solidFill>
                  <a:srgbClr val="FFFFFF"/>
                </a:solidFill>
                <a:latin typeface="Arial" charset="0"/>
                <a:cs typeface="Arial" charset="0"/>
              </a:rPr>
              <a:t>(2) كتب لوقا 59-63 (أنظر ملاحظات لوقا)</a:t>
            </a:r>
            <a:endParaRPr lang="en-US" sz="1800" dirty="0">
              <a:solidFill>
                <a:srgbClr val="FFFFFF"/>
              </a:solidFill>
              <a:latin typeface="Arial" charset="0"/>
              <a:cs typeface="Arial" charset="0"/>
            </a:endParaRPr>
          </a:p>
        </p:txBody>
      </p:sp>
      <p:cxnSp>
        <p:nvCxnSpPr>
          <p:cNvPr id="12" name="Straight Connector 11"/>
          <p:cNvCxnSpPr>
            <a:cxnSpLocks noChangeShapeType="1"/>
          </p:cNvCxnSpPr>
          <p:nvPr/>
        </p:nvCxnSpPr>
        <p:spPr bwMode="auto">
          <a:xfrm>
            <a:off x="5580063" y="1268415"/>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cxnSp>
        <p:nvCxnSpPr>
          <p:cNvPr id="58" name="Straight Connector 57"/>
          <p:cNvCxnSpPr>
            <a:cxnSpLocks noChangeShapeType="1"/>
          </p:cNvCxnSpPr>
          <p:nvPr/>
        </p:nvCxnSpPr>
        <p:spPr bwMode="auto">
          <a:xfrm>
            <a:off x="7524750" y="1268415"/>
            <a:ext cx="0" cy="576262"/>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181284" name="TextBox 58"/>
          <p:cNvSpPr txBox="1">
            <a:spLocks noChangeArrowheads="1"/>
          </p:cNvSpPr>
          <p:nvPr/>
        </p:nvSpPr>
        <p:spPr bwMode="auto">
          <a:xfrm>
            <a:off x="2916240" y="796929"/>
            <a:ext cx="415609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i="1" dirty="0">
                <a:solidFill>
                  <a:srgbClr val="FFFFFF"/>
                </a:solidFill>
                <a:latin typeface="Arial" charset="0"/>
                <a:cs typeface="Arial" charset="0"/>
              </a:rPr>
              <a:t>مقتبسة من الكتاب المقدس الدراسي، 1431</a:t>
            </a:r>
            <a:endParaRPr lang="en-US" sz="1800" i="1" dirty="0">
              <a:solidFill>
                <a:srgbClr val="FFFFFF"/>
              </a:solidFill>
              <a:latin typeface="Arial" charset="0"/>
              <a:cs typeface="Arial" charset="0"/>
            </a:endParaRPr>
          </a:p>
        </p:txBody>
      </p:sp>
      <p:grpSp>
        <p:nvGrpSpPr>
          <p:cNvPr id="2" name="Group 14"/>
          <p:cNvGrpSpPr>
            <a:grpSpLocks/>
          </p:cNvGrpSpPr>
          <p:nvPr/>
        </p:nvGrpSpPr>
        <p:grpSpPr bwMode="auto">
          <a:xfrm>
            <a:off x="4211639" y="3933830"/>
            <a:ext cx="4697412" cy="2747963"/>
            <a:chOff x="2688" y="2160"/>
            <a:chExt cx="2880" cy="1731"/>
          </a:xfrm>
        </p:grpSpPr>
        <p:grpSp>
          <p:nvGrpSpPr>
            <p:cNvPr id="181286" name="Group 8"/>
            <p:cNvGrpSpPr>
              <a:grpSpLocks/>
            </p:cNvGrpSpPr>
            <p:nvPr/>
          </p:nvGrpSpPr>
          <p:grpSpPr bwMode="auto">
            <a:xfrm>
              <a:off x="3024" y="2304"/>
              <a:ext cx="2544" cy="1587"/>
              <a:chOff x="3072" y="2256"/>
              <a:chExt cx="2544" cy="1587"/>
            </a:xfrm>
          </p:grpSpPr>
          <p:sp>
            <p:nvSpPr>
              <p:cNvPr id="1812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dirty="0">
                    <a:solidFill>
                      <a:srgbClr val="FFFFFF"/>
                    </a:solidFill>
                    <a:latin typeface="Arial" charset="0"/>
                    <a:cs typeface="Arial" charset="0"/>
                  </a:rPr>
                  <a:t>تم تعليمها في الصف</a:t>
                </a:r>
                <a:endParaRPr lang="en-US" dirty="0">
                  <a:solidFill>
                    <a:srgbClr val="FFFFFF"/>
                  </a:solidFill>
                  <a:latin typeface="Arial" charset="0"/>
                  <a:cs typeface="Arial" charset="0"/>
                </a:endParaRP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Arial" charset="0"/>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8578854" y="76205"/>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49</a:t>
            </a:r>
            <a:endParaRPr lang="en-US" dirty="0">
              <a:solidFill>
                <a:srgbClr val="FFFFFF"/>
              </a:solidFill>
              <a:latin typeface="Arial" charset="0"/>
              <a:cs typeface="Arial" charset="0"/>
            </a:endParaRPr>
          </a:p>
        </p:txBody>
      </p:sp>
      <p:sp>
        <p:nvSpPr>
          <p:cNvPr id="183298" name="Rectangle 4"/>
          <p:cNvSpPr>
            <a:spLocks noGrp="1" noChangeArrowheads="1"/>
          </p:cNvSpPr>
          <p:nvPr>
            <p:ph type="title"/>
          </p:nvPr>
        </p:nvSpPr>
        <p:spPr>
          <a:xfrm>
            <a:off x="0" y="304800"/>
            <a:ext cx="8305800" cy="641350"/>
          </a:xfrm>
          <a:solidFill>
            <a:srgbClr val="0000FF"/>
          </a:solidFill>
        </p:spPr>
        <p:txBody>
          <a:bodyPr lIns="91376" tIns="45688" rIns="91376" bIns="45688" anchor="t">
            <a:spAutoFit/>
          </a:bodyPr>
          <a:lstStyle/>
          <a:p>
            <a:pPr algn="ctr" eaLnBrk="1" hangingPunct="1"/>
            <a:r>
              <a:rPr lang="ar-JO" sz="3600" i="0" dirty="0">
                <a:solidFill>
                  <a:schemeClr val="tx1"/>
                </a:solidFill>
                <a:latin typeface="Arial" charset="0"/>
                <a:ea typeface="SimSun" charset="0"/>
                <a:cs typeface="SimSun" charset="0"/>
              </a:rPr>
              <a:t>حلول المشكلة الإزائية</a:t>
            </a:r>
            <a:endParaRPr lang="en-US" sz="3600" i="0" dirty="0">
              <a:solidFill>
                <a:schemeClr val="tx1"/>
              </a:solidFill>
              <a:latin typeface="Arial" charset="0"/>
              <a:ea typeface="SimSun" charset="0"/>
              <a:cs typeface="SimSun" charset="0"/>
            </a:endParaRPr>
          </a:p>
        </p:txBody>
      </p:sp>
      <p:sp>
        <p:nvSpPr>
          <p:cNvPr id="183299" name="Text Box 5"/>
          <p:cNvSpPr txBox="1">
            <a:spLocks noChangeArrowheads="1"/>
          </p:cNvSpPr>
          <p:nvPr/>
        </p:nvSpPr>
        <p:spPr bwMode="auto">
          <a:xfrm>
            <a:off x="5867403" y="6400805"/>
            <a:ext cx="327993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i="1" dirty="0">
                <a:solidFill>
                  <a:srgbClr val="FFFFFF"/>
                </a:solidFill>
                <a:latin typeface="Arial" charset="0"/>
                <a:cs typeface="Arial" charset="0"/>
              </a:rPr>
              <a:t>الكتاب المقدس الدراسي، 1431</a:t>
            </a:r>
            <a:endParaRPr lang="en-US" dirty="0">
              <a:solidFill>
                <a:srgbClr val="FFFFFF"/>
              </a:solidFill>
              <a:latin typeface="Arial" charset="0"/>
              <a:cs typeface="Arial" charset="0"/>
            </a:endParaRP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lstStyle/>
          <a:p>
            <a:pPr marL="533027" indent="-533027">
              <a:spcBef>
                <a:spcPct val="20000"/>
              </a:spcBef>
              <a:buClr>
                <a:srgbClr val="FFCC66"/>
              </a:buClr>
            </a:pPr>
            <a:r>
              <a:rPr lang="en-US" dirty="0">
                <a:solidFill>
                  <a:srgbClr val="FFFFFF"/>
                </a:solidFill>
                <a:latin typeface="Arial" charset="0"/>
                <a:cs typeface="Times New Roman" charset="0"/>
              </a:rPr>
              <a:t>	</a:t>
            </a:r>
            <a:r>
              <a:rPr lang="ar-JO" dirty="0">
                <a:solidFill>
                  <a:srgbClr val="FFFFFF"/>
                </a:solidFill>
                <a:latin typeface="Arial" charset="0"/>
                <a:cs typeface="Times New Roman" charset="0"/>
              </a:rPr>
              <a:t>أسئلة مثل هذه تشكل ما يعرف باسم المشكلة الإزائية، هناك عدة حلول يمكن تقديمها :</a:t>
            </a:r>
            <a:endParaRPr lang="en-US" dirty="0">
              <a:solidFill>
                <a:srgbClr val="FFFFFF"/>
              </a:solidFill>
              <a:latin typeface="Arial" charset="0"/>
              <a:cs typeface="Times New Roman" charset="0"/>
            </a:endParaRPr>
          </a:p>
          <a:p>
            <a:pPr marL="533027" indent="-533027" algn="r">
              <a:spcBef>
                <a:spcPct val="20000"/>
              </a:spcBef>
              <a:buClr>
                <a:srgbClr val="FFCC66"/>
              </a:buClr>
            </a:pPr>
            <a:r>
              <a:rPr lang="ar-JO" dirty="0">
                <a:solidFill>
                  <a:srgbClr val="FFFFFF"/>
                </a:solidFill>
                <a:latin typeface="Arial" charset="0"/>
                <a:cs typeface="Times New Roman" charset="0"/>
              </a:rPr>
              <a:t>1. استخدام </a:t>
            </a:r>
            <a:r>
              <a:rPr lang="ar-JO" dirty="0">
                <a:solidFill>
                  <a:srgbClr val="FFFF00"/>
                </a:solidFill>
                <a:latin typeface="Arial" charset="0"/>
                <a:cs typeface="Times New Roman" charset="0"/>
              </a:rPr>
              <a:t>التقليد الشفوي </a:t>
            </a:r>
            <a:r>
              <a:rPr lang="ar-JO" dirty="0">
                <a:solidFill>
                  <a:srgbClr val="FFFFFF"/>
                </a:solidFill>
                <a:latin typeface="Arial" charset="0"/>
                <a:cs typeface="Times New Roman" charset="0"/>
              </a:rPr>
              <a:t>: يظن البعض أن التقليد أصبح نمطياً مما يزود مصدر عام استخدمه كتبة الأناجيل</a:t>
            </a:r>
            <a:endParaRPr lang="en-US" dirty="0">
              <a:solidFill>
                <a:srgbClr val="FFFFFF"/>
              </a:solidFill>
              <a:latin typeface="Arial" charset="0"/>
              <a:cs typeface="Times New Roman" charset="0"/>
            </a:endParaRPr>
          </a:p>
          <a:p>
            <a:pPr marL="533027" indent="-533027" algn="r">
              <a:spcBef>
                <a:spcPct val="20000"/>
              </a:spcBef>
              <a:buClr>
                <a:srgbClr val="FFCC66"/>
              </a:buClr>
            </a:pPr>
            <a:r>
              <a:rPr lang="ar-JO" dirty="0">
                <a:solidFill>
                  <a:srgbClr val="FFFFFF"/>
                </a:solidFill>
                <a:latin typeface="Arial" charset="0"/>
                <a:cs typeface="Times New Roman" charset="0"/>
              </a:rPr>
              <a:t>2. استخدام </a:t>
            </a:r>
            <a:r>
              <a:rPr lang="ar-JO" dirty="0">
                <a:solidFill>
                  <a:srgbClr val="FFFF00"/>
                </a:solidFill>
                <a:latin typeface="Arial" charset="0"/>
                <a:cs typeface="Times New Roman" charset="0"/>
              </a:rPr>
              <a:t>الإنجيل المبكر </a:t>
            </a:r>
            <a:r>
              <a:rPr lang="ar-JO" dirty="0">
                <a:solidFill>
                  <a:srgbClr val="FFFFFF"/>
                </a:solidFill>
                <a:latin typeface="Arial" charset="0"/>
                <a:cs typeface="Times New Roman" charset="0"/>
              </a:rPr>
              <a:t>: يفترض البعض أن كتاب الأناجيل الإزائية كان لديهم إمكانية الوصول إلى إنجيل مبكر و قد فقد الآن .</a:t>
            </a:r>
            <a:endParaRPr lang="en-US" dirty="0">
              <a:solidFill>
                <a:srgbClr val="FFFFFF"/>
              </a:solidFill>
              <a:latin typeface="Arial" charset="0"/>
              <a:cs typeface="Times New Roman" charset="0"/>
            </a:endParaRPr>
          </a:p>
          <a:p>
            <a:pPr marL="533027" indent="-533027" algn="r">
              <a:spcBef>
                <a:spcPct val="20000"/>
              </a:spcBef>
              <a:buClr>
                <a:srgbClr val="FFCC66"/>
              </a:buClr>
            </a:pPr>
            <a:r>
              <a:rPr lang="ar-JO" dirty="0">
                <a:solidFill>
                  <a:srgbClr val="FFFFFF"/>
                </a:solidFill>
                <a:latin typeface="Arial" charset="0"/>
                <a:cs typeface="Times New Roman" charset="0"/>
              </a:rPr>
              <a:t>3. استخدام </a:t>
            </a:r>
            <a:r>
              <a:rPr lang="ar-JO" dirty="0">
                <a:solidFill>
                  <a:srgbClr val="FFFF00"/>
                </a:solidFill>
                <a:latin typeface="Arial" charset="0"/>
                <a:cs typeface="Times New Roman" charset="0"/>
              </a:rPr>
              <a:t>المقاطع المكتوبة</a:t>
            </a:r>
            <a:r>
              <a:rPr lang="ar-JO" dirty="0">
                <a:solidFill>
                  <a:srgbClr val="FFFFFF"/>
                </a:solidFill>
                <a:latin typeface="Arial" charset="0"/>
                <a:cs typeface="Times New Roman" charset="0"/>
              </a:rPr>
              <a:t>. افترض البعض أن الأجزاء المكتوبة قد تم تأليفها بشأن أحداث مختلفة من حياة المسيح وأن المؤلفين الإزائيين استخدموا هذه الأجزاء.</a:t>
            </a:r>
            <a:r>
              <a:rPr lang="en-US" dirty="0">
                <a:solidFill>
                  <a:srgbClr val="FFFFFF"/>
                </a:solidFill>
                <a:latin typeface="Arial" charset="0"/>
                <a:cs typeface="Times New Roman" charset="0"/>
              </a:rPr>
              <a:t> </a:t>
            </a:r>
          </a:p>
          <a:p>
            <a:pPr marL="533027" indent="-533027" algn="r">
              <a:spcBef>
                <a:spcPct val="20000"/>
              </a:spcBef>
              <a:buClr>
                <a:srgbClr val="FFCC66"/>
              </a:buClr>
            </a:pPr>
            <a:r>
              <a:rPr lang="ar-JO" dirty="0">
                <a:solidFill>
                  <a:srgbClr val="FFFFFF"/>
                </a:solidFill>
                <a:latin typeface="Arial" charset="0"/>
                <a:cs typeface="Times New Roman" charset="0"/>
              </a:rPr>
              <a:t>4. </a:t>
            </a:r>
            <a:r>
              <a:rPr lang="ar-JO" dirty="0">
                <a:solidFill>
                  <a:srgbClr val="FFFF00"/>
                </a:solidFill>
                <a:latin typeface="Arial" charset="0"/>
                <a:cs typeface="Times New Roman" charset="0"/>
              </a:rPr>
              <a:t>الإعتماد المتبادل </a:t>
            </a:r>
            <a:r>
              <a:rPr lang="ar-JO" dirty="0">
                <a:solidFill>
                  <a:srgbClr val="FFFFFF"/>
                </a:solidFill>
                <a:latin typeface="Arial" charset="0"/>
                <a:cs typeface="Times New Roman" charset="0"/>
              </a:rPr>
              <a:t>: اقترح البعض أن الكتاب الإزائيين أخذوا من بعضهم البعض و كانت النتيجة أنه غالباً ما كانت كتاباتهم متشابهة</a:t>
            </a:r>
            <a:endParaRPr lang="en-US" dirty="0">
              <a:solidFill>
                <a:srgbClr val="FFFFFF"/>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ext Box 2"/>
          <p:cNvSpPr txBox="1">
            <a:spLocks noChangeArrowheads="1"/>
          </p:cNvSpPr>
          <p:nvPr/>
        </p:nvSpPr>
        <p:spPr bwMode="auto">
          <a:xfrm>
            <a:off x="8578854" y="152405"/>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49</a:t>
            </a:r>
            <a:endParaRPr lang="en-US" dirty="0">
              <a:solidFill>
                <a:srgbClr val="FFFFFF"/>
              </a:solidFill>
              <a:latin typeface="Arial" charset="0"/>
              <a:cs typeface="Arial" charset="0"/>
            </a:endParaRPr>
          </a:p>
        </p:txBody>
      </p:sp>
      <p:sp>
        <p:nvSpPr>
          <p:cNvPr id="185346" name="Rectangle 4"/>
          <p:cNvSpPr>
            <a:spLocks noGrp="1" noChangeArrowheads="1"/>
          </p:cNvSpPr>
          <p:nvPr>
            <p:ph type="title"/>
          </p:nvPr>
        </p:nvSpPr>
        <p:spPr>
          <a:xfrm>
            <a:off x="0" y="344488"/>
            <a:ext cx="8229600" cy="646112"/>
          </a:xfrm>
          <a:solidFill>
            <a:srgbClr val="0000FF"/>
          </a:solidFill>
        </p:spPr>
        <p:txBody>
          <a:bodyPr lIns="91376" tIns="45688" rIns="91376" bIns="45688" anchor="t">
            <a:spAutoFit/>
          </a:bodyPr>
          <a:lstStyle/>
          <a:p>
            <a:pPr algn="ctr" eaLnBrk="1" hangingPunct="1"/>
            <a:r>
              <a:rPr lang="ar-JO" sz="3600" i="0" dirty="0">
                <a:solidFill>
                  <a:srgbClr val="FFFFFF"/>
                </a:solidFill>
                <a:latin typeface="Arial" charset="0"/>
                <a:ea typeface="SimSun" charset="0"/>
                <a:cs typeface="SimSun" charset="0"/>
              </a:rPr>
              <a:t>حلول المشكلة الإزائية</a:t>
            </a:r>
            <a:endParaRPr lang="en-US" sz="3600" i="0" dirty="0">
              <a:solidFill>
                <a:srgbClr val="FFFFFF"/>
              </a:solidFill>
              <a:latin typeface="Arial" charset="0"/>
              <a:ea typeface="SimSun" charset="0"/>
              <a:cs typeface="SimSun" charset="0"/>
            </a:endParaRPr>
          </a:p>
        </p:txBody>
      </p:sp>
      <p:sp>
        <p:nvSpPr>
          <p:cNvPr id="185347" name="Text Box 5"/>
          <p:cNvSpPr txBox="1">
            <a:spLocks noChangeArrowheads="1"/>
          </p:cNvSpPr>
          <p:nvPr/>
        </p:nvSpPr>
        <p:spPr bwMode="auto">
          <a:xfrm>
            <a:off x="5867403" y="6392867"/>
            <a:ext cx="327993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i="1" dirty="0">
                <a:solidFill>
                  <a:srgbClr val="FFFFFF"/>
                </a:solidFill>
                <a:latin typeface="Arial" charset="0"/>
                <a:cs typeface="Arial" charset="0"/>
              </a:rPr>
              <a:t>الكتاب المقدس الدراسي، 1431</a:t>
            </a:r>
            <a:endParaRPr lang="en-US" dirty="0">
              <a:solidFill>
                <a:srgbClr val="FFFFFF"/>
              </a:solidFill>
              <a:latin typeface="Arial" charset="0"/>
              <a:cs typeface="Arial" charset="0"/>
            </a:endParaRP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lstStyle/>
          <a:p>
            <a:pPr marL="609173" indent="-609173" algn="r">
              <a:spcBef>
                <a:spcPct val="20000"/>
              </a:spcBef>
              <a:buClr>
                <a:srgbClr val="FFCC66"/>
              </a:buClr>
            </a:pPr>
            <a:r>
              <a:rPr lang="ar-JO" dirty="0">
                <a:solidFill>
                  <a:srgbClr val="FFFFFF"/>
                </a:solidFill>
                <a:latin typeface="Arial" charset="0"/>
                <a:cs typeface="Times New Roman" charset="0"/>
              </a:rPr>
              <a:t>5. استخدام </a:t>
            </a:r>
            <a:r>
              <a:rPr lang="ar-JO" dirty="0">
                <a:solidFill>
                  <a:srgbClr val="FFFF00"/>
                </a:solidFill>
                <a:latin typeface="Arial" charset="0"/>
                <a:cs typeface="Times New Roman" charset="0"/>
              </a:rPr>
              <a:t>مصدرين رئيسيين</a:t>
            </a:r>
            <a:r>
              <a:rPr lang="ar-JO" dirty="0">
                <a:solidFill>
                  <a:srgbClr val="FFFFFF"/>
                </a:solidFill>
                <a:latin typeface="Arial" charset="0"/>
                <a:cs typeface="Times New Roman" charset="0"/>
              </a:rPr>
              <a:t>. الرأي الأكثر شيوعًا حاليًا هو أن مَرقُس ووثيقة افتراضية ، تُدعى كويل أو كيو و تعني بالألمانية المصدر و تم استخدامها من متى و لوقا كمصادر لمعظم المواد الواردة في أسفارهما</a:t>
            </a:r>
            <a:endParaRPr lang="en-US" dirty="0">
              <a:solidFill>
                <a:srgbClr val="FFFFFF"/>
              </a:solidFill>
              <a:latin typeface="Arial" charset="0"/>
              <a:cs typeface="Times New Roman" charset="0"/>
            </a:endParaRPr>
          </a:p>
          <a:p>
            <a:pPr marL="609173" indent="-609173" algn="r">
              <a:spcBef>
                <a:spcPct val="20000"/>
              </a:spcBef>
              <a:buClr>
                <a:srgbClr val="FFCC66"/>
              </a:buClr>
            </a:pPr>
            <a:r>
              <a:rPr lang="ar-JO" dirty="0">
                <a:solidFill>
                  <a:srgbClr val="FFFFFF"/>
                </a:solidFill>
                <a:latin typeface="Arial" charset="0"/>
                <a:cs typeface="Times New Roman" charset="0"/>
              </a:rPr>
              <a:t>6. </a:t>
            </a:r>
            <a:r>
              <a:rPr lang="ar-JO" dirty="0">
                <a:solidFill>
                  <a:srgbClr val="FFFF00"/>
                </a:solidFill>
                <a:latin typeface="Arial" charset="0"/>
                <a:cs typeface="Times New Roman" charset="0"/>
              </a:rPr>
              <a:t>أولوية استخدام متى </a:t>
            </a:r>
            <a:r>
              <a:rPr lang="ar-JO" dirty="0">
                <a:solidFill>
                  <a:srgbClr val="FFFFFF"/>
                </a:solidFill>
                <a:latin typeface="Arial" charset="0"/>
                <a:cs typeface="Times New Roman" charset="0"/>
              </a:rPr>
              <a:t>: نظرة أخرى تقترح أن الإنجيلين الإزائيين الآخرين أخذوا من متى كمصدرهم الرئيسي</a:t>
            </a:r>
            <a:r>
              <a:rPr lang="en-US" dirty="0">
                <a:solidFill>
                  <a:srgbClr val="FFFFFF"/>
                </a:solidFill>
                <a:latin typeface="Arial" charset="0"/>
                <a:cs typeface="Arial" charset="0"/>
              </a:rPr>
              <a:t> </a:t>
            </a:r>
          </a:p>
          <a:p>
            <a:pPr marL="609173" indent="-609173" algn="r">
              <a:spcBef>
                <a:spcPct val="20000"/>
              </a:spcBef>
              <a:buClr>
                <a:srgbClr val="FFCC66"/>
              </a:buClr>
            </a:pPr>
            <a:r>
              <a:rPr lang="ar-JO" dirty="0">
                <a:solidFill>
                  <a:srgbClr val="FFFFFF"/>
                </a:solidFill>
                <a:latin typeface="Arial" charset="0"/>
                <a:cs typeface="Arial" charset="0"/>
              </a:rPr>
              <a:t>7. </a:t>
            </a:r>
            <a:r>
              <a:rPr lang="ar-JO" dirty="0">
                <a:solidFill>
                  <a:srgbClr val="FFFF00"/>
                </a:solidFill>
                <a:latin typeface="Arial" charset="0"/>
                <a:cs typeface="Arial" charset="0"/>
              </a:rPr>
              <a:t>مزيج</a:t>
            </a:r>
            <a:r>
              <a:rPr lang="ar-JO" dirty="0">
                <a:solidFill>
                  <a:srgbClr val="FFFFFF"/>
                </a:solidFill>
                <a:latin typeface="Arial" charset="0"/>
                <a:cs typeface="Arial" charset="0"/>
              </a:rPr>
              <a:t> من معظم ما سبق. تفترض هذه النظرية أن مؤلفي الأناجيل الإزائية استفادوا من التقليد الشفوي ، والقطع المكتوبة ، والاعتماد المتبادل على الكتاب الإزائيين الآخرين أو على أناجيلهم ، وشهادة شهود العيان.</a:t>
            </a:r>
            <a:endParaRPr lang="en-US"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charset="0"/>
                <a:cs typeface="Arial" charset="0"/>
              </a:rPr>
              <a:t>50</a:t>
            </a:r>
            <a:endParaRPr lang="en-US" sz="2000" b="1" dirty="0">
              <a:solidFill>
                <a:srgbClr val="FFFFFF"/>
              </a:solidFill>
              <a:latin typeface="Arial" charset="0"/>
              <a:cs typeface="Arial" charset="0"/>
            </a:endParaRP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dirty="0">
                <a:solidFill>
                  <a:srgbClr val="FFFFFF"/>
                </a:solidFill>
                <a:latin typeface="Arial" charset="0"/>
                <a:cs typeface="Arial" charset="0"/>
              </a:rPr>
              <a:t>كيو</a:t>
            </a:r>
            <a:endParaRPr lang="en-US" sz="2800" dirty="0">
              <a:solidFill>
                <a:srgbClr val="FFFFFF"/>
              </a:solidFill>
              <a:latin typeface="Arial" charset="0"/>
              <a:cs typeface="Arial" charset="0"/>
            </a:endParaRPr>
          </a:p>
          <a:p>
            <a:pPr algn="ctr" eaLnBrk="1" hangingPunct="1"/>
            <a:r>
              <a:rPr lang="ar-JO" sz="2800" dirty="0">
                <a:solidFill>
                  <a:srgbClr val="FFFFFF"/>
                </a:solidFill>
                <a:latin typeface="Arial" charset="0"/>
                <a:cs typeface="Arial" charset="0"/>
              </a:rPr>
              <a:t>50 م</a:t>
            </a:r>
            <a:endParaRPr lang="en-US" sz="2800" dirty="0">
              <a:solidFill>
                <a:srgbClr val="FFFFFF"/>
              </a:solidFill>
              <a:latin typeface="Arial" charset="0"/>
              <a:cs typeface="Arial" charset="0"/>
            </a:endParaRP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376" tIns="45688" rIns="91376" bIns="45688">
            <a:spAutoFit/>
          </a:bodyPr>
          <a:lstStyle/>
          <a:p>
            <a:pPr algn="ctr">
              <a:spcBef>
                <a:spcPct val="50000"/>
              </a:spcBef>
              <a:defRPr/>
            </a:pPr>
            <a:r>
              <a:rPr lang="ar-JO" sz="2800" dirty="0">
                <a:solidFill>
                  <a:srgbClr val="FFFFFF"/>
                </a:solidFill>
                <a:latin typeface="Arial"/>
                <a:cs typeface="Arial"/>
              </a:rPr>
              <a:t>مرقس</a:t>
            </a:r>
            <a:br>
              <a:rPr lang="en-US" sz="2800" dirty="0">
                <a:solidFill>
                  <a:srgbClr val="FFFFFF"/>
                </a:solidFill>
                <a:latin typeface="Arial"/>
                <a:cs typeface="Arial"/>
              </a:rPr>
            </a:br>
            <a:r>
              <a:rPr lang="ar-JO" sz="2800" dirty="0">
                <a:solidFill>
                  <a:srgbClr val="FFFFFF"/>
                </a:solidFill>
                <a:latin typeface="Arial"/>
                <a:cs typeface="Arial"/>
              </a:rPr>
              <a:t>65 م</a:t>
            </a:r>
            <a:endParaRPr lang="en-US" sz="2800" dirty="0">
              <a:solidFill>
                <a:srgbClr val="FFFFFF"/>
              </a:solidFill>
              <a:latin typeface="Arial"/>
              <a:cs typeface="Arial"/>
            </a:endParaRP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dirty="0">
                <a:solidFill>
                  <a:srgbClr val="FFFFFF"/>
                </a:solidFill>
                <a:effectLst>
                  <a:outerShdw blurRad="38100" dist="38100" dir="2700000" algn="tl">
                    <a:srgbClr val="000000"/>
                  </a:outerShdw>
                </a:effectLst>
                <a:latin typeface="Arial" charset="0"/>
                <a:cs typeface="Arial" charset="0"/>
              </a:rPr>
              <a:t>لوقا</a:t>
            </a:r>
            <a:endParaRPr lang="en-US" sz="2800" dirty="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dirty="0">
                <a:solidFill>
                  <a:srgbClr val="FFFFFF"/>
                </a:solidFill>
                <a:effectLst>
                  <a:outerShdw blurRad="38100" dist="38100" dir="2700000" algn="tl">
                    <a:srgbClr val="000000"/>
                  </a:outerShdw>
                </a:effectLst>
                <a:latin typeface="Arial" charset="0"/>
                <a:cs typeface="Arial" charset="0"/>
              </a:rPr>
              <a:t>متى</a:t>
            </a:r>
            <a:endParaRPr lang="en-US" sz="400" dirty="0">
              <a:solidFill>
                <a:srgbClr val="FFFFFF"/>
              </a:solidFill>
              <a:latin typeface="Arial" charset="0"/>
              <a:cs typeface="Arial" charset="0"/>
            </a:endParaRPr>
          </a:p>
        </p:txBody>
      </p:sp>
      <p:sp>
        <p:nvSpPr>
          <p:cNvPr id="187398" name="Rectangle 1075"/>
          <p:cNvSpPr>
            <a:spLocks noGrp="1" noChangeArrowheads="1"/>
          </p:cNvSpPr>
          <p:nvPr>
            <p:ph type="title" idx="4294967295"/>
          </p:nvPr>
        </p:nvSpPr>
        <p:spPr>
          <a:xfrm>
            <a:off x="1600200" y="277814"/>
            <a:ext cx="6096000" cy="584200"/>
          </a:xfrm>
          <a:solidFill>
            <a:srgbClr val="0000FF"/>
          </a:solidFill>
        </p:spPr>
        <p:txBody>
          <a:bodyPr anchor="t" anchorCtr="0">
            <a:spAutoFit/>
          </a:bodyPr>
          <a:lstStyle/>
          <a:p>
            <a:pPr eaLnBrk="1" hangingPunct="1"/>
            <a:r>
              <a:rPr lang="ar-JO" sz="3200" b="1" dirty="0">
                <a:solidFill>
                  <a:schemeClr val="tx1"/>
                </a:solidFill>
                <a:latin typeface="Arial" charset="0"/>
                <a:ea typeface="SimSun" charset="0"/>
                <a:cs typeface="SimSun" charset="0"/>
              </a:rPr>
              <a:t>فرضية المصدرين</a:t>
            </a:r>
            <a:endParaRPr lang="en-US" sz="3200" b="1" dirty="0">
              <a:solidFill>
                <a:schemeClr val="tx1"/>
              </a:solidFill>
              <a:latin typeface="Arial" charset="0"/>
              <a:ea typeface="SimSun" charset="0"/>
              <a:cs typeface="SimSun" charset="0"/>
            </a:endParaRP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0" y="692151"/>
            <a:ext cx="7867650" cy="850900"/>
          </a:xfrm>
          <a:solidFill>
            <a:schemeClr val="bg1"/>
          </a:solidFill>
        </p:spPr>
        <p:txBody>
          <a:bodyPr anchor="ctr"/>
          <a:lstStyle/>
          <a:p>
            <a:pPr>
              <a:defRPr/>
            </a:pPr>
            <a:r>
              <a:rPr lang="ar-JO" b="1" dirty="0">
                <a:solidFill>
                  <a:schemeClr val="accent6">
                    <a:lumMod val="75000"/>
                  </a:schemeClr>
                </a:solidFill>
              </a:rPr>
              <a:t>توازي هيكل العهد القديم و العهد الجديد</a:t>
            </a:r>
            <a:endParaRPr lang="en-US" b="1" dirty="0">
              <a:solidFill>
                <a:schemeClr val="accent6">
                  <a:lumMod val="75000"/>
                </a:schemeClr>
              </a:solidFill>
            </a:endParaRPr>
          </a:p>
        </p:txBody>
      </p:sp>
      <p:sp>
        <p:nvSpPr>
          <p:cNvPr id="4" name="Text Box 2"/>
          <p:cNvSpPr txBox="1">
            <a:spLocks noChangeArrowheads="1"/>
          </p:cNvSpPr>
          <p:nvPr/>
        </p:nvSpPr>
        <p:spPr bwMode="auto">
          <a:xfrm>
            <a:off x="1588" y="3348042"/>
            <a:ext cx="855636" cy="584711"/>
          </a:xfrm>
          <a:prstGeom prst="rect">
            <a:avLst/>
          </a:prstGeom>
          <a:solidFill>
            <a:srgbClr val="FFFF00"/>
          </a:solidFill>
          <a:ln w="12700">
            <a:solidFill>
              <a:schemeClr val="tx1"/>
            </a:solid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latin typeface="Arial" charset="0"/>
                <a:cs typeface="Arial" charset="0"/>
              </a:rPr>
              <a:t>ع ق</a:t>
            </a:r>
            <a:endParaRPr lang="en-US" sz="3200" b="1" dirty="0">
              <a:latin typeface="Arial" charset="0"/>
              <a:cs typeface="Arial"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charset="0"/>
                <a:cs typeface="Arial" charset="0"/>
              </a:rPr>
              <a:t>الأساس</a:t>
            </a:r>
            <a:endParaRPr lang="en-US" sz="3200" b="1" dirty="0">
              <a:latin typeface="Arial" charset="0"/>
              <a:cs typeface="Arial"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charset="0"/>
                <a:cs typeface="Arial" charset="0"/>
              </a:rPr>
              <a:t>الماضي</a:t>
            </a:r>
            <a:endParaRPr lang="en-US" sz="3200" b="1" dirty="0">
              <a:latin typeface="Arial" charset="0"/>
              <a:cs typeface="Arial"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charset="0"/>
                <a:cs typeface="Arial" charset="0"/>
              </a:rPr>
              <a:t>الحاضر</a:t>
            </a:r>
            <a:endParaRPr lang="en-US" sz="3200" b="1" dirty="0">
              <a:latin typeface="Arial" charset="0"/>
              <a:cs typeface="Arial" charset="0"/>
            </a:endParaRPr>
          </a:p>
        </p:txBody>
      </p:sp>
      <p:sp>
        <p:nvSpPr>
          <p:cNvPr id="8" name="Text Box 2"/>
          <p:cNvSpPr txBox="1">
            <a:spLocks noChangeArrowheads="1"/>
          </p:cNvSpPr>
          <p:nvPr/>
        </p:nvSpPr>
        <p:spPr bwMode="auto">
          <a:xfrm>
            <a:off x="6919919" y="2133600"/>
            <a:ext cx="2116137"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charset="0"/>
                <a:cs typeface="Arial" charset="0"/>
              </a:rPr>
              <a:t>المستقبل</a:t>
            </a:r>
            <a:endParaRPr lang="en-US" sz="3200" b="1" dirty="0">
              <a:latin typeface="Arial" charset="0"/>
              <a:cs typeface="Arial" charset="0"/>
            </a:endParaRPr>
          </a:p>
        </p:txBody>
      </p:sp>
      <p:sp>
        <p:nvSpPr>
          <p:cNvPr id="9" name="Text Box 2"/>
          <p:cNvSpPr txBox="1">
            <a:spLocks noChangeArrowheads="1"/>
          </p:cNvSpPr>
          <p:nvPr/>
        </p:nvSpPr>
        <p:spPr bwMode="auto">
          <a:xfrm>
            <a:off x="755656" y="3357563"/>
            <a:ext cx="2459022"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التوراة</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0" name="Text Box 2"/>
          <p:cNvSpPr txBox="1">
            <a:spLocks noChangeArrowheads="1"/>
          </p:cNvSpPr>
          <p:nvPr/>
        </p:nvSpPr>
        <p:spPr bwMode="auto">
          <a:xfrm>
            <a:off x="3203578" y="3357563"/>
            <a:ext cx="1868488"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التاريخ</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1" name="Text Box 2"/>
          <p:cNvSpPr txBox="1">
            <a:spLocks noChangeArrowheads="1"/>
          </p:cNvSpPr>
          <p:nvPr/>
        </p:nvSpPr>
        <p:spPr bwMode="auto">
          <a:xfrm>
            <a:off x="5076830" y="3357563"/>
            <a:ext cx="1852623"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الحكمة</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2" name="Text Box 2"/>
          <p:cNvSpPr txBox="1">
            <a:spLocks noChangeArrowheads="1"/>
          </p:cNvSpPr>
          <p:nvPr/>
        </p:nvSpPr>
        <p:spPr bwMode="auto">
          <a:xfrm>
            <a:off x="6919912" y="3357563"/>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النبوة</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3" name="Text Box 2"/>
          <p:cNvSpPr txBox="1">
            <a:spLocks noChangeArrowheads="1"/>
          </p:cNvSpPr>
          <p:nvPr/>
        </p:nvSpPr>
        <p:spPr bwMode="auto">
          <a:xfrm>
            <a:off x="1594" y="4581529"/>
            <a:ext cx="731837" cy="553933"/>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000" b="1" dirty="0">
                <a:latin typeface="Arial" charset="0"/>
                <a:cs typeface="Arial" charset="0"/>
              </a:rPr>
              <a:t>ع ج</a:t>
            </a:r>
            <a:endParaRPr lang="en-US" sz="3000" b="1" dirty="0">
              <a:latin typeface="Arial" charset="0"/>
              <a:cs typeface="Arial" charset="0"/>
            </a:endParaRPr>
          </a:p>
        </p:txBody>
      </p:sp>
      <p:sp>
        <p:nvSpPr>
          <p:cNvPr id="14" name="Text Box 2"/>
          <p:cNvSpPr txBox="1">
            <a:spLocks noChangeArrowheads="1"/>
          </p:cNvSpPr>
          <p:nvPr/>
        </p:nvSpPr>
        <p:spPr bwMode="auto">
          <a:xfrm>
            <a:off x="755654" y="4581525"/>
            <a:ext cx="2387585"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الأناجيل</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5" name="Text Box 2"/>
          <p:cNvSpPr txBox="1">
            <a:spLocks noChangeArrowheads="1"/>
          </p:cNvSpPr>
          <p:nvPr/>
        </p:nvSpPr>
        <p:spPr bwMode="auto">
          <a:xfrm>
            <a:off x="3203580" y="4581525"/>
            <a:ext cx="186848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أعمال</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6" name="Text Box 2"/>
          <p:cNvSpPr txBox="1">
            <a:spLocks noChangeArrowheads="1"/>
          </p:cNvSpPr>
          <p:nvPr/>
        </p:nvSpPr>
        <p:spPr bwMode="auto">
          <a:xfrm>
            <a:off x="5076828" y="4581525"/>
            <a:ext cx="1852626"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الرسائل</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7" name="Text Box 2"/>
          <p:cNvSpPr txBox="1">
            <a:spLocks noChangeArrowheads="1"/>
          </p:cNvSpPr>
          <p:nvPr/>
        </p:nvSpPr>
        <p:spPr bwMode="auto">
          <a:xfrm>
            <a:off x="6919913" y="4581525"/>
            <a:ext cx="2224087" cy="584711"/>
          </a:xfrm>
          <a:prstGeom prst="rect">
            <a:avLst/>
          </a:prstGeom>
          <a:noFill/>
          <a:ln w="12700">
            <a:noFill/>
            <a:miter lim="800000"/>
            <a:headEnd/>
            <a:tailEnd/>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alpha val="43137"/>
                    </a:srgbClr>
                  </a:outerShdw>
                </a:effectLst>
                <a:latin typeface="Arial" charset="0"/>
                <a:cs typeface="Arial" charset="0"/>
              </a:rPr>
              <a:t>رؤيا</a:t>
            </a:r>
            <a:endParaRPr lang="en-US" sz="32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8" name="Text Box 2"/>
          <p:cNvSpPr txBox="1">
            <a:spLocks noChangeArrowheads="1"/>
          </p:cNvSpPr>
          <p:nvPr/>
        </p:nvSpPr>
        <p:spPr bwMode="auto">
          <a:xfrm>
            <a:off x="0" y="6054731"/>
            <a:ext cx="9144000" cy="584711"/>
          </a:xfrm>
          <a:prstGeom prst="rect">
            <a:avLst/>
          </a:prstGeom>
          <a:noFill/>
          <a:ln w="12700">
            <a:no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latin typeface="Arial" charset="0"/>
                <a:cs typeface="Arial" charset="0"/>
              </a:rPr>
              <a:t>إريك زيتجر</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en-US" sz="1600" b="1" i="1" dirty="0" err="1">
                <a:solidFill>
                  <a:srgbClr val="FFFFFF"/>
                </a:solidFill>
                <a:effectLst>
                  <a:outerShdw blurRad="38100" dist="38100" dir="2700000" algn="tl">
                    <a:srgbClr val="000000">
                      <a:alpha val="43137"/>
                    </a:srgbClr>
                  </a:outerShdw>
                </a:effectLst>
                <a:latin typeface="Arial" charset="0"/>
                <a:cs typeface="Arial" charset="0"/>
              </a:rPr>
              <a:t>Einleitung</a:t>
            </a:r>
            <a:r>
              <a:rPr lang="en-US" sz="1600" b="1" i="1" dirty="0">
                <a:solidFill>
                  <a:srgbClr val="FFFFFF"/>
                </a:solidFill>
                <a:effectLst>
                  <a:outerShdw blurRad="38100" dist="38100" dir="2700000" algn="tl">
                    <a:srgbClr val="000000">
                      <a:alpha val="43137"/>
                    </a:srgbClr>
                  </a:outerShdw>
                </a:effectLst>
                <a:latin typeface="Arial" charset="0"/>
                <a:cs typeface="Arial" charset="0"/>
              </a:rPr>
              <a:t> in das </a:t>
            </a:r>
            <a:r>
              <a:rPr lang="en-US" sz="1600" b="1" i="1" dirty="0" err="1">
                <a:solidFill>
                  <a:srgbClr val="FFFFFF"/>
                </a:solidFill>
                <a:effectLst>
                  <a:outerShdw blurRad="38100" dist="38100" dir="2700000" algn="tl">
                    <a:srgbClr val="000000">
                      <a:alpha val="43137"/>
                    </a:srgbClr>
                  </a:outerShdw>
                </a:effectLst>
                <a:latin typeface="Arial" charset="0"/>
                <a:cs typeface="Arial" charset="0"/>
              </a:rPr>
              <a:t>Alte</a:t>
            </a:r>
            <a:r>
              <a:rPr lang="en-US" sz="1600" b="1" i="1" dirty="0">
                <a:solidFill>
                  <a:srgbClr val="FFFFFF"/>
                </a:solidFill>
                <a:effectLst>
                  <a:outerShdw blurRad="38100" dist="38100" dir="2700000" algn="tl">
                    <a:srgbClr val="000000">
                      <a:alpha val="43137"/>
                    </a:srgbClr>
                  </a:outerShdw>
                </a:effectLst>
                <a:latin typeface="Arial" charset="0"/>
                <a:cs typeface="Arial" charset="0"/>
              </a:rPr>
              <a:t>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a:t>
            </a:r>
            <a:r>
              <a:rPr lang="ar-JO" sz="1600" b="1" dirty="0">
                <a:solidFill>
                  <a:srgbClr val="FFFFFF"/>
                </a:solidFill>
                <a:effectLst>
                  <a:outerShdw blurRad="38100" dist="38100" dir="2700000" algn="tl">
                    <a:srgbClr val="000000">
                      <a:alpha val="43137"/>
                    </a:srgbClr>
                  </a:outerShdw>
                </a:effectLst>
                <a:latin typeface="Arial" charset="0"/>
                <a:cs typeface="Arial" charset="0"/>
              </a:rPr>
              <a:t>شتوتغارت</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ar-JO" sz="1600" b="1" dirty="0">
                <a:solidFill>
                  <a:srgbClr val="FFFFFF"/>
                </a:solidFill>
                <a:effectLst>
                  <a:outerShdw blurRad="38100" dist="38100" dir="2700000" algn="tl">
                    <a:srgbClr val="000000">
                      <a:alpha val="43137"/>
                    </a:srgbClr>
                  </a:outerShdw>
                </a:effectLst>
                <a:latin typeface="Arial" charset="0"/>
                <a:cs typeface="Arial" charset="0"/>
              </a:rPr>
              <a:t>كولهامر</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ar-JO" sz="1600" b="1" dirty="0">
                <a:solidFill>
                  <a:srgbClr val="FFFFFF"/>
                </a:solidFill>
                <a:effectLst>
                  <a:outerShdw blurRad="38100" dist="38100" dir="2700000" algn="tl">
                    <a:srgbClr val="000000">
                      <a:alpha val="43137"/>
                    </a:srgbClr>
                  </a:outerShdw>
                </a:effectLst>
                <a:latin typeface="Arial" charset="0"/>
                <a:cs typeface="Arial" charset="0"/>
              </a:rPr>
              <a:t>1995</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ar-JO" sz="1600" b="1" dirty="0">
                <a:solidFill>
                  <a:srgbClr val="FFFFFF"/>
                </a:solidFill>
                <a:effectLst>
                  <a:outerShdw blurRad="38100" dist="38100" dir="2700000" algn="tl">
                    <a:srgbClr val="000000">
                      <a:alpha val="43137"/>
                    </a:srgbClr>
                  </a:outerShdw>
                </a:effectLst>
                <a:latin typeface="Arial" charset="0"/>
                <a:cs typeface="Arial" charset="0"/>
              </a:rPr>
              <a:t>34</a:t>
            </a:r>
            <a:r>
              <a:rPr lang="en-US" sz="1600" b="1" dirty="0">
                <a:solidFill>
                  <a:srgbClr val="FFFFFF"/>
                </a:solidFill>
                <a:effectLst>
                  <a:outerShdw blurRad="38100" dist="38100" dir="2700000" algn="tl">
                    <a:srgbClr val="000000">
                      <a:alpha val="43137"/>
                    </a:srgbClr>
                  </a:outerShdw>
                </a:effectLst>
                <a:latin typeface="Arial" charset="0"/>
                <a:cs typeface="Arial" charset="0"/>
              </a:rPr>
              <a:t>;</a:t>
            </a:r>
          </a:p>
          <a:p>
            <a:pPr algn="ctr" eaLnBrk="1" hangingPunct="1">
              <a:defRPr/>
            </a:pPr>
            <a:r>
              <a:rPr lang="ar-JO" sz="1600" b="1" dirty="0">
                <a:solidFill>
                  <a:srgbClr val="FFFFFF"/>
                </a:solidFill>
                <a:effectLst>
                  <a:outerShdw blurRad="38100" dist="38100" dir="2700000" algn="tl">
                    <a:srgbClr val="000000">
                      <a:alpha val="43137"/>
                    </a:srgbClr>
                  </a:outerShdw>
                </a:effectLst>
                <a:latin typeface="Arial" charset="0"/>
                <a:cs typeface="Arial" charset="0"/>
              </a:rPr>
              <a:t>مذكورة في غريغوري غوسويل“ العهدين في توازي : تأثير العهد القديم على هيكلية قانون العهد الجديد“ جيتس56(2013):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9" name="Text Box 5"/>
          <p:cNvSpPr txBox="1">
            <a:spLocks noChangeArrowheads="1"/>
          </p:cNvSpPr>
          <p:nvPr/>
        </p:nvSpPr>
        <p:spPr bwMode="auto">
          <a:xfrm>
            <a:off x="8316416" y="44454"/>
            <a:ext cx="598111"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20أ</a:t>
            </a:r>
            <a:endParaRPr lang="en-US"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73077"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charset="0"/>
                <a:cs typeface="Arial" charset="0"/>
              </a:rPr>
              <a:t>50</a:t>
            </a:r>
            <a:endParaRPr lang="en-US" sz="2000" b="1" dirty="0">
              <a:solidFill>
                <a:srgbClr val="FFFFFF"/>
              </a:solidFill>
              <a:latin typeface="Arial" charset="0"/>
              <a:cs typeface="Arial" charset="0"/>
            </a:endParaRPr>
          </a:p>
        </p:txBody>
      </p:sp>
      <p:sp>
        <p:nvSpPr>
          <p:cNvPr id="169988" name="Text Box 1028"/>
          <p:cNvSpPr txBox="1">
            <a:spLocks noChangeArrowheads="1"/>
          </p:cNvSpPr>
          <p:nvPr/>
        </p:nvSpPr>
        <p:spPr bwMode="auto">
          <a:xfrm>
            <a:off x="5041900" y="1217612"/>
            <a:ext cx="1485900" cy="1200264"/>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dirty="0">
                <a:solidFill>
                  <a:srgbClr val="FFFFFF"/>
                </a:solidFill>
                <a:latin typeface="Arial" charset="0"/>
                <a:cs typeface="Arial" charset="0"/>
              </a:rPr>
              <a:t>كيو</a:t>
            </a:r>
            <a:br>
              <a:rPr lang="en-US" dirty="0">
                <a:solidFill>
                  <a:srgbClr val="FFFFFF"/>
                </a:solidFill>
                <a:latin typeface="Arial" charset="0"/>
                <a:cs typeface="Arial" charset="0"/>
              </a:rPr>
            </a:br>
            <a:r>
              <a:rPr lang="ar-JO" dirty="0">
                <a:solidFill>
                  <a:srgbClr val="FFFFFF"/>
                </a:solidFill>
                <a:latin typeface="Arial" charset="0"/>
                <a:cs typeface="Arial" charset="0"/>
              </a:rPr>
              <a:t>انطاكية</a:t>
            </a:r>
            <a:endParaRPr lang="en-US" dirty="0">
              <a:solidFill>
                <a:srgbClr val="FFFFFF"/>
              </a:solidFill>
              <a:latin typeface="Arial" charset="0"/>
              <a:cs typeface="Arial" charset="0"/>
            </a:endParaRPr>
          </a:p>
          <a:p>
            <a:pPr algn="ctr" eaLnBrk="1" hangingPunct="1"/>
            <a:r>
              <a:rPr lang="ar-JO" dirty="0">
                <a:solidFill>
                  <a:srgbClr val="FFFFFF"/>
                </a:solidFill>
                <a:latin typeface="Arial" charset="0"/>
                <a:cs typeface="Arial" charset="0"/>
              </a:rPr>
              <a:t>50 م</a:t>
            </a:r>
            <a:endParaRPr lang="en-US" dirty="0">
              <a:solidFill>
                <a:srgbClr val="FFFFFF"/>
              </a:solidFill>
              <a:latin typeface="Arial" charset="0"/>
              <a:cs typeface="Arial" charset="0"/>
            </a:endParaRP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376" tIns="45688" rIns="91376" bIns="45688">
            <a:spAutoFit/>
          </a:bodyPr>
          <a:lstStyle/>
          <a:p>
            <a:pPr algn="ctr">
              <a:spcBef>
                <a:spcPct val="50000"/>
              </a:spcBef>
              <a:defRPr/>
            </a:pPr>
            <a:r>
              <a:rPr lang="ar-JO" dirty="0">
                <a:solidFill>
                  <a:srgbClr val="FFFFFF"/>
                </a:solidFill>
                <a:latin typeface="Arial"/>
                <a:cs typeface="Arial"/>
              </a:rPr>
              <a:t>مرقس</a:t>
            </a:r>
            <a:br>
              <a:rPr lang="en-US" dirty="0">
                <a:solidFill>
                  <a:srgbClr val="FFFFFF"/>
                </a:solidFill>
                <a:latin typeface="Arial"/>
                <a:cs typeface="Arial"/>
              </a:rPr>
            </a:br>
            <a:r>
              <a:rPr lang="ar-JO" dirty="0">
                <a:solidFill>
                  <a:srgbClr val="FFFFFF"/>
                </a:solidFill>
                <a:latin typeface="Arial"/>
                <a:cs typeface="Arial"/>
              </a:rPr>
              <a:t>روما</a:t>
            </a:r>
            <a:br>
              <a:rPr lang="en-US" dirty="0">
                <a:solidFill>
                  <a:srgbClr val="FFFFFF"/>
                </a:solidFill>
                <a:latin typeface="Arial"/>
                <a:cs typeface="Arial"/>
              </a:rPr>
            </a:br>
            <a:r>
              <a:rPr lang="ar-JO" dirty="0">
                <a:solidFill>
                  <a:srgbClr val="FFFFFF"/>
                </a:solidFill>
                <a:latin typeface="Arial"/>
                <a:cs typeface="Arial"/>
              </a:rPr>
              <a:t>65 م</a:t>
            </a:r>
            <a:endParaRPr lang="en-US" dirty="0">
              <a:solidFill>
                <a:srgbClr val="FFFFFF"/>
              </a:solidFill>
              <a:latin typeface="Arial"/>
              <a:cs typeface="Arial"/>
            </a:endParaRPr>
          </a:p>
        </p:txBody>
      </p:sp>
      <p:sp>
        <p:nvSpPr>
          <p:cNvPr id="189444" name="Rectangle 1033"/>
          <p:cNvSpPr>
            <a:spLocks noGrp="1" noChangeArrowheads="1"/>
          </p:cNvSpPr>
          <p:nvPr>
            <p:ph type="title" idx="4294967295"/>
          </p:nvPr>
        </p:nvSpPr>
        <p:spPr>
          <a:xfrm>
            <a:off x="1676400" y="277814"/>
            <a:ext cx="6096000" cy="584200"/>
          </a:xfrm>
          <a:solidFill>
            <a:srgbClr val="0000FF"/>
          </a:solidFill>
        </p:spPr>
        <p:txBody>
          <a:bodyPr anchor="t" anchorCtr="0">
            <a:spAutoFit/>
          </a:bodyPr>
          <a:lstStyle/>
          <a:p>
            <a:pPr eaLnBrk="1" hangingPunct="1"/>
            <a:r>
              <a:rPr lang="ar-JO" sz="3200" b="1" dirty="0">
                <a:solidFill>
                  <a:schemeClr val="tx1"/>
                </a:solidFill>
                <a:latin typeface="Arial" charset="0"/>
                <a:ea typeface="SimSun" charset="0"/>
                <a:cs typeface="SimSun" charset="0"/>
              </a:rPr>
              <a:t>فرضية المصادر الأربعة</a:t>
            </a:r>
            <a:endParaRPr lang="en-US" sz="3200" b="1" dirty="0">
              <a:solidFill>
                <a:schemeClr val="tx1"/>
              </a:solidFill>
              <a:latin typeface="Arial" charset="0"/>
              <a:ea typeface="SimSun" charset="0"/>
              <a:cs typeface="SimSun" charset="0"/>
            </a:endParaRP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م</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أورشليم</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60-65 م</a:t>
            </a:r>
            <a:endParaRPr lang="en-US" dirty="0">
              <a:solidFill>
                <a:srgbClr val="FFFFFF"/>
              </a:solidFill>
              <a:latin typeface="Arial" charset="0"/>
              <a:cs typeface="Arial" charset="0"/>
            </a:endParaRPr>
          </a:p>
        </p:txBody>
      </p:sp>
      <p:sp>
        <p:nvSpPr>
          <p:cNvPr id="169999" name="Text Box 1039"/>
          <p:cNvSpPr txBox="1">
            <a:spLocks noChangeArrowheads="1"/>
          </p:cNvSpPr>
          <p:nvPr/>
        </p:nvSpPr>
        <p:spPr bwMode="auto">
          <a:xfrm>
            <a:off x="7048500" y="1217619"/>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ل</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قيصرية</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متى</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أنطاكية</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85 م</a:t>
            </a:r>
            <a:endParaRPr lang="en-US" dirty="0">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19"/>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لوقا</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قيصرية – كورنثوس ؟</a:t>
            </a:r>
            <a:br>
              <a:rPr lang="en-US" dirty="0">
                <a:solidFill>
                  <a:srgbClr val="FFFFFF"/>
                </a:solidFill>
                <a:effectLst>
                  <a:outerShdw blurRad="38100" dist="38100" dir="2700000" algn="tl">
                    <a:srgbClr val="000000"/>
                  </a:outerShdw>
                </a:effectLst>
                <a:latin typeface="Arial" charset="0"/>
                <a:cs typeface="Arial" charset="0"/>
              </a:rPr>
            </a:br>
            <a:r>
              <a:rPr lang="ar-JO" dirty="0">
                <a:solidFill>
                  <a:srgbClr val="FFFFFF"/>
                </a:solidFill>
                <a:effectLst>
                  <a:outerShdw blurRad="38100" dist="38100" dir="2700000" algn="tl">
                    <a:srgbClr val="000000"/>
                  </a:outerShdw>
                </a:effectLst>
                <a:latin typeface="Arial" charset="0"/>
                <a:cs typeface="Arial" charset="0"/>
              </a:rPr>
              <a:t>60 م، 80 م</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لوقا الأول</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مصدر         لوقا 1-2</a:t>
            </a:r>
            <a:endParaRPr lang="en-US" dirty="0">
              <a:solidFill>
                <a:srgbClr val="FFFFFF"/>
              </a:solidFill>
              <a:effectLst>
                <a:outerShdw blurRad="38100" dist="38100" dir="2700000" algn="tl">
                  <a:srgbClr val="000000"/>
                </a:outerShdw>
              </a:effectLst>
              <a:latin typeface="Arial" charset="0"/>
              <a:cs typeface="Arial" charset="0"/>
            </a:endParaRP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dirty="0">
                <a:solidFill>
                  <a:srgbClr val="FFFFFF"/>
                </a:solidFill>
                <a:effectLst>
                  <a:outerShdw blurRad="38100" dist="38100" dir="2700000" algn="tl">
                    <a:srgbClr val="000000"/>
                  </a:outerShdw>
                </a:effectLst>
                <a:latin typeface="Arial" charset="0"/>
                <a:cs typeface="Arial" charset="0"/>
              </a:rPr>
              <a:t>التقليد    الأنطاكي</a:t>
            </a:r>
            <a:endParaRPr lang="en-US" dirty="0">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لوقا</a:t>
            </a:r>
            <a:endParaRPr lang="en-GB" sz="3200" b="1" dirty="0">
              <a:solidFill>
                <a:srgbClr val="66FF99"/>
              </a:solidFill>
              <a:latin typeface="Helvetica" charset="0"/>
              <a:ea typeface="MS Gothic" charset="0"/>
              <a:cs typeface="MS Gothic" charset="0"/>
            </a:endParaRP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lgn="ct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متى</a:t>
            </a:r>
            <a:endParaRPr lang="en-GB" sz="3200" b="1" dirty="0">
              <a:solidFill>
                <a:srgbClr val="66FF99"/>
              </a:solidFill>
              <a:latin typeface="Helvetica" charset="0"/>
              <a:ea typeface="MS Gothic" charset="0"/>
              <a:cs typeface="MS Gothic" charset="0"/>
            </a:endParaRP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مرقس</a:t>
            </a:r>
            <a:endParaRPr lang="en-GB" sz="3200" b="1" dirty="0">
              <a:solidFill>
                <a:srgbClr val="66FF99"/>
              </a:solidFill>
              <a:latin typeface="Helvetica" charset="0"/>
              <a:ea typeface="MS Gothic" charset="0"/>
              <a:cs typeface="MS Gothic" charset="0"/>
            </a:endParaRPr>
          </a:p>
        </p:txBody>
      </p:sp>
      <p:sp>
        <p:nvSpPr>
          <p:cNvPr id="191498" name="Rectangle 10"/>
          <p:cNvSpPr>
            <a:spLocks noChangeArrowheads="1"/>
          </p:cNvSpPr>
          <p:nvPr/>
        </p:nvSpPr>
        <p:spPr bwMode="auto">
          <a:xfrm>
            <a:off x="1785918" y="1560513"/>
            <a:ext cx="2139971"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اليهود</a:t>
            </a:r>
            <a:endParaRPr lang="en-GB" sz="2500" b="1" dirty="0">
              <a:solidFill>
                <a:srgbClr val="0033CC"/>
              </a:solidFill>
              <a:latin typeface="Helvetica" charset="0"/>
              <a:ea typeface="MS Gothic" charset="0"/>
              <a:cs typeface="MS Gothic" charset="0"/>
            </a:endParaRPr>
          </a:p>
        </p:txBody>
      </p:sp>
      <p:sp>
        <p:nvSpPr>
          <p:cNvPr id="191499" name="Rectangle 11"/>
          <p:cNvSpPr>
            <a:spLocks noChangeArrowheads="1"/>
          </p:cNvSpPr>
          <p:nvPr/>
        </p:nvSpPr>
        <p:spPr bwMode="auto">
          <a:xfrm>
            <a:off x="5143504" y="1570038"/>
            <a:ext cx="2522535"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الرومان</a:t>
            </a:r>
            <a:endParaRPr lang="en-GB" sz="2500" b="1" dirty="0">
              <a:solidFill>
                <a:srgbClr val="0033CC"/>
              </a:solidFill>
              <a:latin typeface="Helvetica" charset="0"/>
              <a:ea typeface="MS Gothic" charset="0"/>
              <a:cs typeface="MS Gothic" charset="0"/>
            </a:endParaRPr>
          </a:p>
        </p:txBody>
      </p:sp>
      <p:sp>
        <p:nvSpPr>
          <p:cNvPr id="191500" name="Rectangle 12"/>
          <p:cNvSpPr>
            <a:spLocks noChangeArrowheads="1"/>
          </p:cNvSpPr>
          <p:nvPr/>
        </p:nvSpPr>
        <p:spPr bwMode="auto">
          <a:xfrm>
            <a:off x="1071538" y="4237038"/>
            <a:ext cx="315756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lgn="ct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اليونانيين</a:t>
            </a:r>
            <a:endParaRPr lang="en-GB" sz="2500" b="1" dirty="0">
              <a:solidFill>
                <a:srgbClr val="0033CC"/>
              </a:solidFill>
              <a:latin typeface="Helvetica" charset="0"/>
              <a:ea typeface="MS Gothic" charset="0"/>
              <a:cs typeface="MS Gothic" charset="0"/>
            </a:endParaRP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51" name="Rectangle 19"/>
          <p:cNvSpPr>
            <a:spLocks noChangeArrowheads="1"/>
          </p:cNvSpPr>
          <p:nvPr/>
        </p:nvSpPr>
        <p:spPr bwMode="auto">
          <a:xfrm>
            <a:off x="2424647" y="2070104"/>
            <a:ext cx="1766354"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كملك</a:t>
            </a:r>
            <a:endParaRPr lang="en-GB" sz="2500" b="1" dirty="0">
              <a:solidFill>
                <a:srgbClr val="0033CC"/>
              </a:solidFill>
              <a:latin typeface="Helvetica" charset="0"/>
              <a:ea typeface="MS Gothic" charset="0"/>
              <a:cs typeface="MS Gothic" charset="0"/>
            </a:endParaRPr>
          </a:p>
        </p:txBody>
      </p:sp>
      <p:sp>
        <p:nvSpPr>
          <p:cNvPr id="191549" name="Rectangle 22"/>
          <p:cNvSpPr>
            <a:spLocks noChangeArrowheads="1"/>
          </p:cNvSpPr>
          <p:nvPr/>
        </p:nvSpPr>
        <p:spPr bwMode="auto">
          <a:xfrm>
            <a:off x="5882714" y="2065341"/>
            <a:ext cx="1765861"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كخادم</a:t>
            </a:r>
            <a:endParaRPr lang="en-GB" sz="2500" b="1" dirty="0">
              <a:solidFill>
                <a:srgbClr val="0033CC"/>
              </a:solidFill>
              <a:latin typeface="Helvetica" charset="0"/>
              <a:ea typeface="MS Gothic" charset="0"/>
              <a:cs typeface="MS Gothic" charset="0"/>
            </a:endParaRP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7" name="Rectangle 27"/>
          <p:cNvSpPr>
            <a:spLocks noChangeArrowheads="1"/>
          </p:cNvSpPr>
          <p:nvPr/>
        </p:nvSpPr>
        <p:spPr bwMode="auto">
          <a:xfrm>
            <a:off x="1357290" y="4735514"/>
            <a:ext cx="2849585"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 / الإنسان</a:t>
            </a:r>
            <a:endParaRPr lang="en-GB" sz="2500" b="1" dirty="0">
              <a:solidFill>
                <a:srgbClr val="0033CC"/>
              </a:solidFill>
              <a:latin typeface="Helvetica" charset="0"/>
              <a:ea typeface="MS Gothic" charset="0"/>
              <a:cs typeface="MS Gothic" charset="0"/>
            </a:endParaRPr>
          </a:p>
        </p:txBody>
      </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45" name="Rectangle 31"/>
          <p:cNvSpPr>
            <a:spLocks noChangeArrowheads="1"/>
          </p:cNvSpPr>
          <p:nvPr/>
        </p:nvSpPr>
        <p:spPr bwMode="auto">
          <a:xfrm>
            <a:off x="1928794" y="2764743"/>
            <a:ext cx="2265381" cy="470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قاله</a:t>
            </a:r>
            <a:endParaRPr lang="en-GB" sz="2500" b="1" dirty="0">
              <a:solidFill>
                <a:srgbClr val="0033CC"/>
              </a:solidFill>
              <a:latin typeface="Helvetica" charset="0"/>
              <a:ea typeface="MS Gothic" charset="0"/>
              <a:cs typeface="MS Gothic" charset="0"/>
            </a:endParaRPr>
          </a:p>
        </p:txBody>
      </p:sp>
      <p:sp>
        <p:nvSpPr>
          <p:cNvPr id="191542" name="Rectangle 33"/>
          <p:cNvSpPr>
            <a:spLocks noChangeArrowheads="1"/>
          </p:cNvSpPr>
          <p:nvPr/>
        </p:nvSpPr>
        <p:spPr bwMode="auto">
          <a:xfrm>
            <a:off x="1357290" y="5397155"/>
            <a:ext cx="2387623"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شعر به</a:t>
            </a:r>
            <a:endParaRPr lang="en-GB" sz="2500" b="1" dirty="0">
              <a:solidFill>
                <a:srgbClr val="0033CC"/>
              </a:solidFill>
              <a:latin typeface="Helvetica" charset="0"/>
              <a:ea typeface="MS Gothic" charset="0"/>
              <a:cs typeface="MS Gothic" charset="0"/>
            </a:endParaRPr>
          </a:p>
        </p:txBody>
      </p:sp>
      <p:sp>
        <p:nvSpPr>
          <p:cNvPr id="191541" name="Rectangle 37"/>
          <p:cNvSpPr>
            <a:spLocks noChangeArrowheads="1"/>
          </p:cNvSpPr>
          <p:nvPr/>
        </p:nvSpPr>
        <p:spPr bwMode="auto">
          <a:xfrm>
            <a:off x="5286380" y="2743789"/>
            <a:ext cx="1782764"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فعله</a:t>
            </a:r>
            <a:endParaRPr lang="en-GB" sz="2500" b="1" dirty="0">
              <a:solidFill>
                <a:srgbClr val="0033CC"/>
              </a:solidFill>
              <a:latin typeface="Helvetica" charset="0"/>
              <a:ea typeface="MS Gothic" charset="0"/>
              <a:cs typeface="MS Gothic" charset="0"/>
            </a:endParaRPr>
          </a:p>
        </p:txBody>
      </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2</a:t>
              </a:r>
              <a:endParaRPr lang="en-GB" sz="3600" b="1" dirty="0">
                <a:solidFill>
                  <a:srgbClr val="FAFD00"/>
                </a:solidFill>
                <a:latin typeface="Helvetica" charset="0"/>
                <a:ea typeface="MS Gothic" charset="0"/>
                <a:cs typeface="MS Gothic" charset="0"/>
              </a:endParaRP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3</a:t>
              </a:r>
              <a:endParaRPr lang="en-GB" sz="3600" b="1" dirty="0">
                <a:solidFill>
                  <a:srgbClr val="FAFD00"/>
                </a:solidFill>
                <a:latin typeface="Helvetica" charset="0"/>
                <a:ea typeface="MS Gothic" charset="0"/>
                <a:cs typeface="MS Gothic" charset="0"/>
              </a:endParaRP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4</a:t>
              </a:r>
              <a:endParaRPr lang="en-GB" sz="3600" b="1" dirty="0">
                <a:solidFill>
                  <a:srgbClr val="FAFD00"/>
                </a:solidFill>
                <a:latin typeface="Helvetica" charset="0"/>
                <a:ea typeface="MS Gothic" charset="0"/>
                <a:cs typeface="MS Gothic" charset="0"/>
              </a:endParaRP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3600" b="1" dirty="0">
                  <a:solidFill>
                    <a:srgbClr val="FAFD00"/>
                  </a:solidFill>
                  <a:latin typeface="Helvetica" charset="0"/>
                  <a:ea typeface="MS Gothic" charset="0"/>
                  <a:cs typeface="MS Gothic" charset="0"/>
                </a:rPr>
                <a:t>1</a:t>
              </a:r>
              <a:endParaRPr lang="en-GB" sz="3600" b="1" dirty="0">
                <a:solidFill>
                  <a:srgbClr val="FAFD00"/>
                </a:solidFill>
                <a:latin typeface="Helvetica" charset="0"/>
                <a:ea typeface="MS Gothic" charset="0"/>
                <a:cs typeface="MS Gothic" charset="0"/>
              </a:endParaRP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ar-JO" sz="3200" b="1" dirty="0">
                <a:solidFill>
                  <a:srgbClr val="66FF99"/>
                </a:solidFill>
                <a:latin typeface="Helvetica" charset="0"/>
                <a:ea typeface="MS Gothic" charset="0"/>
                <a:cs typeface="MS Gothic" charset="0"/>
              </a:rPr>
              <a:t>يوحنا</a:t>
            </a:r>
            <a:endParaRPr lang="en-GB" sz="3200" b="1" dirty="0">
              <a:solidFill>
                <a:srgbClr val="66FF99"/>
              </a:solidFill>
              <a:latin typeface="Helvetica" charset="0"/>
              <a:ea typeface="MS Gothic" charset="0"/>
              <a:cs typeface="MS Gothic" charset="0"/>
            </a:endParaRPr>
          </a:p>
        </p:txBody>
      </p:sp>
      <p:sp>
        <p:nvSpPr>
          <p:cNvPr id="191517" name="Rectangle 45"/>
          <p:cNvSpPr>
            <a:spLocks noChangeArrowheads="1"/>
          </p:cNvSpPr>
          <p:nvPr/>
        </p:nvSpPr>
        <p:spPr bwMode="auto">
          <a:xfrm>
            <a:off x="5000628" y="4241800"/>
            <a:ext cx="2660647" cy="46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إلى الكنيسة</a:t>
            </a:r>
            <a:endParaRPr lang="en-GB" sz="2500" b="1" dirty="0">
              <a:solidFill>
                <a:srgbClr val="0033CC"/>
              </a:solidFill>
              <a:latin typeface="Helvetica" charset="0"/>
              <a:ea typeface="MS Gothic" charset="0"/>
              <a:cs typeface="MS Gothic" charset="0"/>
            </a:endParaRPr>
          </a:p>
        </p:txBody>
      </p:sp>
      <p:sp>
        <p:nvSpPr>
          <p:cNvPr id="191535" name="Rectangle 49"/>
          <p:cNvSpPr>
            <a:spLocks noChangeArrowheads="1"/>
          </p:cNvSpPr>
          <p:nvPr/>
        </p:nvSpPr>
        <p:spPr bwMode="auto">
          <a:xfrm>
            <a:off x="5903493" y="4729163"/>
            <a:ext cx="1073570"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الله</a:t>
            </a:r>
            <a:endParaRPr lang="en-GB" sz="2500" b="1" dirty="0">
              <a:solidFill>
                <a:srgbClr val="0033CC"/>
              </a:solidFill>
              <a:latin typeface="Helvetica" charset="0"/>
              <a:ea typeface="MS Gothic" charset="0"/>
              <a:cs typeface="MS Gothic" charset="0"/>
            </a:endParaRPr>
          </a:p>
        </p:txBody>
      </p:sp>
      <p:sp>
        <p:nvSpPr>
          <p:cNvPr id="191532" name="Rectangle 51"/>
          <p:cNvSpPr>
            <a:spLocks noChangeArrowheads="1"/>
          </p:cNvSpPr>
          <p:nvPr/>
        </p:nvSpPr>
        <p:spPr bwMode="auto">
          <a:xfrm>
            <a:off x="5906665" y="5412567"/>
            <a:ext cx="1767310" cy="47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ar-JO" sz="2500" b="1" dirty="0">
                <a:solidFill>
                  <a:srgbClr val="0033CC"/>
                </a:solidFill>
                <a:latin typeface="Helvetica" charset="0"/>
                <a:ea typeface="MS Gothic" charset="0"/>
                <a:cs typeface="MS Gothic" charset="0"/>
              </a:rPr>
              <a:t>ما قصده</a:t>
            </a:r>
            <a:endParaRPr lang="en-GB" sz="2500" b="1" dirty="0">
              <a:solidFill>
                <a:srgbClr val="0033CC"/>
              </a:solidFill>
              <a:latin typeface="Helvetica" charset="0"/>
              <a:ea typeface="MS Gothic" charset="0"/>
              <a:cs typeface="MS Gothic" charset="0"/>
            </a:endParaRPr>
          </a:p>
        </p:txBody>
      </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071539" y="4292602"/>
            <a:ext cx="3125812" cy="823409"/>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57-59 م</a:t>
            </a:r>
          </a:p>
        </p:txBody>
      </p:sp>
      <p:sp>
        <p:nvSpPr>
          <p:cNvPr id="29751" name="Text Box 55"/>
          <p:cNvSpPr txBox="1">
            <a:spLocks noChangeArrowheads="1"/>
          </p:cNvSpPr>
          <p:nvPr/>
        </p:nvSpPr>
        <p:spPr bwMode="auto">
          <a:xfrm>
            <a:off x="4714876" y="4264027"/>
            <a:ext cx="2965449" cy="1326111"/>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ar-JO" sz="3200" b="1" dirty="0">
                <a:solidFill>
                  <a:srgbClr val="FFEA18"/>
                </a:solidFill>
                <a:latin typeface="Comic Sans MS" charset="0"/>
                <a:ea typeface="MS Gothic" charset="0"/>
                <a:cs typeface="MS Gothic" charset="0"/>
              </a:rPr>
              <a:t>69 م</a:t>
            </a:r>
          </a:p>
          <a:p>
            <a:pPr algn="ctr" eaLnBrk="1" hangingPunct="1">
              <a:spcBef>
                <a:spcPts val="2025"/>
              </a:spcBef>
              <a:buClr>
                <a:srgbClr val="FFEA18"/>
              </a:buClr>
              <a:defRPr/>
            </a:pPr>
            <a:r>
              <a:rPr lang="ar-JO" sz="3200" b="1" i="1" dirty="0">
                <a:solidFill>
                  <a:srgbClr val="FFFFFF"/>
                </a:solidFill>
                <a:latin typeface="Comic Sans MS" charset="0"/>
                <a:ea typeface="MS Gothic" charset="0"/>
                <a:cs typeface="MS Gothic" charset="0"/>
              </a:rPr>
              <a:t>بعد الإزائية</a:t>
            </a:r>
            <a:endParaRPr lang="en-GB" sz="3200" b="1" dirty="0">
              <a:solidFill>
                <a:srgbClr val="FFFFFF"/>
              </a:solidFill>
              <a:latin typeface="Comic Sans MS" charset="0"/>
              <a:ea typeface="MS Gothic" charset="0"/>
              <a:cs typeface="MS Gothic" charset="0"/>
            </a:endParaRPr>
          </a:p>
        </p:txBody>
      </p:sp>
      <p:sp>
        <p:nvSpPr>
          <p:cNvPr id="29752" name="Text Box 56"/>
          <p:cNvSpPr txBox="1">
            <a:spLocks noChangeArrowheads="1"/>
          </p:cNvSpPr>
          <p:nvPr/>
        </p:nvSpPr>
        <p:spPr bwMode="auto">
          <a:xfrm>
            <a:off x="4786314" y="1665292"/>
            <a:ext cx="2605092" cy="156207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ar-JO" sz="4800" b="1" dirty="0">
                <a:solidFill>
                  <a:srgbClr val="FFEA18"/>
                </a:solidFill>
                <a:latin typeface="Comic Sans MS" charset="0"/>
                <a:ea typeface="MS Gothic" charset="0"/>
                <a:cs typeface="MS Gothic" charset="0"/>
              </a:rPr>
              <a:t>64-68 م</a:t>
            </a:r>
            <a:endParaRPr lang="en-GB" sz="4800" b="1" dirty="0">
              <a:solidFill>
                <a:srgbClr val="FFEA18"/>
              </a:solidFill>
              <a:latin typeface="Comic Sans MS" charset="0"/>
              <a:ea typeface="MS Gothic" charset="0"/>
              <a:cs typeface="MS Gothic" charset="0"/>
            </a:endParaRPr>
          </a:p>
        </p:txBody>
      </p:sp>
      <p:sp>
        <p:nvSpPr>
          <p:cNvPr id="29753" name="Text Box 57"/>
          <p:cNvSpPr txBox="1">
            <a:spLocks noChangeArrowheads="1"/>
          </p:cNvSpPr>
          <p:nvPr/>
        </p:nvSpPr>
        <p:spPr bwMode="auto">
          <a:xfrm>
            <a:off x="1285852" y="1706563"/>
            <a:ext cx="2900386" cy="638743"/>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ar-JO" sz="3600" b="1" dirty="0">
                <a:solidFill>
                  <a:srgbClr val="FFEA18"/>
                </a:solidFill>
                <a:latin typeface="Comic Sans MS" charset="0"/>
                <a:ea typeface="MS Gothic" charset="0"/>
                <a:cs typeface="MS Gothic" charset="0"/>
              </a:rPr>
              <a:t>الأربعينات</a:t>
            </a:r>
            <a:endParaRPr lang="en-GB" sz="3600" b="1" dirty="0">
              <a:solidFill>
                <a:srgbClr val="FFEA18"/>
              </a:solidFill>
              <a:latin typeface="Comic Sans MS" charset="0"/>
              <a:ea typeface="MS Gothic" charset="0"/>
              <a:cs typeface="MS Gothic" charset="0"/>
            </a:endParaRP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lstStyle/>
          <a:p>
            <a:r>
              <a:rPr lang="ar-JO" sz="2900" b="1" dirty="0">
                <a:solidFill>
                  <a:srgbClr val="FFEA18"/>
                </a:solidFill>
                <a:latin typeface="Comic Sans MS" charset="0"/>
                <a:cs typeface="MS Gothic" charset="0"/>
              </a:rPr>
              <a:t>متى أعتقد أنها كتبت</a:t>
            </a:r>
            <a:endParaRPr lang="en-US" dirty="0">
              <a:latin typeface="Times New Roman" charset="0"/>
              <a:cs typeface="MS Gothic" charset="0"/>
            </a:endParaRPr>
          </a:p>
        </p:txBody>
      </p:sp>
      <p:sp>
        <p:nvSpPr>
          <p:cNvPr id="65" name="TextBox 64"/>
          <p:cNvSpPr txBox="1"/>
          <p:nvPr/>
        </p:nvSpPr>
        <p:spPr>
          <a:xfrm>
            <a:off x="8610604" y="5"/>
            <a:ext cx="556433"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latin typeface="Arial" charset="0"/>
                <a:ea typeface="MS Gothic" charset="0"/>
                <a:cs typeface="MS Gothic" charset="0"/>
              </a:rPr>
              <a:t>52</a:t>
            </a:r>
            <a:endParaRPr lang="en-US" b="1" dirty="0">
              <a:solidFill>
                <a:srgbClr val="FFFFFF"/>
              </a:solidFill>
              <a:effectLst>
                <a:outerShdw blurRad="38100" dist="38100" dir="2700000" algn="tl">
                  <a:srgbClr val="DDDDDD"/>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4" name="Text Box 2"/>
          <p:cNvSpPr txBox="1">
            <a:spLocks noChangeArrowheads="1"/>
          </p:cNvSpPr>
          <p:nvPr/>
        </p:nvSpPr>
        <p:spPr bwMode="auto">
          <a:xfrm>
            <a:off x="6070387" y="5149851"/>
            <a:ext cx="1010084"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charset="0"/>
                <a:cs typeface="Arial" charset="0"/>
              </a:rPr>
              <a:t>95</a:t>
            </a:r>
            <a:endParaRPr lang="en-US" sz="3600" b="1" dirty="0">
              <a:solidFill>
                <a:srgbClr val="FFFFFF"/>
              </a:solidFill>
              <a:latin typeface="Arial" charset="0"/>
              <a:cs typeface="Arial" charset="0"/>
            </a:endParaRPr>
          </a:p>
          <a:p>
            <a:pPr algn="ctr" eaLnBrk="1" hangingPunct="1">
              <a:defRPr/>
            </a:pPr>
            <a:r>
              <a:rPr lang="ar-JO" sz="3600" b="1" dirty="0">
                <a:solidFill>
                  <a:srgbClr val="FFFFFF"/>
                </a:solidFill>
                <a:latin typeface="Arial" charset="0"/>
                <a:cs typeface="Arial" charset="0"/>
              </a:rPr>
              <a:t>موت</a:t>
            </a:r>
          </a:p>
          <a:p>
            <a:pPr algn="ctr" eaLnBrk="1" hangingPunct="1">
              <a:defRPr/>
            </a:pPr>
            <a:r>
              <a:rPr lang="ar-JO" sz="3600" b="1" dirty="0">
                <a:solidFill>
                  <a:srgbClr val="FFFFFF"/>
                </a:solidFill>
                <a:latin typeface="Arial" charset="0"/>
                <a:cs typeface="Arial" charset="0"/>
              </a:rPr>
              <a:t>يوحنا</a:t>
            </a:r>
            <a:endParaRPr lang="en-US" b="1" dirty="0">
              <a:solidFill>
                <a:srgbClr val="FFFFFF"/>
              </a:solidFill>
              <a:latin typeface="Arial" charset="0"/>
              <a:cs typeface="Arial" charset="0"/>
            </a:endParaRPr>
          </a:p>
        </p:txBody>
      </p:sp>
      <p:sp>
        <p:nvSpPr>
          <p:cNvPr id="193539" name="Text Box 3"/>
          <p:cNvSpPr txBox="1">
            <a:spLocks noChangeArrowheads="1"/>
          </p:cNvSpPr>
          <p:nvPr/>
        </p:nvSpPr>
        <p:spPr bwMode="auto">
          <a:xfrm>
            <a:off x="8382004" y="5"/>
            <a:ext cx="70391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109</a:t>
            </a:r>
            <a:endParaRPr lang="en-US" b="1" dirty="0">
              <a:solidFill>
                <a:srgbClr val="FFFFFF"/>
              </a:solidFill>
              <a:latin typeface="Arial" charset="0"/>
              <a:cs typeface="Arial" charset="0"/>
            </a:endParaRPr>
          </a:p>
        </p:txBody>
      </p:sp>
      <p:sp>
        <p:nvSpPr>
          <p:cNvPr id="161796" name="Text Box 4"/>
          <p:cNvSpPr txBox="1">
            <a:spLocks noChangeArrowheads="1"/>
          </p:cNvSpPr>
          <p:nvPr/>
        </p:nvSpPr>
        <p:spPr bwMode="auto">
          <a:xfrm rot="-4202986">
            <a:off x="6901001" y="3383021"/>
            <a:ext cx="2456664" cy="58471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charset="0"/>
                <a:cs typeface="Arial" charset="0"/>
              </a:rPr>
              <a:t>القرن الثاني</a:t>
            </a:r>
            <a:endParaRPr lang="en-US" sz="3200" b="1" dirty="0">
              <a:solidFill>
                <a:srgbClr val="FFFFFF"/>
              </a:solidFill>
              <a:latin typeface="Arial" charset="0"/>
              <a:cs typeface="Arial" charset="0"/>
            </a:endParaRPr>
          </a:p>
        </p:txBody>
      </p:sp>
      <p:sp>
        <p:nvSpPr>
          <p:cNvPr id="161797" name="Text Box 5"/>
          <p:cNvSpPr txBox="1">
            <a:spLocks noChangeArrowheads="1"/>
          </p:cNvSpPr>
          <p:nvPr/>
        </p:nvSpPr>
        <p:spPr bwMode="auto">
          <a:xfrm rot="-4030363">
            <a:off x="4920744" y="3122588"/>
            <a:ext cx="3066861" cy="58471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charset="0"/>
                <a:cs typeface="Arial" charset="0"/>
              </a:rPr>
              <a:t>نهاية القرن الأول</a:t>
            </a:r>
            <a:endParaRPr lang="en-US" sz="3200" b="1" dirty="0">
              <a:solidFill>
                <a:srgbClr val="FFFFFF"/>
              </a:solidFill>
              <a:latin typeface="Arial" charset="0"/>
              <a:cs typeface="Arial" charset="0"/>
            </a:endParaRPr>
          </a:p>
        </p:txBody>
      </p:sp>
      <p:sp>
        <p:nvSpPr>
          <p:cNvPr id="161798" name="Text Box 6"/>
          <p:cNvSpPr txBox="1">
            <a:spLocks noChangeArrowheads="1"/>
          </p:cNvSpPr>
          <p:nvPr/>
        </p:nvSpPr>
        <p:spPr bwMode="auto">
          <a:xfrm rot="-4037095">
            <a:off x="1733366" y="3585823"/>
            <a:ext cx="2069023" cy="584711"/>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charset="0"/>
                <a:cs typeface="Arial" charset="0"/>
              </a:rPr>
              <a:t>قبل 70 م</a:t>
            </a:r>
            <a:endParaRPr lang="en-US" sz="3200" b="1" dirty="0">
              <a:solidFill>
                <a:srgbClr val="FFFFFF"/>
              </a:solidFill>
              <a:latin typeface="Arial" charset="0"/>
              <a:cs typeface="Arial" charset="0"/>
            </a:endParaRPr>
          </a:p>
        </p:txBody>
      </p:sp>
      <p:sp>
        <p:nvSpPr>
          <p:cNvPr id="161799" name="Text Box 7"/>
          <p:cNvSpPr txBox="1">
            <a:spLocks noChangeArrowheads="1"/>
          </p:cNvSpPr>
          <p:nvPr/>
        </p:nvSpPr>
        <p:spPr bwMode="auto">
          <a:xfrm>
            <a:off x="0" y="685804"/>
            <a:ext cx="9144000" cy="830932"/>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solidFill>
                  <a:srgbClr val="000000"/>
                </a:solidFill>
                <a:latin typeface="Arial" charset="0"/>
                <a:cs typeface="Arial" charset="0"/>
              </a:rPr>
              <a:t>التأليف أسهل في التحديد مما كان عليه عندما كتب يوحنا . </a:t>
            </a:r>
          </a:p>
          <a:p>
            <a:pPr algn="ctr" eaLnBrk="1" hangingPunct="1"/>
            <a:r>
              <a:rPr lang="ar-JO" altLang="zh-CN" b="1" dirty="0">
                <a:solidFill>
                  <a:srgbClr val="000000"/>
                </a:solidFill>
                <a:latin typeface="Arial" charset="0"/>
                <a:cs typeface="Arial" charset="0"/>
              </a:rPr>
              <a:t>تم اقتراح ثلاث فترات لتاريخ الإنجيل:</a:t>
            </a:r>
            <a:endParaRPr lang="en-US" b="1" dirty="0">
              <a:solidFill>
                <a:srgbClr val="000000"/>
              </a:solidFill>
              <a:latin typeface="Arial" charset="0"/>
              <a:cs typeface="Arial" charset="0"/>
            </a:endParaRPr>
          </a:p>
        </p:txBody>
      </p:sp>
      <p:sp>
        <p:nvSpPr>
          <p:cNvPr id="193544" name="Rectangle 8"/>
          <p:cNvSpPr>
            <a:spLocks noGrp="1" noChangeArrowheads="1"/>
          </p:cNvSpPr>
          <p:nvPr>
            <p:ph type="title" idx="4294967295"/>
          </p:nvPr>
        </p:nvSpPr>
        <p:spPr>
          <a:xfrm>
            <a:off x="2744501" y="76206"/>
            <a:ext cx="3653435" cy="523156"/>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bg2"/>
                </a:solidFill>
                <a:effectLst/>
                <a:latin typeface="Arial" charset="0"/>
                <a:ea typeface="SimSun" charset="0"/>
                <a:cs typeface="SimSun" charset="0"/>
              </a:rPr>
              <a:t>اقتراحات تأريخ إنجيل يوحنا</a:t>
            </a:r>
            <a:endParaRPr lang="en-US" sz="2800" b="1" dirty="0">
              <a:solidFill>
                <a:schemeClr val="bg2"/>
              </a:solidFill>
              <a:effectLst/>
              <a:latin typeface="Arial" charset="0"/>
              <a:ea typeface="SimSun" charset="0"/>
              <a:cs typeface="SimSun" charset="0"/>
            </a:endParaRPr>
          </a:p>
        </p:txBody>
      </p:sp>
      <p:sp>
        <p:nvSpPr>
          <p:cNvPr id="19354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376" tIns="45688" rIns="91376" bIns="45688" anchor="ctr"/>
          <a:lstStyle/>
          <a:p>
            <a:endParaRPr lang="en-US">
              <a:solidFill>
                <a:srgbClr val="FFFFFF"/>
              </a:solidFill>
              <a:latin typeface="Arial" charset="0"/>
              <a:cs typeface="Arial" charset="0"/>
            </a:endParaRPr>
          </a:p>
        </p:txBody>
      </p:sp>
      <p:sp>
        <p:nvSpPr>
          <p:cNvPr id="161802" name="Text Box 10"/>
          <p:cNvSpPr txBox="1">
            <a:spLocks noChangeArrowheads="1"/>
          </p:cNvSpPr>
          <p:nvPr/>
        </p:nvSpPr>
        <p:spPr bwMode="auto">
          <a:xfrm>
            <a:off x="280410" y="5149851"/>
            <a:ext cx="1248931"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charset="0"/>
                <a:cs typeface="Arial" charset="0"/>
              </a:rPr>
              <a:t>33</a:t>
            </a:r>
            <a:endParaRPr lang="en-US" sz="3600" b="1" dirty="0">
              <a:solidFill>
                <a:srgbClr val="FFFFFF"/>
              </a:solidFill>
              <a:latin typeface="Arial" charset="0"/>
              <a:cs typeface="Arial" charset="0"/>
            </a:endParaRPr>
          </a:p>
          <a:p>
            <a:pPr algn="ctr" eaLnBrk="1" hangingPunct="1">
              <a:defRPr/>
            </a:pPr>
            <a:r>
              <a:rPr lang="ar-JO" sz="3600" b="1" dirty="0">
                <a:solidFill>
                  <a:srgbClr val="FFFFFF"/>
                </a:solidFill>
                <a:latin typeface="Arial" charset="0"/>
                <a:cs typeface="Arial" charset="0"/>
              </a:rPr>
              <a:t>موت </a:t>
            </a:r>
          </a:p>
          <a:p>
            <a:pPr algn="ctr" eaLnBrk="1" hangingPunct="1">
              <a:defRPr/>
            </a:pPr>
            <a:r>
              <a:rPr lang="ar-JO" sz="3600" b="1" dirty="0">
                <a:solidFill>
                  <a:srgbClr val="FFFFFF"/>
                </a:solidFill>
                <a:latin typeface="Arial" charset="0"/>
                <a:cs typeface="Arial" charset="0"/>
              </a:rPr>
              <a:t>المسيح</a:t>
            </a:r>
            <a:endParaRPr lang="en-US" b="1" dirty="0">
              <a:solidFill>
                <a:srgbClr val="FFFFFF"/>
              </a:solidFill>
              <a:latin typeface="Arial" charset="0"/>
              <a:cs typeface="Arial" charset="0"/>
            </a:endParaRPr>
          </a:p>
        </p:txBody>
      </p:sp>
      <p:sp>
        <p:nvSpPr>
          <p:cNvPr id="161803" name="Text Box 11"/>
          <p:cNvSpPr txBox="1">
            <a:spLocks noChangeArrowheads="1"/>
          </p:cNvSpPr>
          <p:nvPr/>
        </p:nvSpPr>
        <p:spPr bwMode="auto">
          <a:xfrm>
            <a:off x="2894156" y="5149851"/>
            <a:ext cx="1101455"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latin typeface="Arial" charset="0"/>
                <a:cs typeface="Arial" charset="0"/>
              </a:rPr>
              <a:t>70</a:t>
            </a:r>
            <a:endParaRPr lang="en-US" sz="3600" b="1" dirty="0">
              <a:solidFill>
                <a:srgbClr val="FFFFFF"/>
              </a:solidFill>
              <a:latin typeface="Arial" charset="0"/>
              <a:cs typeface="Arial" charset="0"/>
            </a:endParaRPr>
          </a:p>
          <a:p>
            <a:pPr algn="ctr" eaLnBrk="1" hangingPunct="1">
              <a:defRPr/>
            </a:pPr>
            <a:r>
              <a:rPr lang="ar-JO" sz="3600" b="1" dirty="0">
                <a:solidFill>
                  <a:srgbClr val="FFFFFF"/>
                </a:solidFill>
                <a:latin typeface="Arial" charset="0"/>
                <a:cs typeface="Arial" charset="0"/>
              </a:rPr>
              <a:t>تدمير</a:t>
            </a:r>
          </a:p>
          <a:p>
            <a:pPr algn="ctr" eaLnBrk="1" hangingPunct="1">
              <a:defRPr/>
            </a:pPr>
            <a:r>
              <a:rPr lang="ar-JO" sz="3600" b="1" dirty="0">
                <a:solidFill>
                  <a:srgbClr val="FFFFFF"/>
                </a:solidFill>
                <a:latin typeface="Arial" charset="0"/>
                <a:cs typeface="Arial" charset="0"/>
              </a:rPr>
              <a:t>الهيكل</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376" tIns="45688" rIns="91376" bIns="45688" anchor="ctr"/>
          <a:lstStyle/>
          <a:p>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8"/>
              </a:srgbClr>
            </a:outerShdw>
          </a:effectLst>
        </p:spPr>
        <p:txBody>
          <a:bodyPr/>
          <a:lstStyle/>
          <a:p>
            <a:pPr eaLnBrk="1" hangingPunct="1">
              <a:defRPr/>
            </a:pPr>
            <a:r>
              <a:rPr lang="ar-JO" sz="4000" b="1" dirty="0">
                <a:latin typeface="Arial" charset="0"/>
                <a:ea typeface="ＭＳ Ｐゴシック" charset="0"/>
                <a:cs typeface="ＭＳ Ｐゴシック" charset="0"/>
              </a:rPr>
              <a:t>صمد الهيكل حتى 70 م</a:t>
            </a:r>
            <a:endParaRPr lang="en-US" sz="4000" b="1" dirty="0">
              <a:latin typeface="Arial" charset="0"/>
              <a:ea typeface="ＭＳ Ｐゴシック" charset="0"/>
              <a:cs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7600" y="152400"/>
            <a:ext cx="5486400" cy="1066800"/>
          </a:xfrm>
        </p:spPr>
        <p:txBody>
          <a:bodyPr/>
          <a:lstStyle/>
          <a:p>
            <a:pPr eaLnBrk="1" hangingPunct="1"/>
            <a:r>
              <a:rPr lang="ar-JO" dirty="0">
                <a:solidFill>
                  <a:schemeClr val="bg1"/>
                </a:solidFill>
                <a:latin typeface="Arial" charset="0"/>
                <a:ea typeface="ＭＳ Ｐゴシック" charset="0"/>
                <a:cs typeface="ＭＳ Ｐゴシック" charset="0"/>
              </a:rPr>
              <a:t>قلعة أنطونيا</a:t>
            </a:r>
            <a:endParaRPr lang="en-US" dirty="0">
              <a:solidFill>
                <a:schemeClr val="bg1"/>
              </a:solidFill>
              <a:latin typeface="Arial" charset="0"/>
              <a:ea typeface="ＭＳ Ｐゴシック" charset="0"/>
              <a:cs typeface="ＭＳ Ｐゴシック" charset="0"/>
            </a:endParaRPr>
          </a:p>
        </p:txBody>
      </p:sp>
      <p:pic>
        <p:nvPicPr>
          <p:cNvPr id="19763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9"/>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763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eaLnBrk="1" hangingPunct="1">
              <a:defRPr/>
            </a:pPr>
            <a:r>
              <a:rPr lang="ar-JO" sz="3600" b="1" dirty="0">
                <a:solidFill>
                  <a:schemeClr val="hlink"/>
                </a:solidFill>
                <a:latin typeface="Arial" charset="0"/>
                <a:ea typeface="ＭＳ Ｐゴシック" charset="0"/>
                <a:cs typeface="ＭＳ Ｐゴシック" charset="0"/>
              </a:rPr>
              <a:t>مهاجمة الهيكل</a:t>
            </a:r>
            <a:endParaRPr lang="en-US" dirty="0">
              <a:latin typeface="Arial" charset="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376" tIns="45688" rIns="91376" bIns="45688" anchor="ctr"/>
          <a:lstStyle/>
          <a:p>
            <a:endParaRPr lang="en-US"/>
          </a:p>
        </p:txBody>
      </p:sp>
      <p:sp>
        <p:nvSpPr>
          <p:cNvPr id="199685" name="Text Box 7"/>
          <p:cNvSpPr txBox="1">
            <a:spLocks noChangeArrowheads="1"/>
          </p:cNvSpPr>
          <p:nvPr/>
        </p:nvSpPr>
        <p:spPr bwMode="auto">
          <a:xfrm>
            <a:off x="2" y="4419603"/>
            <a:ext cx="1343508" cy="4616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rPr>
              <a:t>بركة الضأن</a:t>
            </a:r>
            <a:endParaRPr lang="en-US" b="1" dirty="0">
              <a:solidFill>
                <a:srgbClr val="FFFFFF"/>
              </a:solidFill>
            </a:endParaRP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10" tIns="46005" rIns="92010" bIns="46005" anchor="ctr"/>
          <a:lstStyle/>
          <a:p>
            <a:pPr algn="ctr">
              <a:defRPr/>
            </a:pPr>
            <a:r>
              <a:rPr lang="ar-JO" sz="3600" b="1" dirty="0">
                <a:solidFill>
                  <a:srgbClr val="FF0033"/>
                </a:solidFill>
                <a:effectLst>
                  <a:outerShdw blurRad="38100" dist="38100" dir="2700000" algn="tl">
                    <a:srgbClr val="000000"/>
                  </a:outerShdw>
                </a:effectLst>
                <a:latin typeface="Arial" charset="0"/>
              </a:rPr>
              <a:t>أيلول 70 م</a:t>
            </a:r>
            <a:endParaRPr lang="en-US" sz="3600" b="1" dirty="0">
              <a:solidFill>
                <a:srgbClr val="FF0033"/>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457200" y="274638"/>
            <a:ext cx="3733800" cy="2316162"/>
          </a:xfrm>
        </p:spPr>
        <p:txBody>
          <a:bodyPr/>
          <a:lstStyle/>
          <a:p>
            <a:pPr eaLnBrk="1" hangingPunct="1"/>
            <a:r>
              <a:rPr lang="ar-JO" dirty="0">
                <a:solidFill>
                  <a:schemeClr val="bg1"/>
                </a:solidFill>
                <a:latin typeface="Arial" charset="0"/>
                <a:ea typeface="ＭＳ Ｐゴシック" charset="0"/>
                <a:cs typeface="ＭＳ Ｐゴシック" charset="0"/>
              </a:rPr>
              <a:t>بركة</a:t>
            </a:r>
            <a:br>
              <a:rPr lang="ar-JO" dirty="0">
                <a:solidFill>
                  <a:schemeClr val="bg1"/>
                </a:solidFill>
                <a:latin typeface="Arial" charset="0"/>
                <a:ea typeface="ＭＳ Ｐゴシック" charset="0"/>
                <a:cs typeface="ＭＳ Ｐゴシック" charset="0"/>
              </a:rPr>
            </a:br>
            <a:r>
              <a:rPr lang="ar-JO" dirty="0">
                <a:solidFill>
                  <a:schemeClr val="bg1"/>
                </a:solidFill>
                <a:latin typeface="Arial" charset="0"/>
                <a:ea typeface="ＭＳ Ｐゴシック" charset="0"/>
                <a:cs typeface="ＭＳ Ｐゴシック" charset="0"/>
              </a:rPr>
              <a:t>إسرائيل</a:t>
            </a:r>
            <a:endParaRPr lang="en-US" dirty="0">
              <a:solidFill>
                <a:schemeClr val="bg1"/>
              </a:solidFill>
              <a:latin typeface="Arial" charset="0"/>
              <a:ea typeface="ＭＳ Ｐゴシック" charset="0"/>
              <a:cs typeface="ＭＳ Ｐゴシック" charset="0"/>
            </a:endParaRPr>
          </a:p>
        </p:txBody>
      </p:sp>
      <p:pic>
        <p:nvPicPr>
          <p:cNvPr id="201730"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Text Box 4"/>
          <p:cNvSpPr txBox="1">
            <a:spLocks noChangeArrowheads="1"/>
          </p:cNvSpPr>
          <p:nvPr/>
        </p:nvSpPr>
        <p:spPr bwMode="auto">
          <a:xfrm>
            <a:off x="304806" y="3124201"/>
            <a:ext cx="3902075" cy="107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dirty="0">
                <a:solidFill>
                  <a:srgbClr val="FFFFFF"/>
                </a:solidFill>
                <a:latin typeface="Arial" charset="0"/>
              </a:rPr>
              <a:t>(بركة الضأن جنوب </a:t>
            </a:r>
          </a:p>
          <a:p>
            <a:pPr algn="ctr" eaLnBrk="1" hangingPunct="1"/>
            <a:r>
              <a:rPr lang="ar-JO" sz="3200" dirty="0">
                <a:solidFill>
                  <a:srgbClr val="FFFFFF"/>
                </a:solidFill>
                <a:latin typeface="Arial" charset="0"/>
              </a:rPr>
              <a:t>بركة بيت حسدا)</a:t>
            </a:r>
            <a:endParaRPr lang="en-US" sz="3200" dirty="0">
              <a:solidFill>
                <a:srgbClr val="FFFFFF"/>
              </a:solidFill>
              <a:latin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b="1" dirty="0">
                <a:solidFill>
                  <a:schemeClr val="bg1"/>
                </a:solidFill>
                <a:effectLst>
                  <a:outerShdw blurRad="38100" dist="38100" dir="2700000" algn="tl">
                    <a:srgbClr val="DDDDDD"/>
                  </a:outerShdw>
                </a:effectLst>
                <a:latin typeface="Arial" charset="0"/>
                <a:ea typeface="ＭＳ Ｐゴシック" charset="0"/>
                <a:cs typeface="Arial" charset="0"/>
              </a:rPr>
              <a:t>بركة بيت حسدا</a:t>
            </a:r>
            <a:endParaRPr lang="en-US" b="1" dirty="0">
              <a:solidFill>
                <a:schemeClr val="bg1"/>
              </a:solidFill>
              <a:effectLst>
                <a:outerShdw blurRad="38100" dist="38100" dir="2700000" algn="tl">
                  <a:srgbClr val="DDDDDD"/>
                </a:outerShdw>
              </a:effectLst>
              <a:latin typeface="Arial" charset="0"/>
              <a:ea typeface="ＭＳ Ｐゴシック" charset="0"/>
              <a:cs typeface="Arial"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charset="0"/>
                <a:cs typeface="Arial"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charset="0"/>
                <a:cs typeface="Arial" charset="0"/>
              </a:rPr>
              <a:t>يقال لها بالعبرانية بيت حسدا</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ar-JO" sz="3200" b="1" dirty="0">
                <a:solidFill>
                  <a:srgbClr val="FFFFFF"/>
                </a:solidFill>
                <a:latin typeface="Arial" charset="0"/>
                <a:cs typeface="Arial" charset="0"/>
              </a:rPr>
              <a:t>يوحنا 5: 2</a:t>
            </a:r>
            <a:endParaRPr lang="en-US" sz="3200"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67945">
                                            <p:txEl>
                                              <p:pRg st="2" end="2"/>
                                            </p:txEl>
                                          </p:spTgt>
                                        </p:tgtEl>
                                        <p:attrNameLst>
                                          <p:attrName>style.visibility</p:attrName>
                                        </p:attrNameLst>
                                      </p:cBhvr>
                                      <p:to>
                                        <p:strVal val="visible"/>
                                      </p:to>
                                    </p:set>
                                    <p:anim calcmode="lin" valueType="num">
                                      <p:cBhvr>
                                        <p:cTn id="31"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6" descr="Bethesda p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8417" y="457200"/>
            <a:ext cx="5335587"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b="1" dirty="0">
                <a:solidFill>
                  <a:schemeClr val="bg1"/>
                </a:solidFill>
                <a:effectLst>
                  <a:outerShdw blurRad="38100" dist="38100" dir="2700000" algn="tl">
                    <a:srgbClr val="DDDDDD"/>
                  </a:outerShdw>
                </a:effectLst>
                <a:latin typeface="Arial" charset="0"/>
                <a:ea typeface="ＭＳ Ｐゴシック" charset="0"/>
                <a:cs typeface="Arial" charset="0"/>
              </a:rPr>
              <a:t>بركة بيت حسدا</a:t>
            </a:r>
            <a:endParaRPr lang="en-US" b="1" dirty="0">
              <a:solidFill>
                <a:schemeClr val="bg1"/>
              </a:solidFill>
              <a:effectLst>
                <a:outerShdw blurRad="38100" dist="38100" dir="2700000" algn="tl">
                  <a:srgbClr val="DDDDDD"/>
                </a:outerShdw>
              </a:effectLst>
              <a:latin typeface="Arial" charset="0"/>
              <a:ea typeface="ＭＳ Ｐゴシック" charset="0"/>
              <a:cs typeface="Arial" charset="0"/>
            </a:endParaRPr>
          </a:p>
        </p:txBody>
      </p:sp>
      <p:sp>
        <p:nvSpPr>
          <p:cNvPr id="167945" name="Rectangle 9"/>
          <p:cNvSpPr>
            <a:spLocks noChangeArrowheads="1"/>
          </p:cNvSpPr>
          <p:nvPr/>
        </p:nvSpPr>
        <p:spPr bwMode="auto">
          <a:xfrm>
            <a:off x="1143000" y="5105400"/>
            <a:ext cx="8001000" cy="1752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ar-JO" altLang="ja-JP" sz="3200" b="1" dirty="0">
                <a:solidFill>
                  <a:srgbClr val="FFFFFF"/>
                </a:solidFill>
                <a:latin typeface="Arial" charset="0"/>
                <a:cs typeface="Arial" charset="0"/>
              </a:rPr>
              <a:t>و في أورشليم عند باب الضأن بركة </a:t>
            </a:r>
          </a:p>
          <a:p>
            <a:pPr algn="ctr">
              <a:spcBef>
                <a:spcPct val="20000"/>
              </a:spcBef>
              <a:buClr>
                <a:srgbClr val="3366FF"/>
              </a:buClr>
              <a:buSzPct val="80000"/>
              <a:buFont typeface="Wingdings" charset="0"/>
              <a:buNone/>
            </a:pPr>
            <a:r>
              <a:rPr lang="ar-JO" altLang="ja-JP" sz="3200" b="1" dirty="0">
                <a:solidFill>
                  <a:srgbClr val="FFFFFF"/>
                </a:solidFill>
                <a:latin typeface="Arial" charset="0"/>
                <a:cs typeface="Arial" charset="0"/>
              </a:rPr>
              <a:t>يقال لها بالعبرانية بيت حسدا</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ar-JO" sz="3200" b="1" dirty="0">
                <a:solidFill>
                  <a:srgbClr val="FFFFFF"/>
                </a:solidFill>
                <a:latin typeface="Arial" charset="0"/>
                <a:cs typeface="Arial" charset="0"/>
              </a:rPr>
              <a:t>يوحنا 5: 2</a:t>
            </a:r>
            <a:endParaRPr lang="en-US" sz="3200"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childTnLst>
                          </p:cTn>
                        </p:par>
                        <p:par>
                          <p:cTn id="29" fill="hold">
                            <p:stCondLst>
                              <p:cond delay="1000"/>
                            </p:stCondLst>
                            <p:childTnLst>
                              <p:par>
                                <p:cTn id="30" presetID="53" presetClass="entr" presetSubtype="0" fill="hold" grpId="0" nodeType="afterEffect">
                                  <p:stCondLst>
                                    <p:cond delay="0"/>
                                  </p:stCondLst>
                                  <p:childTnLst>
                                    <p:set>
                                      <p:cBhvr>
                                        <p:cTn id="31" dur="1" fill="hold">
                                          <p:stCondLst>
                                            <p:cond delay="0"/>
                                          </p:stCondLst>
                                        </p:cTn>
                                        <p:tgtEl>
                                          <p:spTgt spid="167945">
                                            <p:txEl>
                                              <p:pRg st="1" end="1"/>
                                            </p:txEl>
                                          </p:spTgt>
                                        </p:tgtEl>
                                        <p:attrNameLst>
                                          <p:attrName>style.visibility</p:attrName>
                                        </p:attrNameLst>
                                      </p:cBhvr>
                                      <p:to>
                                        <p:strVal val="visible"/>
                                      </p:to>
                                    </p:set>
                                    <p:anim calcmode="lin" valueType="num">
                                      <p:cBhvr>
                                        <p:cTn id="32"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67945">
                                            <p:txEl>
                                              <p:pRg st="1" end="1"/>
                                            </p:txEl>
                                          </p:spTgt>
                                        </p:tgtEl>
                                      </p:cBhvr>
                                    </p:animEffect>
                                  </p:childTnLst>
                                </p:cTn>
                              </p:par>
                            </p:childTnLst>
                          </p:cTn>
                        </p:par>
                        <p:par>
                          <p:cTn id="35" fill="hold">
                            <p:stCondLst>
                              <p:cond delay="1500"/>
                            </p:stCondLst>
                            <p:childTnLst>
                              <p:par>
                                <p:cTn id="36" presetID="53" presetClass="entr" presetSubtype="0" fill="hold" grpId="0" nodeType="afterEffect">
                                  <p:stCondLst>
                                    <p:cond delay="0"/>
                                  </p:stCondLst>
                                  <p:childTnLst>
                                    <p:set>
                                      <p:cBhvr>
                                        <p:cTn id="37" dur="1" fill="hold">
                                          <p:stCondLst>
                                            <p:cond delay="0"/>
                                          </p:stCondLst>
                                        </p:cTn>
                                        <p:tgtEl>
                                          <p:spTgt spid="167945">
                                            <p:txEl>
                                              <p:pRg st="2" end="2"/>
                                            </p:txEl>
                                          </p:spTgt>
                                        </p:tgtEl>
                                        <p:attrNameLst>
                                          <p:attrName>style.visibility</p:attrName>
                                        </p:attrNameLst>
                                      </p:cBhvr>
                                      <p:to>
                                        <p:strVal val="visible"/>
                                      </p:to>
                                    </p:set>
                                    <p:anim calcmode="lin" valueType="num">
                                      <p:cBhvr>
                                        <p:cTn id="38" dur="500" fill="hold"/>
                                        <p:tgtEl>
                                          <p:spTgt spid="167945">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167945">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167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subTitle" idx="1"/>
          </p:nvPr>
        </p:nvSpPr>
        <p:spPr/>
        <p:txBody>
          <a:bodyPr/>
          <a:lstStyle/>
          <a:p>
            <a:pPr eaLnBrk="1" hangingPunct="1">
              <a:buFont typeface="Wingdings" charset="0"/>
              <a:buNone/>
            </a:pPr>
            <a:endParaRPr lang="en-US">
              <a:latin typeface="Arial" charset="0"/>
              <a:ea typeface="ＭＳ Ｐゴシック" charset="0"/>
              <a:cs typeface="ＭＳ Ｐゴシック" charset="0"/>
            </a:endParaRPr>
          </a:p>
        </p:txBody>
      </p:sp>
      <p:pic>
        <p:nvPicPr>
          <p:cNvPr id="207874"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ar-JO" b="1" dirty="0">
                <a:solidFill>
                  <a:schemeClr val="bg1"/>
                </a:solidFill>
                <a:effectLst>
                  <a:outerShdw blurRad="38100" dist="38100" dir="2700000" algn="tl">
                    <a:srgbClr val="DDDDDD"/>
                  </a:outerShdw>
                </a:effectLst>
                <a:latin typeface="Arial" charset="0"/>
                <a:ea typeface="ＭＳ Ｐゴシック" charset="0"/>
                <a:cs typeface="ＭＳ Ｐゴシック" charset="0"/>
              </a:rPr>
              <a:t>خطام بركة بيت حسدا</a:t>
            </a:r>
            <a:endParaRPr lang="en-US" b="1" dirty="0">
              <a:solidFill>
                <a:schemeClr val="bg1"/>
              </a:solidFill>
              <a:effectLst>
                <a:outerShdw blurRad="38100" dist="38100" dir="2700000" algn="tl">
                  <a:srgbClr val="DDDDDD"/>
                </a:outerShdw>
              </a:effectLst>
              <a:latin typeface="Arial" charset="0"/>
              <a:ea typeface="ＭＳ Ｐゴシック" charset="0"/>
              <a:cs typeface="ＭＳ Ｐゴシック" charset="0"/>
            </a:endParaRPr>
          </a:p>
        </p:txBody>
      </p:sp>
      <p:pic>
        <p:nvPicPr>
          <p:cNvPr id="207876"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ar-JO" altLang="zh-CN" sz="3200" b="1" dirty="0">
                <a:solidFill>
                  <a:schemeClr val="bg1"/>
                </a:solidFill>
                <a:effectLst>
                  <a:outerShdw blurRad="38100" dist="38100" dir="2700000" algn="tl">
                    <a:srgbClr val="000000"/>
                  </a:outerShdw>
                </a:effectLst>
                <a:latin typeface="Arial" charset="0"/>
                <a:ea typeface="SimSun" charset="0"/>
                <a:cs typeface="SimSun" charset="0"/>
              </a:rPr>
              <a:t>بناء العهد الجديد</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6F3F8-BFED-1E42-8CE1-F839B76FB968}" type="slidenum">
              <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ar-JO" sz="1800" dirty="0">
                          <a:solidFill>
                            <a:schemeClr val="bg1"/>
                          </a:solidFill>
                          <a:effectLst>
                            <a:outerShdw blurRad="38100" dist="38100" dir="2700000" algn="tl">
                              <a:srgbClr val="000000">
                                <a:alpha val="43137"/>
                              </a:srgbClr>
                            </a:outerShdw>
                          </a:effectLst>
                        </a:rPr>
                        <a:t>رسائل</a:t>
                      </a:r>
                      <a:r>
                        <a:rPr lang="ar-JO" sz="1800" baseline="0" dirty="0">
                          <a:solidFill>
                            <a:schemeClr val="bg1"/>
                          </a:solidFill>
                          <a:effectLst>
                            <a:outerShdw blurRad="38100" dist="38100" dir="2700000" algn="tl">
                              <a:srgbClr val="000000">
                                <a:alpha val="43137"/>
                              </a:srgbClr>
                            </a:outerShdw>
                          </a:effectLst>
                        </a:rPr>
                        <a:t> بولس للرعاة</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ar-JO" sz="1800" b="1" dirty="0">
                          <a:solidFill>
                            <a:srgbClr val="FFFFFF"/>
                          </a:solidFill>
                          <a:effectLst>
                            <a:outerShdw blurRad="38100" dist="38100" dir="2700000" algn="tl">
                              <a:srgbClr val="000000">
                                <a:alpha val="43137"/>
                              </a:srgbClr>
                            </a:outerShdw>
                          </a:effectLst>
                        </a:rPr>
                        <a:t>1</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ar-JO" sz="1800" b="1" dirty="0">
                          <a:solidFill>
                            <a:srgbClr val="FFFFFF"/>
                          </a:solidFill>
                          <a:effectLst>
                            <a:outerShdw blurRad="38100" dist="38100" dir="2700000" algn="tl">
                              <a:srgbClr val="000000">
                                <a:alpha val="43137"/>
                              </a:srgbClr>
                            </a:outerShdw>
                          </a:effectLst>
                        </a:rPr>
                        <a:t>2</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ar-JO" sz="1800" b="1" dirty="0">
                          <a:solidFill>
                            <a:srgbClr val="FFFFFF"/>
                          </a:solidFill>
                          <a:effectLst>
                            <a:outerShdw blurRad="38100" dist="38100" dir="2700000" algn="tl">
                              <a:srgbClr val="000000">
                                <a:alpha val="43137"/>
                              </a:srgbClr>
                            </a:outerShdw>
                          </a:effectLst>
                        </a:rPr>
                        <a:t>تيطس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ar-JO" sz="1800" b="1" dirty="0">
                          <a:solidFill>
                            <a:srgbClr val="FFFFFF"/>
                          </a:solidFill>
                          <a:effectLst>
                            <a:outerShdw blurRad="38100" dist="38100" dir="2700000" algn="tl">
                              <a:srgbClr val="000000">
                                <a:alpha val="43137"/>
                              </a:srgbClr>
                            </a:outerShdw>
                          </a:effectLst>
                        </a:rPr>
                        <a:t>فليمون</a:t>
                      </a:r>
                      <a:endParaRPr lang="en-US" sz="1800"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ar-JO" sz="1800" b="1" dirty="0"/>
                        <a:t>رسائل بولس للكنائس</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ar-JO" sz="1800" b="1" dirty="0">
                          <a:effectLst>
                            <a:outerShdw blurRad="38100" dist="38100" dir="2700000" algn="tl">
                              <a:srgbClr val="000000">
                                <a:alpha val="43137"/>
                              </a:srgbClr>
                            </a:outerShdw>
                          </a:effectLst>
                        </a:rPr>
                        <a:t>2</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رؤيا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ar-JO" sz="1800" b="1" dirty="0"/>
                        <a:t>الرسائل العامة</a:t>
                      </a:r>
                      <a:endParaRPr lang="en-US" sz="1800"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1</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يهوذا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كولوسي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3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فيلبي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2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أفسس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1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غلاطية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2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2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1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1</a:t>
                      </a:r>
                      <a:r>
                        <a:rPr lang="ar-JO" sz="1800" b="1" baseline="0" dirty="0">
                          <a:effectLst>
                            <a:outerShdw blurRad="38100" dist="38100" dir="2700000" algn="tl">
                              <a:srgbClr val="000000">
                                <a:alpha val="43137"/>
                              </a:srgbClr>
                            </a:outerShdw>
                          </a:effectLst>
                        </a:rPr>
                        <a:t>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يعقوب</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ar-JO" sz="1800" b="1" dirty="0">
                          <a:effectLst>
                            <a:outerShdw blurRad="38100" dist="38100" dir="2700000" algn="tl">
                              <a:srgbClr val="000000">
                                <a:alpha val="43137"/>
                              </a:srgbClr>
                            </a:outerShdw>
                          </a:effectLst>
                        </a:rPr>
                        <a:t>رومية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dirty="0"/>
                        <a:t>عبرانيين</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ar-JO" sz="1800" b="1" dirty="0"/>
                        <a:t>أعمال</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ar-JO" sz="1800" b="1" dirty="0">
                          <a:solidFill>
                            <a:schemeClr val="tx1"/>
                          </a:solidFill>
                          <a:effectLst>
                            <a:outerShdw blurRad="38100" dist="38100" dir="2700000" algn="tl">
                              <a:srgbClr val="000000">
                                <a:alpha val="43137"/>
                              </a:srgbClr>
                            </a:outerShdw>
                          </a:effectLst>
                        </a:rPr>
                        <a:t>متى</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ar-JO" sz="1800" b="1" dirty="0">
                          <a:solidFill>
                            <a:schemeClr val="tx1"/>
                          </a:solidFill>
                          <a:effectLst>
                            <a:outerShdw blurRad="38100" dist="38100" dir="2700000" algn="tl">
                              <a:srgbClr val="000000">
                                <a:alpha val="43137"/>
                              </a:srgbClr>
                            </a:outerShdw>
                          </a:effectLst>
                        </a:rPr>
                        <a:t>مرقس</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ar-JO" sz="1800" b="1" dirty="0">
                          <a:solidFill>
                            <a:schemeClr val="tx1"/>
                          </a:solidFill>
                          <a:effectLst>
                            <a:outerShdw blurRad="38100" dist="38100" dir="2700000" algn="tl">
                              <a:srgbClr val="000000">
                                <a:alpha val="43137"/>
                              </a:srgbClr>
                            </a:outerShdw>
                          </a:effectLst>
                        </a:rPr>
                        <a:t>لوقا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ar-JO" sz="1800" b="1" dirty="0">
                          <a:solidFill>
                            <a:schemeClr val="tx1"/>
                          </a:solidFill>
                          <a:effectLst>
                            <a:outerShdw blurRad="38100" dist="38100" dir="2700000" algn="tl">
                              <a:srgbClr val="000000">
                                <a:alpha val="43137"/>
                              </a:srgbClr>
                            </a:outerShdw>
                          </a:effectLst>
                        </a:rPr>
                        <a:t>يوحنا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ar-JO" sz="1800" b="1" dirty="0">
                          <a:solidFill>
                            <a:srgbClr val="FFFFFF"/>
                          </a:solidFill>
                          <a:effectLst>
                            <a:outerShdw blurRad="38100" dist="38100" dir="2700000" algn="tl">
                              <a:srgbClr val="000000">
                                <a:alpha val="43137"/>
                              </a:srgbClr>
                            </a:outerShdw>
                          </a:effectLst>
                        </a:rPr>
                        <a:t>الأسفار التاريخية</a:t>
                      </a:r>
                      <a:endParaRPr lang="en-US" sz="1800"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a:ln>
                  <a:noFill/>
                </a:ln>
                <a:solidFill>
                  <a:srgbClr val="FFFFFF"/>
                </a:solidFill>
                <a:effectLst/>
                <a:uLnTx/>
                <a:uFillTx/>
                <a:latin typeface="Arial" charset="0"/>
                <a:ea typeface="ＭＳ Ｐゴシック" charset="0"/>
                <a:cs typeface="Arial" charset="0"/>
              </a:rPr>
              <a:t>Adapted from Walk Thru the Bible</a:t>
            </a:r>
          </a:p>
        </p:txBody>
      </p:sp>
    </p:spTree>
    <p:extLst>
      <p:ext uri="{BB962C8B-B14F-4D97-AF65-F5344CB8AC3E}">
        <p14:creationId xmlns:p14="http://schemas.microsoft.com/office/powerpoint/2010/main" val="4259725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متى</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مرقس</a:t>
                      </a:r>
                      <a:endParaRPr kumimoji="0" lang="en-US" altLang="zh-CN"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لوقا</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يوحنا</a:t>
                      </a:r>
                      <a:endParaRPr kumimoji="0" lang="en-US" altLang="zh-CN"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قبل الخلاص</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عشار</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لا شيء (شاب)</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طبيب</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صياد</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العرق</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يهودي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يهودي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أممي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يهودي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الوظيفة و الموهبة الروحية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رسول</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خادم أو راعي</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خادم أو معلم</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رسول</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القراء</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عرقياً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اليهود</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الرومان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الأمم (اليونانيون)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العالم</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الفائدة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معجزات</a:t>
                      </a:r>
                      <a:r>
                        <a:rPr kumimoji="0" lang="en-US" altLang="zh-CN" sz="2000" b="1" i="0" u="none" strike="noStrike" cap="none" normalizeH="0" baseline="0" dirty="0">
                          <a:ln>
                            <a:noFill/>
                          </a:ln>
                          <a:solidFill>
                            <a:schemeClr val="bg2"/>
                          </a:solidFill>
                          <a:effectLst/>
                          <a:latin typeface="Arial"/>
                          <a:ea typeface="SimSun" charset="0"/>
                          <a:cs typeface="Arial"/>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a:t>
                      </a:r>
                      <a:r>
                        <a:rPr kumimoji="0" lang="ar-JO" altLang="zh-CN" sz="2000" b="1" i="0" u="none" strike="noStrike" cap="none" normalizeH="0" baseline="0" dirty="0">
                          <a:ln>
                            <a:noFill/>
                          </a:ln>
                          <a:solidFill>
                            <a:schemeClr val="bg2"/>
                          </a:solidFill>
                          <a:effectLst/>
                          <a:latin typeface="Arial"/>
                          <a:ea typeface="SimSun" charset="0"/>
                          <a:cs typeface="Arial"/>
                        </a:rPr>
                        <a:t>1 كو 1: 22</a:t>
                      </a:r>
                      <a:r>
                        <a:rPr kumimoji="0" lang="en-US" altLang="zh-CN" sz="2000" b="1" i="0" u="none" strike="noStrike" cap="none" normalizeH="0" baseline="0" dirty="0">
                          <a:ln>
                            <a:noFill/>
                          </a:ln>
                          <a:solidFill>
                            <a:schemeClr val="bg2"/>
                          </a:solidFill>
                          <a:effectLst/>
                          <a:latin typeface="Arial"/>
                          <a:ea typeface="SimSun" charset="0"/>
                          <a:cs typeface="Arial"/>
                        </a:rPr>
                        <a:t>)</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الحكمة</a:t>
                      </a:r>
                      <a:r>
                        <a:rPr kumimoji="0" lang="en-US" altLang="zh-CN" sz="2000" b="1" i="0" u="none" strike="noStrike" cap="none" normalizeH="0" baseline="0" dirty="0">
                          <a:ln>
                            <a:noFill/>
                          </a:ln>
                          <a:solidFill>
                            <a:schemeClr val="bg2"/>
                          </a:solidFill>
                          <a:effectLst/>
                          <a:latin typeface="Arial"/>
                          <a:ea typeface="SimSun" charset="0"/>
                          <a:cs typeface="Arial"/>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a:t>
                      </a:r>
                      <a:r>
                        <a:rPr kumimoji="0" lang="ar-JO" altLang="zh-CN" sz="2000" b="1" i="0" u="none" strike="noStrike" cap="none" normalizeH="0" baseline="0" dirty="0">
                          <a:ln>
                            <a:noFill/>
                          </a:ln>
                          <a:solidFill>
                            <a:schemeClr val="bg2"/>
                          </a:solidFill>
                          <a:effectLst/>
                          <a:latin typeface="Arial"/>
                          <a:ea typeface="SimSun" charset="0"/>
                          <a:cs typeface="Arial"/>
                        </a:rPr>
                        <a:t>1 كو 1: 22</a:t>
                      </a:r>
                      <a:r>
                        <a:rPr kumimoji="0" lang="en-US" altLang="zh-CN" sz="2000" b="1" i="0" u="none" strike="noStrike" cap="none" normalizeH="0" baseline="0" dirty="0">
                          <a:ln>
                            <a:noFill/>
                          </a:ln>
                          <a:solidFill>
                            <a:schemeClr val="bg2"/>
                          </a:solidFill>
                          <a:effectLst/>
                          <a:latin typeface="Arial"/>
                          <a:ea typeface="SimSun" charset="0"/>
                          <a:cs typeface="Arial"/>
                        </a:rPr>
                        <a:t>)</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روحياً</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غير مؤمنين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مؤمنين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غير مؤمنين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غير مؤمنين</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الحاجة الأساسية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تقديم المسيانية و الملكوت</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قدوة في المعاناة (حض على التلمذة)</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العالمية (و توسع الملكوت)</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000" b="1" i="0" u="none" strike="noStrike" cap="none" normalizeH="0" baseline="0" dirty="0">
                          <a:ln>
                            <a:noFill/>
                          </a:ln>
                          <a:solidFill>
                            <a:schemeClr val="bg2"/>
                          </a:solidFill>
                          <a:effectLst/>
                          <a:latin typeface="Arial"/>
                          <a:ea typeface="SimSun" charset="0"/>
                          <a:cs typeface="Arial"/>
                        </a:rPr>
                        <a:t>الألوهية</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charset="0"/>
                <a:cs typeface="Arial" charset="0"/>
              </a:rPr>
              <a:t>52</a:t>
            </a:r>
            <a:endParaRPr lang="en-US" b="1" dirty="0">
              <a:solidFill>
                <a:srgbClr val="FFFFCC"/>
              </a:solidFill>
              <a:latin typeface="Arial" charset="0"/>
              <a:cs typeface="Arial" charset="0"/>
            </a:endParaRPr>
          </a:p>
        </p:txBody>
      </p:sp>
      <p:sp>
        <p:nvSpPr>
          <p:cNvPr id="209984" name="Rectangle 71"/>
          <p:cNvSpPr>
            <a:spLocks noGrp="1" noChangeArrowheads="1"/>
          </p:cNvSpPr>
          <p:nvPr>
            <p:ph type="title"/>
          </p:nvPr>
        </p:nvSpPr>
        <p:spPr>
          <a:xfrm>
            <a:off x="3288697" y="1"/>
            <a:ext cx="2568203" cy="461600"/>
          </a:xfrm>
          <a:solidFill>
            <a:schemeClr val="bg2"/>
          </a:solidFill>
        </p:spPr>
        <p:txBody>
          <a:bodyPr wrap="none" anchor="t">
            <a:spAutoFit/>
          </a:bodyPr>
          <a:lstStyle/>
          <a:p>
            <a:pPr eaLnBrk="1" hangingPunct="1"/>
            <a:r>
              <a:rPr lang="ar-JO" sz="2400" b="1" dirty="0">
                <a:solidFill>
                  <a:schemeClr val="tx1"/>
                </a:solidFill>
                <a:latin typeface="Arial" charset="0"/>
                <a:ea typeface="SimSun" charset="0"/>
                <a:cs typeface="SimSun" charset="0"/>
              </a:rPr>
              <a:t>مقارنة الأناجيل الأربعة</a:t>
            </a:r>
            <a:endParaRPr lang="en-US" sz="2400" b="1" dirty="0">
              <a:solidFill>
                <a:schemeClr val="tx1"/>
              </a:solidFill>
              <a:latin typeface="Arial" charset="0"/>
              <a:ea typeface="SimSun" charset="0"/>
              <a:cs typeface="SimSun"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متى</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مرقس</a:t>
                      </a:r>
                      <a:endParaRPr kumimoji="0" lang="en-US" altLang="zh-CN"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لوقا</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a:ea typeface="SimSun" charset="0"/>
                          <a:cs typeface="Arial"/>
                        </a:rPr>
                        <a:t>يوحنا</a:t>
                      </a:r>
                      <a:endParaRPr kumimoji="0" lang="en-US" altLang="zh-CN"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تاريخ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الأربعينات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64-68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57-59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أواخر الستينات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الكتابة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أنطاكية أو سوريا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قيصرية أو 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أفسس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مكان الإرسال</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فلسطين</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روما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إلى ثاوفيلس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آسيا ... الخ</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يسوع هو</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ملك إسرائيل</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العبد المتألم (الألوهية)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الرجل المثالي (المسيا)</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ابن الله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(الألوهية)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الآية الرئيسية</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 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 45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19: 10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 31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المواضيع</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الناموس</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القوة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النعمة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التركيز الأدبي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عظات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معجزات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chemeClr val="bg1"/>
                          </a:solidFill>
                          <a:effectLst/>
                          <a:latin typeface="Arial" pitchFamily="34" charset="0"/>
                          <a:ea typeface="SimSun" charset="0"/>
                          <a:cs typeface="Arial" pitchFamily="34" charset="0"/>
                        </a:rPr>
                        <a:t>أمثال</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روايات</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Narrow" charset="0"/>
                          <a:ea typeface="SimSun" charset="0"/>
                          <a:cs typeface="SimSun" charset="0"/>
                        </a:rPr>
                        <a:t>الترتيب</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زمني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موضوعي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Narrow" charset="0"/>
                          <a:ea typeface="SimSun" charset="0"/>
                          <a:cs typeface="SimSun" charset="0"/>
                        </a:rPr>
                        <a:t>التسلسل الزمني</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إبراهيم إلى يوسف</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آدم إلى مريم</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لا يوجد</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3287903" y="228601"/>
            <a:ext cx="2568203" cy="461600"/>
          </a:xfrm>
          <a:solidFill>
            <a:schemeClr val="bg2"/>
          </a:solidFill>
        </p:spPr>
        <p:txBody>
          <a:bodyPr wrap="none" anchor="t">
            <a:spAutoFit/>
          </a:bodyPr>
          <a:lstStyle/>
          <a:p>
            <a:pPr eaLnBrk="1" hangingPunct="1"/>
            <a:r>
              <a:rPr lang="ar-JO" sz="2400" b="1" dirty="0">
                <a:solidFill>
                  <a:schemeClr val="tx1"/>
                </a:solidFill>
                <a:latin typeface="Arial" charset="0"/>
                <a:ea typeface="SimSun" charset="0"/>
                <a:cs typeface="SimSun" charset="0"/>
              </a:rPr>
              <a:t>مقارنة الأناجيل الأربعة</a:t>
            </a:r>
            <a:endParaRPr lang="en-US" sz="2400" b="1" dirty="0">
              <a:solidFill>
                <a:schemeClr val="tx1"/>
              </a:solidFill>
              <a:latin typeface="Arial" charset="0"/>
              <a:ea typeface="SimSun" charset="0"/>
              <a:cs typeface="SimSun" charset="0"/>
            </a:endParaRPr>
          </a:p>
        </p:txBody>
      </p:sp>
      <p:sp>
        <p:nvSpPr>
          <p:cNvPr id="212038" name="Text Box 70"/>
          <p:cNvSpPr txBox="1">
            <a:spLocks noChangeArrowheads="1"/>
          </p:cNvSpPr>
          <p:nvPr/>
        </p:nvSpPr>
        <p:spPr bwMode="auto">
          <a:xfrm>
            <a:off x="8604254" y="14291"/>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charset="0"/>
                <a:cs typeface="Arial" charset="0"/>
              </a:rPr>
              <a:t>52</a:t>
            </a:r>
            <a:endParaRPr lang="en-US" b="1" dirty="0">
              <a:solidFill>
                <a:srgbClr val="FFFFCC"/>
              </a:solidFill>
              <a:latin typeface="Arial" charset="0"/>
              <a:cs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1"/>
          <a:ext cx="9144000" cy="640122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pitchFamily="34" charset="0"/>
                        <a:ea typeface="ＭＳ Ｐゴシック"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متى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مرقس</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لوقا</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يوحنا</a:t>
                      </a:r>
                      <a:endParaRPr kumimoji="0" lang="en-US" altLang="zh-CN"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المدى</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الميلاد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الخدمة إلى القيامة</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النغمة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نبوي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رعوي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تاريخي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روحي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كلمات المسيح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الإصحاحات</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24</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5890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1068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661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1149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878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الأعداد لكل إصحاح</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41</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48</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اقتباسات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36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20</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sz="2200" b="1" i="0" u="none" strike="noStrike" cap="none" normalizeH="0" baseline="0" dirty="0">
                          <a:ln>
                            <a:noFill/>
                          </a:ln>
                          <a:solidFill>
                            <a:srgbClr val="FFFFFF"/>
                          </a:solidFill>
                          <a:effectLst/>
                          <a:latin typeface="Arial" pitchFamily="34" charset="0"/>
                          <a:ea typeface="SimSun" charset="0"/>
                          <a:cs typeface="Arial" pitchFamily="34" charset="0"/>
                        </a:rPr>
                        <a:t>تلميحات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76</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27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105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0930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مراجع ع ق</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63</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67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125</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المادة الفريدة</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42%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7%</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59%</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92%</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3108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rgbClr val="FFFFFF"/>
                          </a:solidFill>
                          <a:effectLst/>
                          <a:latin typeface="Arial" pitchFamily="34" charset="0"/>
                          <a:ea typeface="SimSun" charset="0"/>
                          <a:cs typeface="Arial" pitchFamily="34" charset="0"/>
                        </a:rPr>
                        <a:t>التقسيم الأوسع</a:t>
                      </a:r>
                      <a:endParaRPr kumimoji="0" lang="en-US" sz="2200" b="1" i="0" u="none" strike="noStrike" cap="none" normalizeH="0" baseline="0" dirty="0">
                        <a:ln>
                          <a:noFill/>
                        </a:ln>
                        <a:solidFill>
                          <a:srgbClr val="FFFFFF"/>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r>
                        <a:rPr kumimoji="0" lang="ar-JO" sz="2200" b="1" i="0" u="none" strike="noStrike" cap="none" normalizeH="0" baseline="0" dirty="0">
                          <a:ln>
                            <a:noFill/>
                          </a:ln>
                          <a:solidFill>
                            <a:schemeClr val="bg1"/>
                          </a:solidFill>
                          <a:effectLst/>
                          <a:latin typeface="Arial" pitchFamily="34" charset="0"/>
                          <a:ea typeface="ＭＳ Ｐゴシック" charset="0"/>
                          <a:cs typeface="Arial" pitchFamily="34" charset="0"/>
                        </a:rPr>
                        <a:t>الأناجيل الإزائية</a:t>
                      </a:r>
                      <a:r>
                        <a:rPr kumimoji="0" lang="en-US" sz="2200" b="1" i="0" u="none" strike="noStrike" cap="none" normalizeH="0" baseline="0" dirty="0">
                          <a:ln>
                            <a:noFill/>
                          </a:ln>
                          <a:solidFill>
                            <a:schemeClr val="bg1"/>
                          </a:solidFill>
                          <a:effectLst/>
                          <a:latin typeface="Arial" pitchFamily="34" charset="0"/>
                          <a:ea typeface="ＭＳ Ｐゴシック" charset="0"/>
                          <a:cs typeface="Arial" pitchFamily="34" charset="0"/>
                        </a:rPr>
                        <a:t>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ar-JO" altLang="zh-CN" sz="2200" b="1" i="0" u="none" strike="noStrike" cap="none" normalizeH="0" baseline="0" dirty="0">
                          <a:ln>
                            <a:noFill/>
                          </a:ln>
                          <a:solidFill>
                            <a:schemeClr val="bg1"/>
                          </a:solidFill>
                          <a:effectLst/>
                          <a:latin typeface="Arial" pitchFamily="34" charset="0"/>
                          <a:ea typeface="SimSun" charset="0"/>
                          <a:cs typeface="Arial" pitchFamily="34" charset="0"/>
                        </a:rPr>
                        <a:t>إنجيل تكميلي</a:t>
                      </a:r>
                      <a:endParaRPr kumimoji="0" lang="en-US" sz="2200" b="1" i="0" u="none" strike="noStrike" cap="none" normalizeH="0" baseline="0" dirty="0">
                        <a:ln>
                          <a:noFill/>
                        </a:ln>
                        <a:solidFill>
                          <a:schemeClr val="bg1"/>
                        </a:solidFill>
                        <a:effectLst/>
                        <a:latin typeface="Arial" pitchFamily="34" charset="0"/>
                        <a:ea typeface="SimSun" charset="0"/>
                        <a:cs typeface="Arial" pitchFamily="34"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3287903" y="1"/>
            <a:ext cx="2568203" cy="461600"/>
          </a:xfrm>
          <a:solidFill>
            <a:schemeClr val="bg2"/>
          </a:solidFill>
        </p:spPr>
        <p:txBody>
          <a:bodyPr wrap="none" anchor="t">
            <a:spAutoFit/>
          </a:bodyPr>
          <a:lstStyle/>
          <a:p>
            <a:pPr eaLnBrk="1" hangingPunct="1"/>
            <a:r>
              <a:rPr lang="ar-JO" sz="2400" b="1" dirty="0">
                <a:solidFill>
                  <a:schemeClr val="tx1"/>
                </a:solidFill>
                <a:latin typeface="Arial" charset="0"/>
                <a:ea typeface="SimSun" charset="0"/>
                <a:cs typeface="SimSun" charset="0"/>
              </a:rPr>
              <a:t>مقارنة الأناجيل الأربعة</a:t>
            </a:r>
            <a:endParaRPr lang="en-US" sz="2400" b="1" dirty="0">
              <a:solidFill>
                <a:schemeClr val="tx1"/>
              </a:solidFill>
              <a:latin typeface="Arial" charset="0"/>
              <a:ea typeface="SimSun" charset="0"/>
              <a:cs typeface="SimSun" charset="0"/>
            </a:endParaRPr>
          </a:p>
        </p:txBody>
      </p:sp>
      <p:sp>
        <p:nvSpPr>
          <p:cNvPr id="214096" name="Text Box 70"/>
          <p:cNvSpPr txBox="1">
            <a:spLocks noChangeArrowheads="1"/>
          </p:cNvSpPr>
          <p:nvPr/>
        </p:nvSpPr>
        <p:spPr bwMode="auto">
          <a:xfrm>
            <a:off x="8604254" y="-26984"/>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CC"/>
                </a:solidFill>
                <a:latin typeface="Arial" charset="0"/>
                <a:cs typeface="Arial" charset="0"/>
              </a:rPr>
              <a:t>52</a:t>
            </a:r>
            <a:endParaRPr lang="en-US" b="1" dirty="0">
              <a:solidFill>
                <a:srgbClr val="FFFFCC"/>
              </a:solidFill>
              <a:latin typeface="Arial" charset="0"/>
              <a:cs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60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376" tIns="45688" rIns="91376" bIns="45688"/>
          <a:lstStyle/>
          <a:p>
            <a:pPr>
              <a:defRPr/>
            </a:pPr>
            <a:endParaRPr lang="en-US" dirty="0">
              <a:solidFill>
                <a:srgbClr val="FFFFCC"/>
              </a:solidFill>
            </a:endParaRPr>
          </a:p>
        </p:txBody>
      </p:sp>
      <p:pic>
        <p:nvPicPr>
          <p:cNvPr id="2160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7"/>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9" name="Text Box 3"/>
          <p:cNvSpPr txBox="1">
            <a:spLocks noChangeArrowheads="1"/>
          </p:cNvSpPr>
          <p:nvPr/>
        </p:nvSpPr>
        <p:spPr bwMode="auto">
          <a:xfrm>
            <a:off x="8532815" y="762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53</a:t>
            </a:r>
            <a:endParaRPr lang="en-US" b="1" dirty="0">
              <a:solidFill>
                <a:srgbClr val="000000"/>
              </a:solidFill>
              <a:latin typeface="Arial" charset="0"/>
              <a:cs typeface="Arial" charset="0"/>
            </a:endParaRPr>
          </a:p>
        </p:txBody>
      </p:sp>
      <p:sp>
        <p:nvSpPr>
          <p:cNvPr id="216070" name="TextBox 5"/>
          <p:cNvSpPr txBox="1">
            <a:spLocks noChangeArrowheads="1"/>
          </p:cNvSpPr>
          <p:nvPr/>
        </p:nvSpPr>
        <p:spPr bwMode="auto">
          <a:xfrm>
            <a:off x="2819400" y="6534150"/>
            <a:ext cx="6324600" cy="369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charset="0"/>
                <a:cs typeface="Arial" charset="0"/>
              </a:rPr>
              <a:t>تيري هول، بانوراما الكتاب المقدس، 121</a:t>
            </a:r>
            <a:endParaRPr lang="en-US" sz="1800" b="1" dirty="0">
              <a:solidFill>
                <a:srgbClr val="000000"/>
              </a:solidFill>
              <a:latin typeface="Arial" charset="0"/>
              <a:cs typeface="Arial" charset="0"/>
            </a:endParaRPr>
          </a:p>
        </p:txBody>
      </p:sp>
      <p:sp>
        <p:nvSpPr>
          <p:cNvPr id="7" name="TextBox 6"/>
          <p:cNvSpPr txBox="1">
            <a:spLocks noChangeArrowheads="1"/>
          </p:cNvSpPr>
          <p:nvPr/>
        </p:nvSpPr>
        <p:spPr bwMode="auto">
          <a:xfrm>
            <a:off x="2447872" y="30797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1</a:t>
            </a:r>
            <a:endParaRPr lang="en-US" b="1" dirty="0">
              <a:solidFill>
                <a:srgbClr val="000000"/>
              </a:solidFill>
              <a:latin typeface="Arial" charset="0"/>
              <a:cs typeface="Arial" charset="0"/>
            </a:endParaRPr>
          </a:p>
        </p:txBody>
      </p:sp>
      <p:sp>
        <p:nvSpPr>
          <p:cNvPr id="8" name="TextBox 7"/>
          <p:cNvSpPr txBox="1">
            <a:spLocks noChangeArrowheads="1"/>
          </p:cNvSpPr>
          <p:nvPr/>
        </p:nvSpPr>
        <p:spPr bwMode="auto">
          <a:xfrm>
            <a:off x="2447872" y="24828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7</a:t>
            </a:r>
            <a:endParaRPr lang="en-US" b="1" dirty="0">
              <a:solidFill>
                <a:srgbClr val="000000"/>
              </a:solidFill>
              <a:latin typeface="Arial" charset="0"/>
              <a:cs typeface="Arial" charset="0"/>
            </a:endParaRPr>
          </a:p>
        </p:txBody>
      </p:sp>
      <p:sp>
        <p:nvSpPr>
          <p:cNvPr id="9" name="TextBox 8"/>
          <p:cNvSpPr txBox="1">
            <a:spLocks noChangeArrowheads="1"/>
          </p:cNvSpPr>
          <p:nvPr/>
        </p:nvSpPr>
        <p:spPr bwMode="auto">
          <a:xfrm>
            <a:off x="2447872" y="18859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3</a:t>
            </a:r>
            <a:endParaRPr lang="en-US" b="1" dirty="0">
              <a:solidFill>
                <a:srgbClr val="000000"/>
              </a:solidFill>
              <a:latin typeface="Arial" charset="0"/>
              <a:cs typeface="Arial" charset="0"/>
            </a:endParaRPr>
          </a:p>
        </p:txBody>
      </p:sp>
      <p:sp>
        <p:nvSpPr>
          <p:cNvPr id="10" name="TextBox 9"/>
          <p:cNvSpPr txBox="1">
            <a:spLocks noChangeArrowheads="1"/>
          </p:cNvSpPr>
          <p:nvPr/>
        </p:nvSpPr>
        <p:spPr bwMode="auto">
          <a:xfrm>
            <a:off x="2447872" y="12890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6</a:t>
            </a:r>
            <a:endParaRPr lang="en-US" b="1" dirty="0">
              <a:solidFill>
                <a:srgbClr val="000000"/>
              </a:solidFill>
              <a:latin typeface="Arial" charset="0"/>
              <a:cs typeface="Arial" charset="0"/>
            </a:endParaRPr>
          </a:p>
        </p:txBody>
      </p:sp>
      <p:sp>
        <p:nvSpPr>
          <p:cNvPr id="11" name="TextBox 10"/>
          <p:cNvSpPr txBox="1">
            <a:spLocks noChangeArrowheads="1"/>
          </p:cNvSpPr>
          <p:nvPr/>
        </p:nvSpPr>
        <p:spPr bwMode="auto">
          <a:xfrm>
            <a:off x="2447872" y="692154"/>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4</a:t>
            </a:r>
            <a:endParaRPr lang="en-US" b="1" dirty="0">
              <a:solidFill>
                <a:srgbClr val="000000"/>
              </a:solidFill>
              <a:latin typeface="Arial" charset="0"/>
              <a:cs typeface="Arial" charset="0"/>
            </a:endParaRPr>
          </a:p>
        </p:txBody>
      </p:sp>
      <p:sp>
        <p:nvSpPr>
          <p:cNvPr id="12" name="TextBox 11"/>
          <p:cNvSpPr txBox="1">
            <a:spLocks noChangeArrowheads="1"/>
          </p:cNvSpPr>
          <p:nvPr/>
        </p:nvSpPr>
        <p:spPr bwMode="auto">
          <a:xfrm>
            <a:off x="2447872" y="3676655"/>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5</a:t>
            </a:r>
            <a:endParaRPr lang="en-US" b="1" dirty="0">
              <a:solidFill>
                <a:srgbClr val="000000"/>
              </a:solidFill>
              <a:latin typeface="Arial" charset="0"/>
              <a:cs typeface="Arial" charset="0"/>
            </a:endParaRPr>
          </a:p>
        </p:txBody>
      </p:sp>
      <p:sp>
        <p:nvSpPr>
          <p:cNvPr id="13" name="TextBox 12"/>
          <p:cNvSpPr txBox="1">
            <a:spLocks noChangeArrowheads="1"/>
          </p:cNvSpPr>
          <p:nvPr/>
        </p:nvSpPr>
        <p:spPr bwMode="auto">
          <a:xfrm>
            <a:off x="2360334" y="4273554"/>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10</a:t>
            </a:r>
            <a:endParaRPr lang="en-US" b="1" dirty="0">
              <a:solidFill>
                <a:srgbClr val="000000"/>
              </a:solidFill>
              <a:latin typeface="Arial" charset="0"/>
              <a:cs typeface="Arial" charset="0"/>
            </a:endParaRPr>
          </a:p>
        </p:txBody>
      </p:sp>
      <p:sp>
        <p:nvSpPr>
          <p:cNvPr id="14" name="TextBox 13"/>
          <p:cNvSpPr txBox="1">
            <a:spLocks noChangeArrowheads="1"/>
          </p:cNvSpPr>
          <p:nvPr/>
        </p:nvSpPr>
        <p:spPr bwMode="auto">
          <a:xfrm>
            <a:off x="2447872" y="4870453"/>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8</a:t>
            </a:r>
            <a:endParaRPr lang="en-US" b="1" dirty="0">
              <a:solidFill>
                <a:srgbClr val="000000"/>
              </a:solidFill>
              <a:latin typeface="Arial" charset="0"/>
              <a:cs typeface="Arial" charset="0"/>
            </a:endParaRPr>
          </a:p>
        </p:txBody>
      </p:sp>
      <p:sp>
        <p:nvSpPr>
          <p:cNvPr id="15" name="TextBox 14"/>
          <p:cNvSpPr txBox="1">
            <a:spLocks noChangeArrowheads="1"/>
          </p:cNvSpPr>
          <p:nvPr/>
        </p:nvSpPr>
        <p:spPr bwMode="auto">
          <a:xfrm>
            <a:off x="2447872" y="5467355"/>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2</a:t>
            </a:r>
            <a:endParaRPr lang="en-US" b="1" dirty="0">
              <a:solidFill>
                <a:srgbClr val="000000"/>
              </a:solidFill>
              <a:latin typeface="Arial" charset="0"/>
              <a:cs typeface="Arial" charset="0"/>
            </a:endParaRPr>
          </a:p>
        </p:txBody>
      </p:sp>
      <p:sp>
        <p:nvSpPr>
          <p:cNvPr id="16" name="TextBox 15"/>
          <p:cNvSpPr txBox="1">
            <a:spLocks noChangeArrowheads="1"/>
          </p:cNvSpPr>
          <p:nvPr/>
        </p:nvSpPr>
        <p:spPr bwMode="auto">
          <a:xfrm>
            <a:off x="2447872" y="6062666"/>
            <a:ext cx="35570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charset="0"/>
                <a:cs typeface="Arial" charset="0"/>
              </a:rPr>
              <a:t>9</a:t>
            </a:r>
            <a:endParaRPr lang="en-US" b="1" dirty="0">
              <a:solidFill>
                <a:srgbClr val="000000"/>
              </a:solidFill>
              <a:latin typeface="Arial" charset="0"/>
              <a:cs typeface="Arial" charset="0"/>
            </a:endParaRPr>
          </a:p>
        </p:txBody>
      </p:sp>
      <p:sp>
        <p:nvSpPr>
          <p:cNvPr id="216081" name="TextBox 16"/>
          <p:cNvSpPr txBox="1">
            <a:spLocks noChangeArrowheads="1"/>
          </p:cNvSpPr>
          <p:nvPr/>
        </p:nvSpPr>
        <p:spPr bwMode="auto">
          <a:xfrm>
            <a:off x="179388" y="96844"/>
            <a:ext cx="81375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هل تعرف حياة المسيح جيداً ؟</a:t>
            </a:r>
            <a:endParaRPr lang="en-US" sz="2800" b="1" dirty="0">
              <a:solidFill>
                <a:srgbClr val="FFFFFF"/>
              </a:solidFill>
              <a:latin typeface="Arial" charset="0"/>
              <a:cs typeface="Arial" charset="0"/>
            </a:endParaRPr>
          </a:p>
        </p:txBody>
      </p:sp>
      <p:sp>
        <p:nvSpPr>
          <p:cNvPr id="216082" name="TextBox 17"/>
          <p:cNvSpPr txBox="1">
            <a:spLocks noChangeArrowheads="1"/>
          </p:cNvSpPr>
          <p:nvPr/>
        </p:nvSpPr>
        <p:spPr bwMode="auto">
          <a:xfrm>
            <a:off x="2987678" y="1284294"/>
            <a:ext cx="2712473"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مقابلة مع نيقوديموس</a:t>
            </a:r>
            <a:endParaRPr lang="en-US" sz="2800" b="1" dirty="0">
              <a:solidFill>
                <a:srgbClr val="000000"/>
              </a:solidFill>
              <a:latin typeface="Arial" charset="0"/>
              <a:cs typeface="Arial" charset="0"/>
            </a:endParaRPr>
          </a:p>
        </p:txBody>
      </p:sp>
      <p:sp>
        <p:nvSpPr>
          <p:cNvPr id="216083" name="TextBox 18"/>
          <p:cNvSpPr txBox="1">
            <a:spLocks noChangeArrowheads="1"/>
          </p:cNvSpPr>
          <p:nvPr/>
        </p:nvSpPr>
        <p:spPr bwMode="auto">
          <a:xfrm>
            <a:off x="2987681" y="692156"/>
            <a:ext cx="2018372"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ضيف في عرس</a:t>
            </a:r>
            <a:endParaRPr lang="en-US" sz="2800" b="1" dirty="0">
              <a:solidFill>
                <a:srgbClr val="000000"/>
              </a:solidFill>
              <a:latin typeface="Arial" charset="0"/>
              <a:cs typeface="Arial" charset="0"/>
            </a:endParaRPr>
          </a:p>
        </p:txBody>
      </p:sp>
      <p:sp>
        <p:nvSpPr>
          <p:cNvPr id="216084" name="TextBox 19"/>
          <p:cNvSpPr txBox="1">
            <a:spLocks noChangeArrowheads="1"/>
          </p:cNvSpPr>
          <p:nvPr/>
        </p:nvSpPr>
        <p:spPr bwMode="auto">
          <a:xfrm>
            <a:off x="2987675" y="6021394"/>
            <a:ext cx="1256946"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قبر لعازر</a:t>
            </a:r>
            <a:endParaRPr lang="en-US" sz="2800" b="1" dirty="0">
              <a:solidFill>
                <a:srgbClr val="000000"/>
              </a:solidFill>
              <a:latin typeface="Arial" charset="0"/>
              <a:cs typeface="Arial" charset="0"/>
            </a:endParaRPr>
          </a:p>
        </p:txBody>
      </p:sp>
      <p:sp>
        <p:nvSpPr>
          <p:cNvPr id="216085" name="TextBox 20"/>
          <p:cNvSpPr txBox="1">
            <a:spLocks noChangeArrowheads="1"/>
          </p:cNvSpPr>
          <p:nvPr/>
        </p:nvSpPr>
        <p:spPr bwMode="auto">
          <a:xfrm>
            <a:off x="2987681" y="5429256"/>
            <a:ext cx="2127376"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نجار في الناصرة</a:t>
            </a:r>
            <a:endParaRPr lang="en-US" sz="2800" b="1" dirty="0">
              <a:solidFill>
                <a:srgbClr val="000000"/>
              </a:solidFill>
              <a:latin typeface="Arial" charset="0"/>
              <a:cs typeface="Arial" charset="0"/>
            </a:endParaRPr>
          </a:p>
        </p:txBody>
      </p:sp>
      <p:sp>
        <p:nvSpPr>
          <p:cNvPr id="216086" name="TextBox 21"/>
          <p:cNvSpPr txBox="1">
            <a:spLocks noChangeArrowheads="1"/>
          </p:cNvSpPr>
          <p:nvPr/>
        </p:nvSpPr>
        <p:spPr bwMode="auto">
          <a:xfrm>
            <a:off x="2987681" y="4837119"/>
            <a:ext cx="1777922"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أمثال الملكوت</a:t>
            </a:r>
            <a:endParaRPr lang="en-US" sz="2800" b="1" dirty="0">
              <a:solidFill>
                <a:srgbClr val="000000"/>
              </a:solidFill>
              <a:latin typeface="Arial" charset="0"/>
              <a:cs typeface="Arial" charset="0"/>
            </a:endParaRPr>
          </a:p>
        </p:txBody>
      </p:sp>
      <p:sp>
        <p:nvSpPr>
          <p:cNvPr id="216087" name="TextBox 22"/>
          <p:cNvSpPr txBox="1">
            <a:spLocks noChangeArrowheads="1"/>
          </p:cNvSpPr>
          <p:nvPr/>
        </p:nvSpPr>
        <p:spPr bwMode="auto">
          <a:xfrm>
            <a:off x="2987675" y="3060706"/>
            <a:ext cx="2375842"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الولادة في بيت لحم</a:t>
            </a:r>
            <a:endParaRPr lang="en-US" sz="2800" b="1" dirty="0">
              <a:solidFill>
                <a:srgbClr val="000000"/>
              </a:solidFill>
              <a:latin typeface="Arial" charset="0"/>
              <a:cs typeface="Arial" charset="0"/>
            </a:endParaRPr>
          </a:p>
        </p:txBody>
      </p:sp>
      <p:sp>
        <p:nvSpPr>
          <p:cNvPr id="216088" name="TextBox 23"/>
          <p:cNvSpPr txBox="1">
            <a:spLocks noChangeArrowheads="1"/>
          </p:cNvSpPr>
          <p:nvPr/>
        </p:nvSpPr>
        <p:spPr bwMode="auto">
          <a:xfrm>
            <a:off x="2987675" y="4244981"/>
            <a:ext cx="2351797"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غسل أرجل التلاميذ</a:t>
            </a:r>
            <a:endParaRPr lang="en-US" sz="2800" b="1" dirty="0">
              <a:solidFill>
                <a:srgbClr val="000000"/>
              </a:solidFill>
              <a:latin typeface="Arial" charset="0"/>
              <a:cs typeface="Arial" charset="0"/>
            </a:endParaRPr>
          </a:p>
        </p:txBody>
      </p:sp>
      <p:sp>
        <p:nvSpPr>
          <p:cNvPr id="216089" name="TextBox 24"/>
          <p:cNvSpPr txBox="1">
            <a:spLocks noChangeArrowheads="1"/>
          </p:cNvSpPr>
          <p:nvPr/>
        </p:nvSpPr>
        <p:spPr bwMode="auto">
          <a:xfrm>
            <a:off x="2987675" y="3652844"/>
            <a:ext cx="3308790"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تطهير الهيكل (المرة الأولى</a:t>
            </a:r>
            <a:endParaRPr lang="en-US" sz="2800" b="1" dirty="0">
              <a:solidFill>
                <a:srgbClr val="000000"/>
              </a:solidFill>
              <a:latin typeface="Arial" charset="0"/>
              <a:cs typeface="Arial" charset="0"/>
            </a:endParaRPr>
          </a:p>
        </p:txBody>
      </p:sp>
      <p:sp>
        <p:nvSpPr>
          <p:cNvPr id="216090" name="TextBox 25"/>
          <p:cNvSpPr txBox="1">
            <a:spLocks noChangeArrowheads="1"/>
          </p:cNvSpPr>
          <p:nvPr/>
        </p:nvSpPr>
        <p:spPr bwMode="auto">
          <a:xfrm>
            <a:off x="2987675" y="2468569"/>
            <a:ext cx="2164246"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رسالة على الجبل</a:t>
            </a:r>
            <a:endParaRPr lang="en-US" sz="2800" b="1" dirty="0">
              <a:solidFill>
                <a:srgbClr val="000000"/>
              </a:solidFill>
              <a:latin typeface="Arial" charset="0"/>
              <a:cs typeface="Arial" charset="0"/>
            </a:endParaRPr>
          </a:p>
        </p:txBody>
      </p:sp>
      <p:sp>
        <p:nvSpPr>
          <p:cNvPr id="216091" name="TextBox 26"/>
          <p:cNvSpPr txBox="1">
            <a:spLocks noChangeArrowheads="1"/>
          </p:cNvSpPr>
          <p:nvPr/>
        </p:nvSpPr>
        <p:spPr bwMode="auto">
          <a:xfrm>
            <a:off x="2987675" y="1876431"/>
            <a:ext cx="2364621"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charset="0"/>
                <a:cs typeface="Arial" charset="0"/>
              </a:rPr>
              <a:t>3 تجارب من العدو</a:t>
            </a:r>
            <a:endParaRPr lang="en-US" sz="2800" b="1" dirty="0">
              <a:solidFill>
                <a:srgbClr val="000000"/>
              </a:solidFill>
              <a:latin typeface="Arial" charset="0"/>
              <a:cs typeface="Arial" charset="0"/>
            </a:endParaRPr>
          </a:p>
        </p:txBody>
      </p:sp>
      <p:sp>
        <p:nvSpPr>
          <p:cNvPr id="216092" name="TextBox 27"/>
          <p:cNvSpPr txBox="1">
            <a:spLocks noChangeArrowheads="1"/>
          </p:cNvSpPr>
          <p:nvPr/>
        </p:nvSpPr>
        <p:spPr bwMode="auto">
          <a:xfrm>
            <a:off x="250825" y="1006481"/>
            <a:ext cx="2017713"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000000"/>
                </a:solidFill>
                <a:latin typeface="Arial" charset="0"/>
                <a:cs typeface="Arial" charset="0"/>
              </a:rPr>
              <a:t>هل يمكنك ترتيب هذه الأحداث بشكل زمني ؟</a:t>
            </a:r>
            <a:endParaRPr lang="en-US" sz="2000" b="1" dirty="0">
              <a:solidFill>
                <a:srgbClr val="000000"/>
              </a:solidFill>
              <a:latin typeface="Arial" charset="0"/>
              <a:cs typeface="Arial" charset="0"/>
            </a:endParaRPr>
          </a:p>
        </p:txBody>
      </p:sp>
      <p:pic>
        <p:nvPicPr>
          <p:cNvPr id="2160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8"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428536"/>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450406"/>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endParaRPr lang="en-US" sz="36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الحدود</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الإرسالية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الإنتصار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157192"/>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625508"/>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092236"/>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5995948"/>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57788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532398"/>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041430"/>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0723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chemeClr val="bg1">
                            <a:lumMod val="75000"/>
                          </a:schemeClr>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charset="0"/>
                <a:ea typeface="ＭＳ Ｐゴシック" charset="0"/>
                <a:cs typeface="Arial" charset="0"/>
              </a:rPr>
              <a:t>الكلمات المفتاحية لأسفار العهد الجديد</a:t>
            </a:r>
            <a:endParaRPr lang="en-US" sz="2800" b="1" dirty="0">
              <a:solidFill>
                <a:schemeClr val="tx1"/>
              </a:solidFill>
              <a:effectLst/>
              <a:latin typeface="Arial" charset="0"/>
              <a:ea typeface="ＭＳ Ｐゴシック" charset="0"/>
              <a:cs typeface="Arial"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latin typeface="Arial" charset="0"/>
                          <a:ea typeface="ＭＳ Ｐゴシック" charset="0"/>
                          <a:cs typeface="Arial" charset="0"/>
                        </a:rPr>
                        <a:t>التاريخ</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السفر</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latin typeface="Arial" charset="0"/>
                          <a:ea typeface="ＭＳ Ｐゴシック" charset="0"/>
                          <a:cs typeface="Arial" charset="0"/>
                        </a:rPr>
                        <a:t>الكلمة المفتاحية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حياة بولس</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العقيدة الرئيسية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60</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أفسس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الوحدة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الأول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(الرأس)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61</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كولوسي</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الألوهية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الأول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الله</a:t>
                      </a:r>
                      <a:r>
                        <a:rPr kumimoji="0" lang="en-US"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61</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فليمون</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الغفران</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الأول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المسيح (المصالح)</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62</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فيلبي</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الفكر</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الأول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(المثال)</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أعمال الرسل</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السيادة 2</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الإرساليات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62</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1 تيموثاوس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الترتيب</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الرحلة الرابعة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الكنيسة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1 بطرس</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المعاناة</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2 بطرس</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المعرفة</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64-68</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مرقس</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التلمذة</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charset="0"/>
                <a:ea typeface="SimSun" charset="0"/>
                <a:cs typeface="SimSun" charset="0"/>
              </a:rPr>
              <a:t>الكلمات المفتاحية لأسفار العهد الجديد</a:t>
            </a:r>
            <a:endParaRPr lang="en-US" sz="2800" b="1" dirty="0">
              <a:solidFill>
                <a:schemeClr val="tx1"/>
              </a:solidFill>
              <a:effectLst/>
              <a:latin typeface="Arial"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التاريخ</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السفر</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الكلمة المفتاحية</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charset="0"/>
                          <a:ea typeface="ＭＳ Ｐゴシック" charset="0"/>
                          <a:cs typeface="Arial" charset="0"/>
                        </a:rPr>
                        <a:t>العقيدة الرئيسية</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bg1">
                              <a:lumMod val="75000"/>
                            </a:schemeClr>
                          </a:solidFill>
                          <a:effectLst/>
                          <a:latin typeface="Arial" charset="0"/>
                          <a:ea typeface="ＭＳ Ｐゴシック" charset="0"/>
                          <a:cs typeface="Arial" charset="0"/>
                        </a:rPr>
                        <a:t>66</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تيطس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السلوك</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الرحلة الرابعة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الكنيسة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67</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2 تيموثاوس</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العقيدة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السجن الثاني</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bg1">
                              <a:lumMod val="75000"/>
                            </a:schemeClr>
                          </a:solidFill>
                          <a:effectLst/>
                          <a:latin typeface="Arial" charset="0"/>
                          <a:ea typeface="ＭＳ Ｐゴシック" charset="0"/>
                          <a:cs typeface="Arial" charset="0"/>
                        </a:rPr>
                        <a:t>علم الكنيسة</a:t>
                      </a:r>
                      <a:endParaRPr kumimoji="0" lang="en-US" sz="2000" b="1" i="0" u="none" strike="noStrike" cap="none" normalizeH="0" baseline="0" dirty="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67-68</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عبرانيين</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السمو</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المسيح</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69</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يوحنا</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الإيمان</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الخلاص</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75</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يهوذا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المدعون</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1 يوحنا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المحبة</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الخلاص</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2 يوحنا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الحدود</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الإرساليات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3 يوحنا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المرسلون</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الإرساليات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95-96</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رؤيا يوحنا</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الإنتصار</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علم الأخرويات</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charset="0"/>
                <a:ea typeface="SimSun" charset="0"/>
                <a:cs typeface="SimSun" charset="0"/>
              </a:rPr>
              <a:t>الكلمات المفتاحية لأسفار العهد الجديد</a:t>
            </a:r>
            <a:endParaRPr lang="en-US" sz="2800" b="1" dirty="0">
              <a:solidFill>
                <a:schemeClr val="tx1"/>
              </a:solidFill>
              <a:effectLst/>
              <a:latin typeface="Arial"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2226013" y="228600"/>
            <a:ext cx="4179221" cy="492378"/>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sz="2600" b="1" dirty="0">
                <a:solidFill>
                  <a:srgbClr val="003366"/>
                </a:solidFill>
                <a:ea typeface="SimSun" charset="0"/>
                <a:cs typeface="SimSun" charset="0"/>
              </a:rPr>
              <a:t>بيانات الرسالة لأسفار العهد الجديد</a:t>
            </a:r>
            <a:endParaRPr lang="en-US" sz="2600" b="1" dirty="0">
              <a:solidFill>
                <a:srgbClr val="003366"/>
              </a:solidFill>
              <a:ea typeface="SimSun" charset="0"/>
              <a:cs typeface="SimSun"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003366"/>
                </a:solidFill>
                <a:cs typeface="Arial" charset="0"/>
              </a:rPr>
              <a:t>25</a:t>
            </a:r>
            <a:br>
              <a:rPr lang="en-US" b="1" dirty="0">
                <a:solidFill>
                  <a:srgbClr val="003366"/>
                </a:solidFill>
                <a:cs typeface="Arial" charset="0"/>
              </a:rPr>
            </a:br>
            <a:r>
              <a:rPr lang="ar-JO" b="1" dirty="0">
                <a:solidFill>
                  <a:srgbClr val="003366"/>
                </a:solidFill>
                <a:cs typeface="Arial" charset="0"/>
              </a:rPr>
              <a:t>67</a:t>
            </a:r>
            <a:endParaRPr lang="en-US" b="1" dirty="0">
              <a:solidFill>
                <a:srgbClr val="003366"/>
              </a:solidFill>
              <a:cs typeface="Arial" charset="0"/>
            </a:endParaRP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a:t>
            </a:r>
            <a:r>
              <a:rPr lang="ar-JO" sz="2200" b="1" i="1" dirty="0">
                <a:solidFill>
                  <a:srgbClr val="000000"/>
                </a:solidFill>
                <a:ea typeface="SimSun" charset="0"/>
                <a:cs typeface="SimSun" charset="0"/>
              </a:rPr>
              <a:t>الموضوع</a:t>
            </a:r>
            <a:r>
              <a:rPr lang="ar-JO" sz="2200" b="1" dirty="0">
                <a:solidFill>
                  <a:srgbClr val="000000"/>
                </a:solidFill>
                <a:ea typeface="SimSun" charset="0"/>
                <a:cs typeface="SimSun" charset="0"/>
              </a:rPr>
              <a:t>             +    القصد            = الرسالة</a:t>
            </a:r>
          </a:p>
          <a:p>
            <a:pPr algn="ctr">
              <a:tabLst>
                <a:tab pos="1965533" algn="ctr"/>
                <a:tab pos="4486300" algn="ctr"/>
                <a:tab pos="7400493" algn="ctr"/>
              </a:tabLst>
            </a:pPr>
            <a:r>
              <a:rPr lang="ar-JO" sz="2200" b="1" i="1" dirty="0">
                <a:solidFill>
                  <a:srgbClr val="000000"/>
                </a:solidFill>
                <a:ea typeface="SimSun" charset="0"/>
                <a:cs typeface="SimSun" charset="0"/>
              </a:rPr>
              <a:t>     ماذا يقول السفر           لماذا يقول ذلك          الفكرة الرئيسية</a:t>
            </a:r>
          </a:p>
          <a:p>
            <a:pPr algn="ctr">
              <a:tabLst>
                <a:tab pos="1965533" algn="ctr"/>
                <a:tab pos="4486300" algn="ctr"/>
                <a:tab pos="7400493" algn="ctr"/>
              </a:tabLst>
            </a:pPr>
            <a:r>
              <a:rPr lang="ar-JO" sz="2200" b="1" i="1" dirty="0">
                <a:solidFill>
                  <a:srgbClr val="000000"/>
                </a:solidFill>
                <a:ea typeface="SimSun" charset="0"/>
                <a:cs typeface="SimSun" charset="0"/>
              </a:rPr>
              <a:t>(الموضوع)               (السبب)              (البيان الموجز)</a:t>
            </a: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algn="r" rtl="1" eaLnBrk="1" hangingPunct="1">
              <a:buNone/>
              <a:defRPr/>
            </a:pPr>
            <a:r>
              <a:rPr lang="ar-JO" altLang="zh-CN" b="1" u="sng" dirty="0">
                <a:solidFill>
                  <a:srgbClr val="000000"/>
                </a:solidFill>
                <a:ea typeface="SimSun" charset="0"/>
                <a:cs typeface="Arial"/>
              </a:rPr>
              <a:t>متى</a:t>
            </a:r>
            <a:endParaRPr lang="en-US" altLang="zh-CN" b="1" dirty="0">
              <a:solidFill>
                <a:srgbClr val="000000"/>
              </a:solidFill>
              <a:ea typeface="SimSun" charset="0"/>
              <a:cs typeface="Arial"/>
            </a:endParaRPr>
          </a:p>
          <a:p>
            <a:pPr algn="r" rtl="1" eaLnBrk="1" hangingPunct="1">
              <a:defRPr/>
            </a:pPr>
            <a:r>
              <a:rPr lang="ar-JO" altLang="zh-CN" b="1" dirty="0">
                <a:solidFill>
                  <a:srgbClr val="000000"/>
                </a:solidFill>
                <a:ea typeface="SimSun" charset="0"/>
                <a:cs typeface="Arial"/>
              </a:rPr>
              <a:t>يثبت متى أن يسوع هو </a:t>
            </a:r>
            <a:r>
              <a:rPr lang="ar-JO" altLang="zh-CN" b="1" dirty="0">
                <a:solidFill>
                  <a:srgbClr val="C00000"/>
                </a:solidFill>
                <a:ea typeface="SimSun" charset="0"/>
                <a:cs typeface="Arial"/>
              </a:rPr>
              <a:t>المسيا</a:t>
            </a:r>
            <a:r>
              <a:rPr lang="ar-JO" altLang="zh-CN" b="1" dirty="0">
                <a:solidFill>
                  <a:srgbClr val="000000"/>
                </a:solidFill>
                <a:ea typeface="SimSun" charset="0"/>
                <a:cs typeface="Arial"/>
              </a:rPr>
              <a:t> حتى </a:t>
            </a:r>
            <a:r>
              <a:rPr lang="ar-JO" altLang="zh-CN" b="1" dirty="0">
                <a:solidFill>
                  <a:srgbClr val="C00000"/>
                </a:solidFill>
                <a:ea typeface="SimSun" charset="0"/>
                <a:cs typeface="Arial"/>
              </a:rPr>
              <a:t>يؤمن اليهود غير المؤمنين به</a:t>
            </a:r>
            <a:r>
              <a:rPr lang="en-US" altLang="zh-CN" b="1" dirty="0">
                <a:solidFill>
                  <a:srgbClr val="C00000"/>
                </a:solidFill>
                <a:ea typeface="SimSun" charset="0"/>
                <a:cs typeface="Arial"/>
              </a:rPr>
              <a:t> </a:t>
            </a:r>
          </a:p>
          <a:p>
            <a:pPr algn="r" rtl="1" eaLnBrk="1" hangingPunct="1">
              <a:defRPr/>
            </a:pPr>
            <a:r>
              <a:rPr lang="ar-JO" altLang="zh-CN" b="1" dirty="0">
                <a:solidFill>
                  <a:srgbClr val="000000"/>
                </a:solidFill>
                <a:ea typeface="SimSun" charset="0"/>
                <a:cs typeface="Arial"/>
              </a:rPr>
              <a:t>يوضح متى أيضاً أن </a:t>
            </a:r>
            <a:r>
              <a:rPr lang="ar-JO" altLang="zh-CN" b="1" dirty="0">
                <a:solidFill>
                  <a:srgbClr val="C00000"/>
                </a:solidFill>
                <a:ea typeface="SimSun" charset="0"/>
                <a:cs typeface="Arial"/>
              </a:rPr>
              <a:t>المملكة الأرضية تأجلت </a:t>
            </a:r>
            <a:r>
              <a:rPr lang="ar-JO" altLang="zh-CN" b="1" dirty="0">
                <a:solidFill>
                  <a:srgbClr val="000000"/>
                </a:solidFill>
                <a:ea typeface="SimSun" charset="0"/>
                <a:cs typeface="Arial"/>
              </a:rPr>
              <a:t>لأن إسرائيل رفضت المسيح باعتباره ملكهم</a:t>
            </a:r>
            <a:endParaRPr lang="en-US" altLang="zh-CN" b="1" dirty="0">
              <a:solidFill>
                <a:srgbClr val="000000"/>
              </a:solidFill>
              <a:ea typeface="SimSun" charset="0"/>
              <a:cs typeface="Arial"/>
            </a:endParaRPr>
          </a:p>
          <a:p>
            <a:pPr algn="r" rtl="1" eaLnBrk="1" hangingPunct="1">
              <a:defRPr/>
            </a:pPr>
            <a:r>
              <a:rPr lang="ar-JO" altLang="zh-CN" b="1" dirty="0">
                <a:solidFill>
                  <a:srgbClr val="000000"/>
                </a:solidFill>
                <a:ea typeface="SimSun" charset="0"/>
                <a:cs typeface="Arial"/>
              </a:rPr>
              <a:t>هذا التوضيح لإقناع </a:t>
            </a:r>
            <a:r>
              <a:rPr lang="ar-JO" altLang="zh-CN" b="1" dirty="0">
                <a:solidFill>
                  <a:srgbClr val="C00000"/>
                </a:solidFill>
                <a:ea typeface="SimSun" charset="0"/>
                <a:cs typeface="Arial"/>
              </a:rPr>
              <a:t>اليهود المؤمنين </a:t>
            </a:r>
            <a:r>
              <a:rPr lang="ar-JO" altLang="zh-CN" b="1" dirty="0">
                <a:solidFill>
                  <a:srgbClr val="000000"/>
                </a:solidFill>
                <a:ea typeface="SimSun" charset="0"/>
                <a:cs typeface="Arial"/>
              </a:rPr>
              <a:t>أن سلطة مملكة المسيح الحاضرة موجودة في </a:t>
            </a:r>
            <a:r>
              <a:rPr lang="ar-JO" altLang="zh-CN" b="1" dirty="0">
                <a:solidFill>
                  <a:srgbClr val="C00000"/>
                </a:solidFill>
                <a:ea typeface="SimSun" charset="0"/>
                <a:cs typeface="Arial"/>
              </a:rPr>
              <a:t>الكنيسة</a:t>
            </a:r>
            <a:endParaRPr lang="en-US" altLang="zh-CN" b="1" dirty="0">
              <a:solidFill>
                <a:srgbClr val="C00000"/>
              </a:solidFill>
              <a:ea typeface="SimSun" charset="0"/>
              <a:cs typeface="Arial"/>
            </a:endParaRP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2231619" y="228600"/>
            <a:ext cx="4167999" cy="492378"/>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sz="2600" b="1" dirty="0">
                <a:solidFill>
                  <a:srgbClr val="003366"/>
                </a:solidFill>
                <a:ea typeface="SimSun" charset="0"/>
                <a:cs typeface="SimSun" charset="0"/>
              </a:rPr>
              <a:t>بيانات الرسالة لأسفار العهد الجديد</a:t>
            </a:r>
            <a:endParaRPr lang="en-US" sz="2600" b="1" dirty="0">
              <a:solidFill>
                <a:srgbClr val="003366"/>
              </a:solidFill>
              <a:ea typeface="SimSun" charset="0"/>
              <a:cs typeface="SimSun" charset="0"/>
            </a:endParaRPr>
          </a:p>
        </p:txBody>
      </p:sp>
      <p:sp>
        <p:nvSpPr>
          <p:cNvPr id="224258" name="Text Box 3"/>
          <p:cNvSpPr txBox="1">
            <a:spLocks noChangeArrowheads="1"/>
          </p:cNvSpPr>
          <p:nvPr/>
        </p:nvSpPr>
        <p:spPr bwMode="auto">
          <a:xfrm>
            <a:off x="8610604" y="87317"/>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25</a:t>
            </a:r>
            <a:endParaRPr lang="en-US" b="1" dirty="0">
              <a:latin typeface="Arial" charset="0"/>
              <a:cs typeface="Arial" charset="0"/>
            </a:endParaRPr>
          </a:p>
        </p:txBody>
      </p:sp>
      <p:sp>
        <p:nvSpPr>
          <p:cNvPr id="14341" name="Text Box 5"/>
          <p:cNvSpPr txBox="1">
            <a:spLocks noChangeArrowheads="1"/>
          </p:cNvSpPr>
          <p:nvPr/>
        </p:nvSpPr>
        <p:spPr bwMode="auto">
          <a:xfrm>
            <a:off x="0" y="914403"/>
            <a:ext cx="9144000" cy="11080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a:t>
            </a:r>
            <a:r>
              <a:rPr lang="ar-JO" sz="2200" b="1" i="1" dirty="0">
                <a:solidFill>
                  <a:srgbClr val="000000"/>
                </a:solidFill>
                <a:ea typeface="SimSun" charset="0"/>
                <a:cs typeface="SimSun" charset="0"/>
              </a:rPr>
              <a:t>الموضوع</a:t>
            </a:r>
            <a:r>
              <a:rPr lang="ar-JO" sz="2200" b="1" dirty="0">
                <a:solidFill>
                  <a:srgbClr val="000000"/>
                </a:solidFill>
                <a:ea typeface="SimSun" charset="0"/>
                <a:cs typeface="SimSun" charset="0"/>
              </a:rPr>
              <a:t>             +    القصد            = الرسالة</a:t>
            </a:r>
          </a:p>
          <a:p>
            <a:pPr algn="ctr">
              <a:tabLst>
                <a:tab pos="1965533" algn="ctr"/>
                <a:tab pos="4486300" algn="ctr"/>
                <a:tab pos="7400493" algn="ctr"/>
              </a:tabLst>
            </a:pPr>
            <a:r>
              <a:rPr lang="ar-JO" sz="2200" b="1" i="1" dirty="0">
                <a:solidFill>
                  <a:srgbClr val="000000"/>
                </a:solidFill>
                <a:ea typeface="SimSun" charset="0"/>
                <a:cs typeface="SimSun" charset="0"/>
              </a:rPr>
              <a:t>     ماذا يقول السفر           لماذا يقول ذلك          الفكرة الرئيسية</a:t>
            </a:r>
          </a:p>
          <a:p>
            <a:pPr algn="ctr">
              <a:tabLst>
                <a:tab pos="1965533" algn="ctr"/>
                <a:tab pos="4486300" algn="ctr"/>
                <a:tab pos="7400493" algn="ctr"/>
              </a:tabLst>
            </a:pPr>
            <a:endParaRPr lang="ar-JO" sz="2200" b="1" i="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eaLnBrk="1" hangingPunct="1">
              <a:buFont typeface="Wingdings" charset="0"/>
              <a:buNone/>
              <a:defRPr/>
            </a:pPr>
            <a:endParaRPr lang="en-US" altLang="zh-CN" b="1" dirty="0">
              <a:solidFill>
                <a:srgbClr val="000000"/>
              </a:solidFill>
              <a:ea typeface="SimSun" charset="0"/>
              <a:cs typeface="Arial"/>
            </a:endParaRPr>
          </a:p>
          <a:p>
            <a:pPr marL="0" indent="0" algn="r" eaLnBrk="1" hangingPunct="1">
              <a:buNone/>
              <a:defRPr/>
            </a:pPr>
            <a:r>
              <a:rPr lang="ar-JO" altLang="zh-CN" b="1" u="sng" dirty="0">
                <a:solidFill>
                  <a:srgbClr val="000000"/>
                </a:solidFill>
                <a:ea typeface="SimSun" charset="0"/>
                <a:cs typeface="Arial"/>
              </a:rPr>
              <a:t>مرقس</a:t>
            </a:r>
            <a:endParaRPr lang="en-US" altLang="zh-CN" b="1" u="sng" dirty="0">
              <a:ea typeface="SimSun" charset="0"/>
              <a:cs typeface="Arial"/>
            </a:endParaRPr>
          </a:p>
          <a:p>
            <a:pPr algn="r" rtl="1" eaLnBrk="1" hangingPunct="1">
              <a:defRPr/>
            </a:pPr>
            <a:r>
              <a:rPr lang="ar-JO" altLang="zh-CN" b="1" dirty="0">
                <a:solidFill>
                  <a:srgbClr val="000000"/>
                </a:solidFill>
                <a:ea typeface="SimSun" charset="0"/>
                <a:cs typeface="Arial"/>
              </a:rPr>
              <a:t>يقدم مرقس باهتمام رعوي أحداث منتقاة عن المسيح ابن الله (الإله) الذي خدم كنموذج </a:t>
            </a:r>
            <a:r>
              <a:rPr lang="ar-JO" altLang="zh-CN" b="1" dirty="0">
                <a:solidFill>
                  <a:srgbClr val="C00000"/>
                </a:solidFill>
                <a:ea typeface="SimSun" charset="0"/>
                <a:cs typeface="Arial"/>
              </a:rPr>
              <a:t>العبد المتألم </a:t>
            </a:r>
            <a:r>
              <a:rPr lang="ar-JO" altLang="zh-CN" b="1" dirty="0">
                <a:solidFill>
                  <a:srgbClr val="000000"/>
                </a:solidFill>
                <a:ea typeface="SimSun" charset="0"/>
                <a:cs typeface="Arial"/>
              </a:rPr>
              <a:t>ليحض المؤمنين الرومان المضطهدين على </a:t>
            </a:r>
            <a:r>
              <a:rPr lang="ar-JO" altLang="zh-CN" b="1" dirty="0">
                <a:solidFill>
                  <a:srgbClr val="C00000"/>
                </a:solidFill>
                <a:ea typeface="SimSun" charset="0"/>
                <a:cs typeface="Arial"/>
              </a:rPr>
              <a:t>التلمذة</a:t>
            </a:r>
            <a:r>
              <a:rPr lang="ar-JO" altLang="zh-CN" b="1" dirty="0">
                <a:solidFill>
                  <a:srgbClr val="000000"/>
                </a:solidFill>
                <a:ea typeface="SimSun" charset="0"/>
                <a:cs typeface="Arial"/>
              </a:rPr>
              <a:t> الصحيحة للمسيح </a:t>
            </a:r>
            <a:endParaRPr lang="en-US" altLang="zh-CN" b="1" dirty="0">
              <a:solidFill>
                <a:srgbClr val="000000"/>
              </a:solidFill>
              <a:ea typeface="SimSun"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6514"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الأناجيل و أعمال الرسل هي الأساسات التاريخية و اللاهوتية الأساسية و الثانوية في العهد الجديد</a:t>
            </a:r>
            <a:r>
              <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سميت الأناجيل الأربعة بحسب مؤلفيها</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يرتكز الأساس التاريخي / اللاهوتي على ركيزتين مبنيتين عليهما يتألف كل منهما من تسعة كتب</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رسائل بولس إلى الكنائس في العمود الأيسر تتناسب مع سفر الأعمال بحسب التسلسل الزمني فيه</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لم يكتب بولس رسائل للكنائس بعد سفر الأعمال</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الرسائل البولسية سميت بحسب مستلميها بينما الرسائل العامة بحسب اسم المؤلفين (ما عدا العبرانيين)</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رسالة تنتهي بأحرف آنس بالإنجليزية هي بولسية</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الرسائل الرعوية تنتهي بحرف ت كبير (1-2 تي، تي)</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p:txBody>
      </p:sp>
      <p:pic>
        <p:nvPicPr>
          <p:cNvPr id="7" name="Picture 6">
            <a:extLst>
              <a:ext uri="{FF2B5EF4-FFF2-40B4-BE49-F238E27FC236}">
                <a16:creationId xmlns:a16="http://schemas.microsoft.com/office/drawing/2014/main" id="{7DCEBDDA-E251-804E-A372-1688E243D5D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2116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2660115" y="152405"/>
            <a:ext cx="386663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zh-CN" b="1" dirty="0">
                <a:solidFill>
                  <a:srgbClr val="003366"/>
                </a:solidFill>
                <a:ea typeface="SimSun" charset="0"/>
                <a:cs typeface="SimSun" charset="0"/>
              </a:rPr>
              <a:t>بيانات الرسالة لأسفار العهد الجديد</a:t>
            </a:r>
            <a:endParaRPr lang="en-US" b="1" dirty="0">
              <a:solidFill>
                <a:srgbClr val="003366"/>
              </a:solidFill>
              <a:ea typeface="SimSun" charset="0"/>
              <a:cs typeface="SimSun" charset="0"/>
            </a:endParaRPr>
          </a:p>
        </p:txBody>
      </p:sp>
      <p:sp>
        <p:nvSpPr>
          <p:cNvPr id="22630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25</a:t>
            </a:r>
            <a:endParaRPr lang="en-US" b="1" dirty="0">
              <a:latin typeface="Arial" charset="0"/>
              <a:cs typeface="Arial" charset="0"/>
            </a:endParaRP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لوقا</a:t>
            </a:r>
            <a:endParaRPr lang="en-US" altLang="zh-CN" sz="2200" b="1" u="sng" dirty="0">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يقدم لوقا </a:t>
            </a:r>
            <a:r>
              <a:rPr lang="ar-JO" altLang="zh-CN" sz="2200" b="1" dirty="0">
                <a:solidFill>
                  <a:schemeClr val="accent4">
                    <a:lumMod val="90000"/>
                    <a:lumOff val="10000"/>
                  </a:schemeClr>
                </a:solidFill>
                <a:latin typeface="Arial" charset="0"/>
                <a:ea typeface="ＭＳ Ｐゴシック" charset="0"/>
                <a:cs typeface="Arial" charset="0"/>
              </a:rPr>
              <a:t>التقدم الموجه بشكل سيادي لرسالة الملكوت </a:t>
            </a:r>
            <a:r>
              <a:rPr lang="ar-JO" altLang="zh-CN" sz="2200" b="1" dirty="0">
                <a:solidFill>
                  <a:srgbClr val="000000"/>
                </a:solidFill>
                <a:latin typeface="Arial" charset="0"/>
                <a:ea typeface="ＭＳ Ｐゴシック" charset="0"/>
                <a:cs typeface="Arial" charset="0"/>
              </a:rPr>
              <a:t>من رفض اليهود للمسيح كمسيا إلى قبول الأمم لتأكيد إيمان المؤمنين من الأمم بتأكيده </a:t>
            </a:r>
            <a:r>
              <a:rPr lang="ar-JO" altLang="zh-CN" sz="2200" b="1" dirty="0">
                <a:solidFill>
                  <a:schemeClr val="accent4">
                    <a:lumMod val="90000"/>
                    <a:lumOff val="10000"/>
                  </a:schemeClr>
                </a:solidFill>
                <a:latin typeface="Arial" charset="0"/>
                <a:ea typeface="ＭＳ Ｐゴシック" charset="0"/>
                <a:cs typeface="Arial" charset="0"/>
              </a:rPr>
              <a:t>كمخلص للأمم المؤمنين </a:t>
            </a:r>
            <a:r>
              <a:rPr lang="ar-JO" altLang="zh-CN" sz="2200" b="1" dirty="0">
                <a:solidFill>
                  <a:srgbClr val="000000"/>
                </a:solidFill>
                <a:latin typeface="Arial" charset="0"/>
                <a:ea typeface="ＭＳ Ｐゴシック" charset="0"/>
                <a:cs typeface="Arial" charset="0"/>
              </a:rPr>
              <a:t>وكذلك اليهود.</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700" b="1" dirty="0">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يوحنا</a:t>
            </a:r>
            <a:endParaRPr lang="en-US" altLang="zh-CN" sz="2200" b="1" u="sng" dirty="0">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يثبت يوحنا أن يسوع هو </a:t>
            </a:r>
            <a:r>
              <a:rPr lang="ar-JO" altLang="zh-CN" sz="2200" b="1" dirty="0">
                <a:solidFill>
                  <a:schemeClr val="accent4">
                    <a:lumMod val="90000"/>
                    <a:lumOff val="10000"/>
                  </a:schemeClr>
                </a:solidFill>
                <a:latin typeface="Arial" charset="0"/>
                <a:ea typeface="ＭＳ Ｐゴシック" charset="0"/>
                <a:cs typeface="Arial" charset="0"/>
              </a:rPr>
              <a:t>ابن الله </a:t>
            </a:r>
            <a:r>
              <a:rPr lang="ar-JO" altLang="zh-CN" sz="2200" b="1" dirty="0">
                <a:solidFill>
                  <a:srgbClr val="000000"/>
                </a:solidFill>
                <a:latin typeface="Arial" charset="0"/>
                <a:ea typeface="ＭＳ Ｐゴシック" charset="0"/>
                <a:cs typeface="Arial" charset="0"/>
              </a:rPr>
              <a:t>(الإله) الذي صار إنساناً من خلال معجزات منتقاة و خطايات للمسيح ليقنع الأمم غير المؤمنين أن </a:t>
            </a:r>
            <a:r>
              <a:rPr lang="ar-JO" altLang="zh-CN" sz="2200" b="1" dirty="0">
                <a:solidFill>
                  <a:schemeClr val="accent4">
                    <a:lumMod val="90000"/>
                    <a:lumOff val="10000"/>
                  </a:schemeClr>
                </a:solidFill>
                <a:latin typeface="Arial" charset="0"/>
                <a:ea typeface="ＭＳ Ｐゴシック" charset="0"/>
                <a:cs typeface="Arial" charset="0"/>
              </a:rPr>
              <a:t>يؤمنوا</a:t>
            </a:r>
            <a:r>
              <a:rPr lang="ar-JO" altLang="zh-CN" sz="2200" b="1" dirty="0">
                <a:solidFill>
                  <a:srgbClr val="000000"/>
                </a:solidFill>
                <a:latin typeface="Arial" charset="0"/>
                <a:ea typeface="ＭＳ Ｐゴシック" charset="0"/>
                <a:cs typeface="Arial" charset="0"/>
              </a:rPr>
              <a:t> به و يحصلوا على الحياة الأبدية</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sz="105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أعمال الرسل</a:t>
            </a:r>
            <a:endParaRPr lang="en-US" altLang="zh-CN" sz="2200" b="1" u="sng"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يقدم لوقا </a:t>
            </a:r>
            <a:r>
              <a:rPr lang="ar-JO" altLang="zh-CN" sz="2200" b="1" dirty="0">
                <a:solidFill>
                  <a:schemeClr val="accent4">
                    <a:lumMod val="90000"/>
                    <a:lumOff val="10000"/>
                  </a:schemeClr>
                </a:solidFill>
                <a:latin typeface="Arial" charset="0"/>
                <a:ea typeface="ＭＳ Ｐゴシック" charset="0"/>
                <a:cs typeface="Arial" charset="0"/>
              </a:rPr>
              <a:t>تقدم الله الموجه بشكل سيادي لرسالة الملكوت </a:t>
            </a:r>
            <a:r>
              <a:rPr lang="ar-JO" altLang="zh-CN" sz="2200" b="1" dirty="0">
                <a:solidFill>
                  <a:srgbClr val="000000"/>
                </a:solidFill>
                <a:latin typeface="Arial" charset="0"/>
                <a:ea typeface="ＭＳ Ｐゴシック" charset="0"/>
                <a:cs typeface="Arial" charset="0"/>
              </a:rPr>
              <a:t>من يهود أورشليم إلى الرومان غير اليهود في تاريخ الكنيسة المبكرة من أجل إثبات أن </a:t>
            </a:r>
            <a:r>
              <a:rPr lang="ar-JO" altLang="zh-CN" sz="2200" b="1" dirty="0">
                <a:solidFill>
                  <a:schemeClr val="accent4">
                    <a:lumMod val="90000"/>
                    <a:lumOff val="10000"/>
                  </a:schemeClr>
                </a:solidFill>
                <a:latin typeface="Arial" charset="0"/>
                <a:ea typeface="ＭＳ Ｐゴシック" charset="0"/>
                <a:cs typeface="Arial" charset="0"/>
              </a:rPr>
              <a:t>الله مسؤول </a:t>
            </a:r>
            <a:r>
              <a:rPr lang="ar-JO" altLang="zh-CN" sz="2200" b="1" dirty="0">
                <a:solidFill>
                  <a:srgbClr val="000000"/>
                </a:solidFill>
                <a:latin typeface="Arial" charset="0"/>
                <a:ea typeface="ＭＳ Ｐゴシック" charset="0"/>
                <a:cs typeface="Arial" charset="0"/>
              </a:rPr>
              <a:t>عن كنيسته وحث المؤمنين على </a:t>
            </a:r>
            <a:r>
              <a:rPr lang="ar-JO" altLang="zh-CN" sz="2200" b="1" dirty="0">
                <a:solidFill>
                  <a:schemeClr val="accent4">
                    <a:lumMod val="90000"/>
                    <a:lumOff val="10000"/>
                  </a:schemeClr>
                </a:solidFill>
                <a:latin typeface="Arial" charset="0"/>
                <a:ea typeface="ＭＳ Ｐゴシック" charset="0"/>
                <a:cs typeface="Arial" charset="0"/>
              </a:rPr>
              <a:t>الشهادة في كل مكان</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9">
                                            <p:txEl>
                                              <p:pRg st="3" end="3"/>
                                            </p:txEl>
                                          </p:spTgt>
                                        </p:tgtEl>
                                        <p:attrNameLst>
                                          <p:attrName>style.visibility</p:attrName>
                                        </p:attrNameLst>
                                      </p:cBhvr>
                                      <p:to>
                                        <p:strVal val="visible"/>
                                      </p:to>
                                    </p:set>
                                    <p:anim calcmode="lin" valueType="num">
                                      <p:cBhvr additive="base">
                                        <p:cTn id="19"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9">
                                            <p:txEl>
                                              <p:pRg st="4" end="4"/>
                                            </p:txEl>
                                          </p:spTgt>
                                        </p:tgtEl>
                                        <p:attrNameLst>
                                          <p:attrName>style.visibility</p:attrName>
                                        </p:attrNameLst>
                                      </p:cBhvr>
                                      <p:to>
                                        <p:strVal val="visible"/>
                                      </p:to>
                                    </p:set>
                                    <p:anim calcmode="lin" valueType="num">
                                      <p:cBhvr additive="base">
                                        <p:cTn id="25"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389">
                                            <p:txEl>
                                              <p:pRg st="6" end="6"/>
                                            </p:txEl>
                                          </p:spTgt>
                                        </p:tgtEl>
                                        <p:attrNameLst>
                                          <p:attrName>style.visibility</p:attrName>
                                        </p:attrNameLst>
                                      </p:cBhvr>
                                      <p:to>
                                        <p:strVal val="visible"/>
                                      </p:to>
                                    </p:set>
                                    <p:anim calcmode="lin" valueType="num">
                                      <p:cBhvr additive="base">
                                        <p:cTn id="31"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389">
                                            <p:txEl>
                                              <p:pRg st="7" end="7"/>
                                            </p:txEl>
                                          </p:spTgt>
                                        </p:tgtEl>
                                        <p:attrNameLst>
                                          <p:attrName>style.visibility</p:attrName>
                                        </p:attrNameLst>
                                      </p:cBhvr>
                                      <p:to>
                                        <p:strVal val="visible"/>
                                      </p:to>
                                    </p:set>
                                    <p:anim calcmode="lin" valueType="num">
                                      <p:cBhvr additive="base">
                                        <p:cTn id="37"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2835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25</a:t>
            </a:r>
            <a:endParaRPr lang="en-US" b="1" dirty="0">
              <a:latin typeface="Arial" charset="0"/>
              <a:cs typeface="Arial" charset="0"/>
            </a:endParaRP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رومية</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يشرح بولس </a:t>
            </a:r>
            <a:r>
              <a:rPr lang="ar-JO" altLang="zh-CN" sz="2200" b="1" dirty="0">
                <a:solidFill>
                  <a:srgbClr val="C00000"/>
                </a:solidFill>
                <a:latin typeface="Arial" charset="0"/>
                <a:ea typeface="ＭＳ Ｐゴシック" charset="0"/>
                <a:cs typeface="Arial" charset="0"/>
              </a:rPr>
              <a:t>بر الله </a:t>
            </a:r>
            <a:r>
              <a:rPr lang="ar-JO" altLang="zh-CN" sz="2200" b="1" dirty="0">
                <a:solidFill>
                  <a:srgbClr val="000000"/>
                </a:solidFill>
                <a:latin typeface="Arial" charset="0"/>
                <a:ea typeface="ＭＳ Ｐゴシック" charset="0"/>
                <a:cs typeface="Arial" charset="0"/>
              </a:rPr>
              <a:t>الذي يتطلب التبرير فقط بالإيمان بالمسيح وليس بأعمال الناموس من أجل حل </a:t>
            </a:r>
            <a:r>
              <a:rPr lang="ar-JO" altLang="zh-CN" sz="2200" b="1" dirty="0">
                <a:solidFill>
                  <a:srgbClr val="C00000"/>
                </a:solidFill>
                <a:latin typeface="Arial" charset="0"/>
                <a:ea typeface="ＭＳ Ｐゴシック" charset="0"/>
                <a:cs typeface="Arial" charset="0"/>
              </a:rPr>
              <a:t>النزاعات بين المؤمنين اليهود والأمم </a:t>
            </a:r>
            <a:r>
              <a:rPr lang="ar-JO" altLang="zh-CN" sz="2200" b="1" dirty="0">
                <a:solidFill>
                  <a:srgbClr val="000000"/>
                </a:solidFill>
                <a:latin typeface="Arial" charset="0"/>
                <a:ea typeface="ＭＳ Ｐゴシック" charset="0"/>
                <a:cs typeface="Arial" charset="0"/>
              </a:rPr>
              <a:t>في روما قبل وصوله قريبًا .</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كورنثوس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يشرح بولس </a:t>
            </a:r>
            <a:r>
              <a:rPr lang="ar-JO" altLang="zh-CN" sz="2200" b="1" dirty="0">
                <a:solidFill>
                  <a:srgbClr val="C00000"/>
                </a:solidFill>
                <a:latin typeface="Arial" charset="0"/>
                <a:ea typeface="ＭＳ Ｐゴシック" charset="0"/>
                <a:cs typeface="Arial" charset="0"/>
              </a:rPr>
              <a:t>الأداء السليم للكنيسة </a:t>
            </a:r>
            <a:r>
              <a:rPr lang="ar-JO" altLang="zh-CN" sz="2200" b="1" dirty="0">
                <a:solidFill>
                  <a:srgbClr val="000000"/>
                </a:solidFill>
                <a:latin typeface="Arial" charset="0"/>
                <a:ea typeface="ＭＳ Ｐゴシック" charset="0"/>
                <a:cs typeface="Arial" charset="0"/>
              </a:rPr>
              <a:t>ردًا على التقارير المتعلقة بانقسامات أهل كورنثوس واضطراباتهم وصعوباتهم العقائدية للتأكد من أن الكنيسة تجعل </a:t>
            </a:r>
            <a:r>
              <a:rPr lang="ar-JO" altLang="zh-CN" sz="2200" b="1" dirty="0">
                <a:solidFill>
                  <a:srgbClr val="C00000"/>
                </a:solidFill>
                <a:latin typeface="Arial" charset="0"/>
                <a:ea typeface="ＭＳ Ｐゴシック" charset="0"/>
                <a:cs typeface="Arial" charset="0"/>
              </a:rPr>
              <a:t>تقديسها المقامي عمليًا</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كورنثوس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C00000"/>
                </a:solidFill>
                <a:latin typeface="Arial" charset="0"/>
                <a:ea typeface="ＭＳ Ｐゴシック" charset="0"/>
                <a:cs typeface="Arial" charset="0"/>
              </a:rPr>
              <a:t>يدافع بولس عن رسوليته </a:t>
            </a:r>
            <a:r>
              <a:rPr lang="ar-JO" altLang="zh-CN" sz="2200" b="1" dirty="0">
                <a:solidFill>
                  <a:srgbClr val="000000"/>
                </a:solidFill>
                <a:latin typeface="Arial" charset="0"/>
                <a:ea typeface="ＭＳ Ｐゴシック" charset="0"/>
                <a:cs typeface="Arial" charset="0"/>
              </a:rPr>
              <a:t>ضد مهاجمة المعلمين الكذبة ليؤكد كلاً من </a:t>
            </a:r>
            <a:r>
              <a:rPr lang="ar-JO" altLang="zh-CN" sz="2200" b="1" dirty="0">
                <a:solidFill>
                  <a:srgbClr val="C00000"/>
                </a:solidFill>
                <a:latin typeface="Arial" charset="0"/>
                <a:ea typeface="ＭＳ Ｐゴシック" charset="0"/>
                <a:cs typeface="Arial" charset="0"/>
              </a:rPr>
              <a:t>الأساس العقائدي </a:t>
            </a:r>
            <a:r>
              <a:rPr lang="ar-JO" altLang="zh-CN" sz="2200" b="1" dirty="0">
                <a:solidFill>
                  <a:srgbClr val="000000"/>
                </a:solidFill>
                <a:latin typeface="Arial" charset="0"/>
                <a:ea typeface="ＭＳ Ｐゴシック" charset="0"/>
                <a:cs typeface="Arial" charset="0"/>
              </a:rPr>
              <a:t>لأهل كورنثوس ووعدهم بإعطاء قديسي أورشليم ، وبالتالي يقدم مثالاً على الاحترام والعطاء لقادة الكنيسة اليوم. </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1" end="1"/>
                                            </p:txEl>
                                          </p:spTgt>
                                        </p:tgtEl>
                                        <p:attrNameLst>
                                          <p:attrName>style.visibility</p:attrName>
                                        </p:attrNameLst>
                                      </p:cBhvr>
                                      <p:to>
                                        <p:strVal val="visible"/>
                                      </p:to>
                                    </p:set>
                                    <p:anim calcmode="lin" valueType="num">
                                      <p:cBhvr additive="base">
                                        <p:cTn id="13"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2">
                                            <p:txEl>
                                              <p:pRg st="3" end="3"/>
                                            </p:txEl>
                                          </p:spTgt>
                                        </p:tgtEl>
                                        <p:attrNameLst>
                                          <p:attrName>style.visibility</p:attrName>
                                        </p:attrNameLst>
                                      </p:cBhvr>
                                      <p:to>
                                        <p:strVal val="visible"/>
                                      </p:to>
                                    </p:set>
                                    <p:anim calcmode="lin" valueType="num">
                                      <p:cBhvr additive="base">
                                        <p:cTn id="19"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2">
                                            <p:txEl>
                                              <p:pRg st="4" end="4"/>
                                            </p:txEl>
                                          </p:spTgt>
                                        </p:tgtEl>
                                        <p:attrNameLst>
                                          <p:attrName>style.visibility</p:attrName>
                                        </p:attrNameLst>
                                      </p:cBhvr>
                                      <p:to>
                                        <p:strVal val="visible"/>
                                      </p:to>
                                    </p:set>
                                    <p:anim calcmode="lin" valueType="num">
                                      <p:cBhvr additive="base">
                                        <p:cTn id="25"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6" end="6"/>
                                            </p:txEl>
                                          </p:spTgt>
                                        </p:tgtEl>
                                        <p:attrNameLst>
                                          <p:attrName>style.visibility</p:attrName>
                                        </p:attrNameLst>
                                      </p:cBhvr>
                                      <p:to>
                                        <p:strVal val="visible"/>
                                      </p:to>
                                    </p:set>
                                    <p:anim calcmode="lin" valueType="num">
                                      <p:cBhvr additive="base">
                                        <p:cTn id="3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2">
                                            <p:txEl>
                                              <p:pRg st="7" end="7"/>
                                            </p:txEl>
                                          </p:spTgt>
                                        </p:tgtEl>
                                        <p:attrNameLst>
                                          <p:attrName>style.visibility</p:attrName>
                                        </p:attrNameLst>
                                      </p:cBhvr>
                                      <p:to>
                                        <p:strVal val="visible"/>
                                      </p:to>
                                    </p:set>
                                    <p:anim calcmode="lin" valueType="num">
                                      <p:cBhvr additive="base">
                                        <p:cTn id="37"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040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ail" charset="0"/>
                <a:cs typeface="Arail" charset="0"/>
              </a:rPr>
              <a:t>26</a:t>
            </a:r>
            <a:endParaRPr lang="en-US" b="1" dirty="0">
              <a:latin typeface="Arail" charset="0"/>
              <a:cs typeface="Arail" charset="0"/>
            </a:endParaRPr>
          </a:p>
        </p:txBody>
      </p:sp>
      <p:sp>
        <p:nvSpPr>
          <p:cNvPr id="18436" name="Rectangle 4"/>
          <p:cNvSpPr>
            <a:spLocks noGrp="1" noChangeArrowheads="1"/>
          </p:cNvSpPr>
          <p:nvPr>
            <p:ph type="body" idx="1"/>
          </p:nvPr>
        </p:nvSpPr>
        <p:spPr>
          <a:xfrm>
            <a:off x="0" y="683096"/>
            <a:ext cx="9144000" cy="5410200"/>
          </a:xfrm>
          <a:solidFill>
            <a:srgbClr val="CAE2CA"/>
          </a:solidFill>
        </p:spPr>
        <p:txBody>
          <a:bodyPr/>
          <a:lstStyle/>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غلاطية</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يدافع بولس عن رسوليته </a:t>
            </a:r>
            <a:r>
              <a:rPr lang="ar-JO" altLang="zh-CN" sz="2200" b="1" dirty="0">
                <a:solidFill>
                  <a:srgbClr val="C00000"/>
                </a:solidFill>
                <a:latin typeface="Arail"/>
                <a:ea typeface="SimSun" charset="0"/>
                <a:cs typeface="Arail"/>
              </a:rPr>
              <a:t>والتبرير بالإيمان </a:t>
            </a:r>
            <a:r>
              <a:rPr lang="ar-JO" altLang="zh-CN" sz="2200" b="1" dirty="0">
                <a:solidFill>
                  <a:srgbClr val="000000"/>
                </a:solidFill>
                <a:latin typeface="Arail"/>
                <a:ea typeface="SimSun" charset="0"/>
                <a:cs typeface="Arail"/>
              </a:rPr>
              <a:t>لكنائس غلاطية الجنوبية </a:t>
            </a:r>
            <a:r>
              <a:rPr lang="ar-JO" altLang="zh-CN" sz="2200" b="1" dirty="0">
                <a:solidFill>
                  <a:srgbClr val="C00000"/>
                </a:solidFill>
                <a:latin typeface="Arail"/>
                <a:ea typeface="SimSun" charset="0"/>
                <a:cs typeface="Arail"/>
              </a:rPr>
              <a:t>لمواجهة التعاليم الزائفة </a:t>
            </a:r>
            <a:r>
              <a:rPr lang="ar-JO" altLang="zh-CN" sz="2200" b="1" dirty="0">
                <a:solidFill>
                  <a:srgbClr val="000000"/>
                </a:solidFill>
                <a:latin typeface="Arail"/>
                <a:ea typeface="SimSun" charset="0"/>
                <a:cs typeface="Arail"/>
              </a:rPr>
              <a:t>من قبل اليهود حتى لا يعيش أهل غلاطية بنظام قانوني قائم على الناموس.</a:t>
            </a:r>
            <a:endParaRPr lang="en-US" altLang="zh-CN" sz="2200" b="1" dirty="0">
              <a:solidFill>
                <a:srgbClr val="000000"/>
              </a:solidFill>
              <a:latin typeface="Arail"/>
              <a:ea typeface="SimSun" charset="0"/>
              <a:cs typeface="Arail"/>
            </a:endParaRPr>
          </a:p>
          <a:p>
            <a:pPr eaLnBrk="1" hangingPunct="1">
              <a:lnSpc>
                <a:spcPct val="90000"/>
              </a:lnSpc>
              <a:buFont typeface="Wingdings" charset="0"/>
              <a:buNone/>
              <a:defRPr/>
            </a:pPr>
            <a:r>
              <a:rPr lang="en-US" altLang="zh-CN" sz="2200" b="1" dirty="0">
                <a:solidFill>
                  <a:srgbClr val="000000"/>
                </a:solidFill>
                <a:latin typeface="Arail"/>
                <a:ea typeface="SimSun" charset="0"/>
                <a:cs typeface="Arail"/>
              </a:rPr>
              <a:t> </a:t>
            </a:r>
            <a:endParaRPr lang="en-US" altLang="zh-CN" sz="1400" b="1" dirty="0">
              <a:solidFill>
                <a:srgbClr val="000000"/>
              </a:solidFill>
              <a:latin typeface="Arail"/>
              <a:ea typeface="SimSun" charset="0"/>
              <a:cs typeface="Arail"/>
            </a:endParaRPr>
          </a:p>
          <a:p>
            <a:pPr algn="r" eaLnBrk="1" hangingPunct="1">
              <a:lnSpc>
                <a:spcPct val="90000"/>
              </a:lnSpc>
              <a:buFont typeface="Wingdings" charset="0"/>
              <a:buNone/>
              <a:defRPr/>
            </a:pPr>
            <a:r>
              <a:rPr lang="ar-JO" altLang="zh-CN" sz="2200" b="1" u="sng" dirty="0">
                <a:solidFill>
                  <a:srgbClr val="000000"/>
                </a:solidFill>
                <a:latin typeface="Arail"/>
                <a:ea typeface="SimSun" charset="0"/>
                <a:cs typeface="Arail"/>
              </a:rPr>
              <a:t>أفسس</a:t>
            </a:r>
            <a:endParaRPr lang="en-US" altLang="zh-CN" sz="2200" b="1"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يشرح بولس سر الله - </a:t>
            </a:r>
            <a:r>
              <a:rPr lang="ar-JO" altLang="zh-CN" sz="2200" b="1" dirty="0">
                <a:solidFill>
                  <a:srgbClr val="C00000"/>
                </a:solidFill>
                <a:latin typeface="Arail"/>
                <a:ea typeface="SimSun" charset="0"/>
                <a:cs typeface="Arail"/>
              </a:rPr>
              <a:t>وحدة اليهود والأمم </a:t>
            </a:r>
            <a:r>
              <a:rPr lang="ar-JO" altLang="zh-CN" sz="2200" b="1" dirty="0">
                <a:solidFill>
                  <a:srgbClr val="000000"/>
                </a:solidFill>
                <a:latin typeface="Arail"/>
                <a:ea typeface="SimSun" charset="0"/>
                <a:cs typeface="Arail"/>
              </a:rPr>
              <a:t>في الكنيسة المتساوين في الموقع - ليحث هاتين المجموعتين في أفسس على العيش وفقًا لهذه الدعوة من خلال </a:t>
            </a:r>
            <a:r>
              <a:rPr lang="ar-JO" altLang="zh-CN" sz="2200" b="1" dirty="0">
                <a:solidFill>
                  <a:srgbClr val="C00000"/>
                </a:solidFill>
                <a:latin typeface="Arail"/>
                <a:ea typeface="SimSun" charset="0"/>
                <a:cs typeface="Arail"/>
              </a:rPr>
              <a:t>حب موحد </a:t>
            </a:r>
            <a:r>
              <a:rPr lang="ar-JO" altLang="zh-CN" sz="2200" b="1" dirty="0">
                <a:solidFill>
                  <a:srgbClr val="000000"/>
                </a:solidFill>
                <a:latin typeface="Arail"/>
                <a:ea typeface="SimSun" charset="0"/>
                <a:cs typeface="Arail"/>
              </a:rPr>
              <a:t>لبعضهم البعض كشهادة للعالم.</a:t>
            </a:r>
            <a:endParaRPr lang="en-US" altLang="zh-CN" sz="2200" b="1" dirty="0">
              <a:solidFill>
                <a:srgbClr val="000000"/>
              </a:solidFill>
              <a:latin typeface="Arail"/>
              <a:ea typeface="SimSun" charset="0"/>
              <a:cs typeface="Arail"/>
            </a:endParaRPr>
          </a:p>
          <a:p>
            <a:pPr eaLnBrk="1" hangingPunct="1">
              <a:lnSpc>
                <a:spcPct val="90000"/>
              </a:lnSpc>
              <a:defRPr/>
            </a:pPr>
            <a:endParaRPr lang="en-US" altLang="zh-CN" sz="1600" b="1" u="sng" dirty="0">
              <a:solidFill>
                <a:srgbClr val="000000"/>
              </a:solidFill>
              <a:latin typeface="Arail"/>
              <a:ea typeface="SimSun" charset="0"/>
              <a:cs typeface="Arail"/>
            </a:endParaRPr>
          </a:p>
          <a:p>
            <a:pPr marL="0" indent="0" algn="r" eaLnBrk="1" hangingPunct="1">
              <a:lnSpc>
                <a:spcPct val="90000"/>
              </a:lnSpc>
              <a:buNone/>
              <a:defRPr/>
            </a:pPr>
            <a:r>
              <a:rPr lang="ar-JO" altLang="zh-CN" sz="2000" b="1" u="sng" dirty="0">
                <a:solidFill>
                  <a:srgbClr val="000000"/>
                </a:solidFill>
                <a:latin typeface="Arail"/>
                <a:ea typeface="SimSun" charset="0"/>
                <a:cs typeface="Arail"/>
              </a:rPr>
              <a:t>فيلبي</a:t>
            </a:r>
            <a:endParaRPr lang="en-US" altLang="zh-CN" sz="2000" b="1" u="sng" dirty="0">
              <a:solidFill>
                <a:srgbClr val="000000"/>
              </a:solidFill>
              <a:latin typeface="Arail"/>
              <a:ea typeface="SimSun" charset="0"/>
              <a:cs typeface="Arail"/>
            </a:endParaRPr>
          </a:p>
          <a:p>
            <a:pPr algn="r" rtl="1" eaLnBrk="1" hangingPunct="1">
              <a:lnSpc>
                <a:spcPct val="90000"/>
              </a:lnSpc>
              <a:defRPr/>
            </a:pPr>
            <a:r>
              <a:rPr lang="ar-JO" altLang="zh-CN" sz="2200" b="1" dirty="0">
                <a:solidFill>
                  <a:srgbClr val="000000"/>
                </a:solidFill>
                <a:latin typeface="Arail"/>
                <a:ea typeface="SimSun" charset="0"/>
                <a:cs typeface="Arail"/>
              </a:rPr>
              <a:t>يحث بولس المؤمنين في فيلبي على </a:t>
            </a:r>
            <a:r>
              <a:rPr lang="ar-JO" altLang="zh-CN" sz="2200" b="1" dirty="0">
                <a:solidFill>
                  <a:srgbClr val="C00000"/>
                </a:solidFill>
                <a:latin typeface="Arail"/>
                <a:ea typeface="SimSun" charset="0"/>
                <a:cs typeface="Arail"/>
              </a:rPr>
              <a:t>الاقتداء بفكر المسيح </a:t>
            </a:r>
            <a:r>
              <a:rPr lang="ar-JO" altLang="zh-CN" sz="2200" b="1" dirty="0">
                <a:solidFill>
                  <a:srgbClr val="000000"/>
                </a:solidFill>
                <a:latin typeface="Arail"/>
                <a:ea typeface="SimSun" charset="0"/>
                <a:cs typeface="Arail"/>
              </a:rPr>
              <a:t>حتى يتمكنوا من الوقوف بثبات في اعتماد مفرح ومتواضع وسلمي على كفاية المسيح لمكافحة مشاكل </a:t>
            </a:r>
            <a:r>
              <a:rPr lang="ar-JO" altLang="zh-CN" sz="2200" b="1" dirty="0">
                <a:solidFill>
                  <a:srgbClr val="C00000"/>
                </a:solidFill>
                <a:latin typeface="Arail"/>
                <a:ea typeface="SimSun" charset="0"/>
                <a:cs typeface="Arail"/>
              </a:rPr>
              <a:t>الانقسام والتعليم الخاطئ </a:t>
            </a:r>
            <a:r>
              <a:rPr lang="ar-JO" altLang="zh-CN" sz="2200" b="1" dirty="0">
                <a:solidFill>
                  <a:srgbClr val="000000"/>
                </a:solidFill>
                <a:latin typeface="Arail"/>
                <a:ea typeface="SimSun" charset="0"/>
                <a:cs typeface="Arail"/>
              </a:rPr>
              <a:t>في الكنيسة.</a:t>
            </a:r>
            <a:endParaRPr lang="en-US" altLang="zh-CN" sz="2200" b="1" dirty="0">
              <a:solidFill>
                <a:srgbClr val="000000"/>
              </a:solidFill>
              <a:latin typeface="Arail"/>
              <a:ea typeface="SimSun" charset="0"/>
              <a:cs typeface="Arai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1" end="1"/>
                                            </p:txEl>
                                          </p:spTgt>
                                        </p:tgtEl>
                                        <p:attrNameLst>
                                          <p:attrName>style.visibility</p:attrName>
                                        </p:attrNameLst>
                                      </p:cBhvr>
                                      <p:to>
                                        <p:strVal val="visible"/>
                                      </p:to>
                                    </p:set>
                                    <p:anim calcmode="lin" valueType="num">
                                      <p:cBhvr additive="base">
                                        <p:cTn id="13"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6">
                                            <p:txEl>
                                              <p:pRg st="2" end="2"/>
                                            </p:txEl>
                                          </p:spTgt>
                                        </p:tgtEl>
                                        <p:attrNameLst>
                                          <p:attrName>style.visibility</p:attrName>
                                        </p:attrNameLst>
                                      </p:cBhvr>
                                      <p:to>
                                        <p:strVal val="visible"/>
                                      </p:to>
                                    </p:set>
                                    <p:anim calcmode="lin" valueType="num">
                                      <p:cBhvr additive="base">
                                        <p:cTn id="19"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6">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36">
                                            <p:txEl>
                                              <p:pRg st="3" end="3"/>
                                            </p:txEl>
                                          </p:spTgt>
                                        </p:tgtEl>
                                        <p:attrNameLst>
                                          <p:attrName>style.visibility</p:attrName>
                                        </p:attrNameLst>
                                      </p:cBhvr>
                                      <p:to>
                                        <p:strVal val="visible"/>
                                      </p:to>
                                    </p:set>
                                    <p:anim calcmode="lin" valueType="num">
                                      <p:cBhvr additive="base">
                                        <p:cTn id="23"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436">
                                            <p:txEl>
                                              <p:pRg st="4" end="4"/>
                                            </p:txEl>
                                          </p:spTgt>
                                        </p:tgtEl>
                                        <p:attrNameLst>
                                          <p:attrName>style.visibility</p:attrName>
                                        </p:attrNameLst>
                                      </p:cBhvr>
                                      <p:to>
                                        <p:strVal val="visible"/>
                                      </p:to>
                                    </p:set>
                                    <p:anim calcmode="lin" valueType="num">
                                      <p:cBhvr additive="base">
                                        <p:cTn id="29"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36">
                                            <p:txEl>
                                              <p:pRg st="6" end="6"/>
                                            </p:txEl>
                                          </p:spTgt>
                                        </p:tgtEl>
                                        <p:attrNameLst>
                                          <p:attrName>style.visibility</p:attrName>
                                        </p:attrNameLst>
                                      </p:cBhvr>
                                      <p:to>
                                        <p:strVal val="visible"/>
                                      </p:to>
                                    </p:set>
                                    <p:anim calcmode="lin" valueType="num">
                                      <p:cBhvr additive="base">
                                        <p:cTn id="35"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8436">
                                            <p:txEl>
                                              <p:pRg st="7" end="7"/>
                                            </p:txEl>
                                          </p:spTgt>
                                        </p:tgtEl>
                                        <p:attrNameLst>
                                          <p:attrName>style.visibility</p:attrName>
                                        </p:attrNameLst>
                                      </p:cBhvr>
                                      <p:to>
                                        <p:strVal val="visible"/>
                                      </p:to>
                                    </p:set>
                                    <p:anim calcmode="lin" valueType="num">
                                      <p:cBhvr additive="base">
                                        <p:cTn id="41"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245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26</a:t>
            </a:r>
            <a:endParaRPr lang="en-US" b="1" dirty="0">
              <a:latin typeface="Arial" charset="0"/>
              <a:cs typeface="Arial" charset="0"/>
            </a:endParaRP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كولوسي</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يرشد بولس كنيسة كولوسي إلى سيادة المسيح و</a:t>
            </a:r>
            <a:r>
              <a:rPr lang="ar-JO" altLang="zh-CN" sz="2200" b="1" dirty="0">
                <a:solidFill>
                  <a:srgbClr val="C00000"/>
                </a:solidFill>
                <a:latin typeface="Arial" charset="0"/>
                <a:ea typeface="ＭＳ Ｐゴシック" charset="0"/>
                <a:cs typeface="Arial" charset="0"/>
              </a:rPr>
              <a:t>ألهيته</a:t>
            </a:r>
            <a:r>
              <a:rPr lang="ar-JO" altLang="zh-CN" sz="2200" b="1" dirty="0">
                <a:solidFill>
                  <a:srgbClr val="000000"/>
                </a:solidFill>
                <a:latin typeface="Arial" charset="0"/>
                <a:ea typeface="ＭＳ Ｐゴシック" charset="0"/>
                <a:cs typeface="Arial" charset="0"/>
              </a:rPr>
              <a:t> ، ويحث على العمل العملي لهذه العقيدة من أجل محاربة </a:t>
            </a:r>
            <a:r>
              <a:rPr lang="ar-JO" altLang="zh-CN" sz="2200" b="1" dirty="0">
                <a:solidFill>
                  <a:srgbClr val="C00000"/>
                </a:solidFill>
                <a:latin typeface="Arial" charset="0"/>
                <a:ea typeface="ＭＳ Ｐゴシック" charset="0"/>
                <a:cs typeface="Arial" charset="0"/>
              </a:rPr>
              <a:t>هرطقة التوفيقية </a:t>
            </a:r>
            <a:r>
              <a:rPr lang="ar-JO" altLang="zh-CN" sz="2200" b="1" dirty="0">
                <a:solidFill>
                  <a:srgbClr val="000000"/>
                </a:solidFill>
                <a:latin typeface="Arial" charset="0"/>
                <a:ea typeface="ＭＳ Ｐゴシック" charset="0"/>
                <a:cs typeface="Arial" charset="0"/>
              </a:rPr>
              <a:t>التي تهدد حياة الكنيسة وخدمتها.</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u="sng"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تسالونيكي</a:t>
            </a:r>
            <a:endParaRPr lang="en-US" altLang="zh-CN" sz="2200" b="1" u="sng"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جهز بولس أهل تسالونيكي </a:t>
            </a:r>
            <a:r>
              <a:rPr lang="ar-JO" altLang="zh-CN" sz="2200" b="1" dirty="0">
                <a:solidFill>
                  <a:srgbClr val="C00000"/>
                </a:solidFill>
                <a:latin typeface="Arial" charset="0"/>
                <a:ea typeface="ＭＳ Ｐゴシック" charset="0"/>
                <a:cs typeface="Arial" charset="0"/>
              </a:rPr>
              <a:t>للاختطاف</a:t>
            </a:r>
            <a:r>
              <a:rPr lang="ar-JO" altLang="zh-CN" sz="2200" b="1" dirty="0">
                <a:solidFill>
                  <a:srgbClr val="000000"/>
                </a:solidFill>
                <a:latin typeface="Arial" charset="0"/>
                <a:ea typeface="ＭＳ Ｐゴシック" charset="0"/>
                <a:cs typeface="Arial" charset="0"/>
              </a:rPr>
              <a:t> من خلال الدفاع عن دوافعه لبدء الكنيسة (لإسكات اتهامات الجشع) وإرشاد المؤمنين (لتقوية الأساس العقائدي والعلاقاتي للكنيسة حتى تتمكن من الاستمرار في النمو).</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dirty="0">
                <a:solidFill>
                  <a:srgbClr val="000000"/>
                </a:solidFill>
                <a:latin typeface="Arial" charset="0"/>
                <a:ea typeface="ＭＳ Ｐゴシック" charset="0"/>
                <a:cs typeface="Arial" charset="0"/>
              </a:rPr>
              <a:t> </a:t>
            </a: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تسالونيكي</a:t>
            </a:r>
            <a:endParaRPr lang="en-US" altLang="zh-CN" sz="2200" b="1" u="sng"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يصحح بولس التصور الخاطئ للمضطهدين في تسالونيكي بأن </a:t>
            </a:r>
            <a:r>
              <a:rPr lang="ar-JO" altLang="zh-CN" sz="2200" b="1" dirty="0">
                <a:solidFill>
                  <a:srgbClr val="C00000"/>
                </a:solidFill>
                <a:latin typeface="Arial" charset="0"/>
                <a:ea typeface="ＭＳ Ｐゴシック" charset="0"/>
                <a:cs typeface="Arial" charset="0"/>
              </a:rPr>
              <a:t>يوم الرب </a:t>
            </a:r>
            <a:r>
              <a:rPr lang="ar-JO" altLang="zh-CN" sz="2200" b="1" dirty="0">
                <a:solidFill>
                  <a:srgbClr val="000000"/>
                </a:solidFill>
                <a:latin typeface="Arial" charset="0"/>
                <a:ea typeface="ＭＳ Ｐゴシック" charset="0"/>
                <a:cs typeface="Arial" charset="0"/>
              </a:rPr>
              <a:t>(الضيقة) قد بدأ بالفعل ليحث على المثابرة بين المثبطين و بين العاطلين عن العمل لمساعدتهم على الثبات في العقيدة الصحيحة على الرغم من </a:t>
            </a:r>
            <a:r>
              <a:rPr lang="ar-JO" altLang="zh-CN" sz="2200" b="1" dirty="0">
                <a:solidFill>
                  <a:srgbClr val="C00000"/>
                </a:solidFill>
                <a:latin typeface="Arial" charset="0"/>
                <a:ea typeface="ＭＳ Ｐゴシック" charset="0"/>
                <a:cs typeface="Arial" charset="0"/>
              </a:rPr>
              <a:t>المعلمين الكذبة</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0">
                                            <p:txEl>
                                              <p:pRg st="1" end="1"/>
                                            </p:txEl>
                                          </p:spTgt>
                                        </p:tgtEl>
                                        <p:attrNameLst>
                                          <p:attrName>style.visibility</p:attrName>
                                        </p:attrNameLst>
                                      </p:cBhvr>
                                      <p:to>
                                        <p:strVal val="visible"/>
                                      </p:to>
                                    </p:set>
                                    <p:anim calcmode="lin" valueType="num">
                                      <p:cBhvr additive="base">
                                        <p:cTn id="13"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0">
                                            <p:txEl>
                                              <p:pRg st="3" end="3"/>
                                            </p:txEl>
                                          </p:spTgt>
                                        </p:tgtEl>
                                        <p:attrNameLst>
                                          <p:attrName>style.visibility</p:attrName>
                                        </p:attrNameLst>
                                      </p:cBhvr>
                                      <p:to>
                                        <p:strVal val="visible"/>
                                      </p:to>
                                    </p:set>
                                    <p:anim calcmode="lin" valueType="num">
                                      <p:cBhvr additive="base">
                                        <p:cTn id="19"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0">
                                            <p:txEl>
                                              <p:pRg st="4" end="4"/>
                                            </p:txEl>
                                          </p:spTgt>
                                        </p:tgtEl>
                                        <p:attrNameLst>
                                          <p:attrName>style.visibility</p:attrName>
                                        </p:attrNameLst>
                                      </p:cBhvr>
                                      <p:to>
                                        <p:strVal val="visible"/>
                                      </p:to>
                                    </p:set>
                                    <p:anim calcmode="lin" valueType="num">
                                      <p:cBhvr additive="base">
                                        <p:cTn id="25"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0">
                                            <p:txEl>
                                              <p:pRg st="5" end="5"/>
                                            </p:txEl>
                                          </p:spTgt>
                                        </p:tgtEl>
                                        <p:attrNameLst>
                                          <p:attrName>style.visibility</p:attrName>
                                        </p:attrNameLst>
                                      </p:cBhvr>
                                      <p:to>
                                        <p:strVal val="visible"/>
                                      </p:to>
                                    </p:set>
                                    <p:anim calcmode="lin" valueType="num">
                                      <p:cBhvr additive="base">
                                        <p:cTn id="31"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9460">
                                            <p:txEl>
                                              <p:pRg st="6" end="6"/>
                                            </p:txEl>
                                          </p:spTgt>
                                        </p:tgtEl>
                                        <p:attrNameLst>
                                          <p:attrName>style.visibility</p:attrName>
                                        </p:attrNameLst>
                                      </p:cBhvr>
                                      <p:to>
                                        <p:strVal val="visible"/>
                                      </p:to>
                                    </p:set>
                                    <p:anim calcmode="lin" valueType="num">
                                      <p:cBhvr additive="base">
                                        <p:cTn id="37"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460">
                                            <p:txEl>
                                              <p:pRg st="7" end="7"/>
                                            </p:txEl>
                                          </p:spTgt>
                                        </p:tgtEl>
                                        <p:attrNameLst>
                                          <p:attrName>style.visibility</p:attrName>
                                        </p:attrNameLst>
                                      </p:cBhvr>
                                      <p:to>
                                        <p:strVal val="visible"/>
                                      </p:to>
                                    </p:set>
                                    <p:anim calcmode="lin" valueType="num">
                                      <p:cBhvr additive="base">
                                        <p:cTn id="43"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4498"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26</a:t>
            </a:r>
            <a:endParaRPr lang="en-US" b="1" dirty="0">
              <a:latin typeface="Arial" charset="0"/>
              <a:cs typeface="Arial" charset="0"/>
            </a:endParaRP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تيموثاوس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i="1" dirty="0">
                <a:solidFill>
                  <a:srgbClr val="000000"/>
                </a:solidFill>
                <a:latin typeface="Arial" charset="0"/>
                <a:ea typeface="ＭＳ Ｐゴシック" charset="0"/>
                <a:cs typeface="Arial" charset="0"/>
              </a:rPr>
              <a:t>يحث بولس تيموثاوس على أن يحرس بشجاعة </a:t>
            </a:r>
            <a:r>
              <a:rPr lang="ar-JO" altLang="zh-CN" sz="2200" b="1" i="1" dirty="0">
                <a:solidFill>
                  <a:srgbClr val="C00000"/>
                </a:solidFill>
                <a:latin typeface="Arial" charset="0"/>
                <a:ea typeface="ＭＳ Ｐゴシック" charset="0"/>
                <a:cs typeface="Arial" charset="0"/>
              </a:rPr>
              <a:t>حياته</a:t>
            </a:r>
            <a:r>
              <a:rPr lang="ar-JO" altLang="zh-CN" sz="2200" b="1" i="1" dirty="0">
                <a:solidFill>
                  <a:srgbClr val="000000"/>
                </a:solidFill>
                <a:latin typeface="Arial" charset="0"/>
                <a:ea typeface="ＭＳ Ｐゴシック" charset="0"/>
                <a:cs typeface="Arial" charset="0"/>
              </a:rPr>
              <a:t> الشخصية و</a:t>
            </a:r>
            <a:r>
              <a:rPr lang="ar-JO" altLang="zh-CN" sz="2200" b="1" i="1" dirty="0">
                <a:solidFill>
                  <a:srgbClr val="C00000"/>
                </a:solidFill>
                <a:latin typeface="Arial" charset="0"/>
                <a:ea typeface="ＭＳ Ｐゴシック" charset="0"/>
                <a:cs typeface="Arial" charset="0"/>
              </a:rPr>
              <a:t>عقيدته</a:t>
            </a:r>
            <a:r>
              <a:rPr lang="ar-JO" altLang="zh-CN" sz="2200" b="1" i="1" dirty="0">
                <a:solidFill>
                  <a:srgbClr val="000000"/>
                </a:solidFill>
                <a:latin typeface="Arial" charset="0"/>
                <a:ea typeface="ＭＳ Ｐゴシック" charset="0"/>
                <a:cs typeface="Arial" charset="0"/>
              </a:rPr>
              <a:t> </a:t>
            </a:r>
            <a:r>
              <a:rPr lang="ar-JO" altLang="zh-CN" sz="2200" b="1" i="1" dirty="0">
                <a:solidFill>
                  <a:srgbClr val="C00000"/>
                </a:solidFill>
                <a:latin typeface="Arial" charset="0"/>
                <a:ea typeface="ＭＳ Ｐゴシック" charset="0"/>
                <a:cs typeface="Arial" charset="0"/>
              </a:rPr>
              <a:t>وترتيب الكنيسة المحلية</a:t>
            </a:r>
            <a:r>
              <a:rPr lang="ar-JO" altLang="zh-CN" sz="2200" b="1" i="1" dirty="0">
                <a:solidFill>
                  <a:srgbClr val="000000"/>
                </a:solidFill>
                <a:latin typeface="Arial" charset="0"/>
                <a:ea typeface="ＭＳ Ｐゴシック" charset="0"/>
                <a:cs typeface="Arial" charset="0"/>
              </a:rPr>
              <a:t> من أجل الحفاظ على خدمة الكنيسة الأفسسية ضد </a:t>
            </a:r>
            <a:r>
              <a:rPr lang="ar-JO" altLang="zh-CN" sz="2200" b="1" i="1" dirty="0">
                <a:solidFill>
                  <a:srgbClr val="C00000"/>
                </a:solidFill>
                <a:latin typeface="Arial" charset="0"/>
                <a:ea typeface="ＭＳ Ｐゴシック" charset="0"/>
                <a:cs typeface="Arial" charset="0"/>
              </a:rPr>
              <a:t>المعلمين الكذبة </a:t>
            </a:r>
            <a:r>
              <a:rPr lang="ar-JO" altLang="zh-CN" sz="2200" b="1" i="1" dirty="0">
                <a:solidFill>
                  <a:srgbClr val="000000"/>
                </a:solidFill>
                <a:latin typeface="Arial" charset="0"/>
                <a:ea typeface="ＭＳ Ｐゴシック" charset="0"/>
                <a:cs typeface="Arial" charset="0"/>
              </a:rPr>
              <a:t>النسكيين والمتلاعبين.</a:t>
            </a:r>
            <a:endParaRPr lang="en-US" altLang="zh-CN" sz="2200" b="1" i="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تيموثاوس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يحث بولس تيموثاوس على ممارسة </a:t>
            </a:r>
            <a:r>
              <a:rPr lang="ar-JO" altLang="zh-CN" sz="2200" b="1" dirty="0">
                <a:solidFill>
                  <a:srgbClr val="C00000"/>
                </a:solidFill>
                <a:latin typeface="Arial" charset="0"/>
                <a:ea typeface="ＭＳ Ｐゴシック" charset="0"/>
                <a:cs typeface="Arial" charset="0"/>
              </a:rPr>
              <a:t>الكلمة والوعظ بها </a:t>
            </a:r>
            <a:r>
              <a:rPr lang="ar-JO" altLang="zh-CN" sz="2200" b="1" dirty="0">
                <a:solidFill>
                  <a:srgbClr val="000000"/>
                </a:solidFill>
                <a:latin typeface="Arial" charset="0"/>
                <a:ea typeface="ＭＳ Ｐゴシック" charset="0"/>
                <a:cs typeface="Arial" charset="0"/>
              </a:rPr>
              <a:t>بأمانة على الرغم من المشقة من أجل تشجيعه على المثابرة ضد </a:t>
            </a:r>
            <a:r>
              <a:rPr lang="ar-JO" altLang="zh-CN" sz="2200" b="1" dirty="0">
                <a:solidFill>
                  <a:srgbClr val="C00000"/>
                </a:solidFill>
                <a:latin typeface="Arial" charset="0"/>
                <a:ea typeface="ＭＳ Ｐゴシック" charset="0"/>
                <a:cs typeface="Arial" charset="0"/>
              </a:rPr>
              <a:t>التعاليم الكاذبة </a:t>
            </a:r>
            <a:r>
              <a:rPr lang="ar-JO" altLang="zh-CN" sz="2200" b="1" dirty="0">
                <a:solidFill>
                  <a:srgbClr val="000000"/>
                </a:solidFill>
                <a:latin typeface="Arial" charset="0"/>
                <a:ea typeface="ＭＳ Ｐゴシック" charset="0"/>
                <a:cs typeface="Arial" charset="0"/>
              </a:rPr>
              <a:t>والارتداد.</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u="sng"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تيطس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i="1" dirty="0">
                <a:solidFill>
                  <a:srgbClr val="000000"/>
                </a:solidFill>
                <a:latin typeface="Arial" charset="0"/>
                <a:ea typeface="ＭＳ Ｐゴシック" charset="0"/>
                <a:cs typeface="Arial" charset="0"/>
              </a:rPr>
              <a:t>يحث بولس تيطس على </a:t>
            </a:r>
            <a:r>
              <a:rPr lang="ar-JO" altLang="zh-CN" sz="2200" b="1" i="1" dirty="0">
                <a:solidFill>
                  <a:srgbClr val="C00000"/>
                </a:solidFill>
                <a:latin typeface="Arial" charset="0"/>
                <a:ea typeface="ＭＳ Ｐゴシック" charset="0"/>
                <a:cs typeface="Arial" charset="0"/>
              </a:rPr>
              <a:t>تنظيم الكنائس الكريتية </a:t>
            </a:r>
            <a:r>
              <a:rPr lang="ar-JO" altLang="zh-CN" sz="2200" b="1" i="1" dirty="0">
                <a:solidFill>
                  <a:srgbClr val="000000"/>
                </a:solidFill>
                <a:latin typeface="Arial" charset="0"/>
                <a:ea typeface="ＭＳ Ｐゴシック" charset="0"/>
                <a:cs typeface="Arial" charset="0"/>
              </a:rPr>
              <a:t>من خلال تعيين شيوخ مؤهلين وتعليم السلوك المحترم كنتيجة طبيعية للخلاص بالنعمة من أجل </a:t>
            </a:r>
            <a:r>
              <a:rPr lang="ar-JO" altLang="zh-CN" sz="2200" b="1" i="1" dirty="0">
                <a:solidFill>
                  <a:srgbClr val="C00000"/>
                </a:solidFill>
                <a:latin typeface="Arial" charset="0"/>
                <a:ea typeface="ＭＳ Ｐゴシック" charset="0"/>
                <a:cs typeface="Arial" charset="0"/>
              </a:rPr>
              <a:t>هزيمة المعارضين بالقول والفعل </a:t>
            </a:r>
            <a:r>
              <a:rPr lang="ar-JO" altLang="zh-CN" sz="2200" b="1" i="1" dirty="0">
                <a:solidFill>
                  <a:srgbClr val="000000"/>
                </a:solidFill>
                <a:latin typeface="Arial" charset="0"/>
                <a:ea typeface="ＭＳ Ｐゴシック" charset="0"/>
                <a:cs typeface="Arial" charset="0"/>
              </a:rPr>
              <a:t>(السلوك).</a:t>
            </a:r>
            <a:endParaRPr lang="en-US" altLang="zh-CN" sz="2200" b="1" i="1" dirty="0">
              <a:solidFill>
                <a:srgbClr val="000000"/>
              </a:solidFill>
              <a:latin typeface="Arial" charset="0"/>
              <a:ea typeface="ＭＳ Ｐゴシック" charset="0"/>
              <a:cs typeface="Arial" charset="0"/>
            </a:endParaRPr>
          </a:p>
          <a:p>
            <a:pPr eaLnBrk="1" hangingPunct="1">
              <a:lnSpc>
                <a:spcPct val="90000"/>
              </a:lnSpc>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4">
                                            <p:txEl>
                                              <p:pRg st="1" end="1"/>
                                            </p:txEl>
                                          </p:spTgt>
                                        </p:tgtEl>
                                        <p:attrNameLst>
                                          <p:attrName>style.visibility</p:attrName>
                                        </p:attrNameLst>
                                      </p:cBhvr>
                                      <p:to>
                                        <p:strVal val="visible"/>
                                      </p:to>
                                    </p:set>
                                    <p:anim calcmode="lin" valueType="num">
                                      <p:cBhvr additive="base">
                                        <p:cTn id="13"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4">
                                            <p:txEl>
                                              <p:pRg st="3" end="3"/>
                                            </p:txEl>
                                          </p:spTgt>
                                        </p:tgtEl>
                                        <p:attrNameLst>
                                          <p:attrName>style.visibility</p:attrName>
                                        </p:attrNameLst>
                                      </p:cBhvr>
                                      <p:to>
                                        <p:strVal val="visible"/>
                                      </p:to>
                                    </p:set>
                                    <p:anim calcmode="lin" valueType="num">
                                      <p:cBhvr additive="base">
                                        <p:cTn id="19"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4">
                                            <p:txEl>
                                              <p:pRg st="4" end="4"/>
                                            </p:txEl>
                                          </p:spTgt>
                                        </p:tgtEl>
                                        <p:attrNameLst>
                                          <p:attrName>style.visibility</p:attrName>
                                        </p:attrNameLst>
                                      </p:cBhvr>
                                      <p:to>
                                        <p:strVal val="visible"/>
                                      </p:to>
                                    </p:set>
                                    <p:anim calcmode="lin" valueType="num">
                                      <p:cBhvr additive="base">
                                        <p:cTn id="25"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4">
                                            <p:txEl>
                                              <p:pRg st="6" end="6"/>
                                            </p:txEl>
                                          </p:spTgt>
                                        </p:tgtEl>
                                        <p:attrNameLst>
                                          <p:attrName>style.visibility</p:attrName>
                                        </p:attrNameLst>
                                      </p:cBhvr>
                                      <p:to>
                                        <p:strVal val="visible"/>
                                      </p:to>
                                    </p:set>
                                    <p:anim calcmode="lin" valueType="num">
                                      <p:cBhvr additive="base">
                                        <p:cTn id="31"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484">
                                            <p:txEl>
                                              <p:pRg st="7" end="7"/>
                                            </p:txEl>
                                          </p:spTgt>
                                        </p:tgtEl>
                                        <p:attrNameLst>
                                          <p:attrName>style.visibility</p:attrName>
                                        </p:attrNameLst>
                                      </p:cBhvr>
                                      <p:to>
                                        <p:strVal val="visible"/>
                                      </p:to>
                                    </p:set>
                                    <p:anim calcmode="lin" valueType="num">
                                      <p:cBhvr additive="base">
                                        <p:cTn id="37"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2801181" y="152403"/>
            <a:ext cx="3584505"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6546"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26</a:t>
            </a:r>
            <a:endParaRPr lang="en-US" b="1" dirty="0">
              <a:latin typeface="Arial" charset="0"/>
              <a:cs typeface="Arial" charset="0"/>
            </a:endParaRP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فليمون</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i="1" dirty="0">
                <a:solidFill>
                  <a:srgbClr val="000000"/>
                </a:solidFill>
                <a:latin typeface="Arial" charset="0"/>
                <a:ea typeface="ＭＳ Ｐゴシック" charset="0"/>
                <a:cs typeface="Arial" charset="0"/>
              </a:rPr>
              <a:t>يطلب بولس من مالك العبد المسيحي ، فليمون ، </a:t>
            </a:r>
            <a:r>
              <a:rPr lang="ar-JO" altLang="zh-CN" sz="2200" b="1" i="1" dirty="0">
                <a:solidFill>
                  <a:srgbClr val="C00000"/>
                </a:solidFill>
                <a:latin typeface="Arial" charset="0"/>
                <a:ea typeface="ＭＳ Ｐゴシック" charset="0"/>
                <a:cs typeface="Arial" charset="0"/>
              </a:rPr>
              <a:t>المغفرة</a:t>
            </a:r>
            <a:r>
              <a:rPr lang="ar-JO" altLang="zh-CN" sz="2200" b="1" i="1" dirty="0">
                <a:solidFill>
                  <a:srgbClr val="000000"/>
                </a:solidFill>
                <a:latin typeface="Arial" charset="0"/>
                <a:ea typeface="ＭＳ Ｐゴシック" charset="0"/>
                <a:cs typeface="Arial" charset="0"/>
              </a:rPr>
              <a:t> لعبده الهارب ولكن التائب ، أنسيمس ، الذي قاده بولس إلى المسيح وأرسله إلى فليمون لإعادة ذكره كأخ مسيحي ليعلمه </a:t>
            </a:r>
            <a:r>
              <a:rPr lang="ar-JO" altLang="zh-CN" sz="2200" b="1" i="1" dirty="0">
                <a:solidFill>
                  <a:srgbClr val="C00000"/>
                </a:solidFill>
                <a:latin typeface="Arial" charset="0"/>
                <a:ea typeface="ＭＳ Ｐゴシック" charset="0"/>
                <a:cs typeface="Arial" charset="0"/>
              </a:rPr>
              <a:t>كيف يغفر ويغفر له</a:t>
            </a:r>
            <a:r>
              <a:rPr lang="ar-JO" altLang="zh-CN" sz="2200" b="1" i="1" dirty="0">
                <a:solidFill>
                  <a:srgbClr val="000000"/>
                </a:solidFill>
                <a:latin typeface="Arial" charset="0"/>
                <a:ea typeface="ＭＳ Ｐゴシック" charset="0"/>
                <a:cs typeface="Arial" charset="0"/>
              </a:rPr>
              <a:t>.</a:t>
            </a:r>
            <a:endParaRPr lang="en-US" altLang="zh-CN" sz="2200" b="1" i="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عبرانيين</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يُظهر مؤلف مجهول للمؤمنين العبرانيين </a:t>
            </a:r>
            <a:r>
              <a:rPr lang="ar-JO" altLang="zh-CN" sz="2200" b="1" dirty="0">
                <a:solidFill>
                  <a:srgbClr val="C00000"/>
                </a:solidFill>
                <a:latin typeface="Arial" charset="0"/>
                <a:ea typeface="ＭＳ Ｐゴシック" charset="0"/>
                <a:cs typeface="Arial" charset="0"/>
              </a:rPr>
              <a:t>تفوق المسيح كرئيس كهنة </a:t>
            </a:r>
            <a:r>
              <a:rPr lang="ar-JO" altLang="zh-CN" sz="2200" b="1" dirty="0">
                <a:solidFill>
                  <a:srgbClr val="000000"/>
                </a:solidFill>
                <a:latin typeface="Arial" charset="0"/>
                <a:ea typeface="ＭＳ Ｐゴシック" charset="0"/>
                <a:cs typeface="Arial" charset="0"/>
              </a:rPr>
              <a:t>وتفوق المسيحية على اليهودية لحثهم على تحمل الاضطهاد بدلاً من </a:t>
            </a:r>
            <a:r>
              <a:rPr lang="ar-JO" altLang="zh-CN" sz="2200" b="1" dirty="0">
                <a:solidFill>
                  <a:srgbClr val="C00000"/>
                </a:solidFill>
                <a:latin typeface="Arial" charset="0"/>
                <a:ea typeface="ＭＳ Ｐゴシック" charset="0"/>
                <a:cs typeface="Arial" charset="0"/>
              </a:rPr>
              <a:t>العودة إلى حياتهم السابقة </a:t>
            </a:r>
            <a:r>
              <a:rPr lang="ar-JO" altLang="zh-CN" sz="2200" b="1" dirty="0">
                <a:solidFill>
                  <a:srgbClr val="000000"/>
                </a:solidFill>
                <a:latin typeface="Arial" charset="0"/>
                <a:ea typeface="ＭＳ Ｐゴシック" charset="0"/>
                <a:cs typeface="Arial" charset="0"/>
              </a:rPr>
              <a:t>في ظل اليهودية.</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يعقوب</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يحث يعقوب المؤمنين اليهود الأوائل في جميع أنحاء الإمبراطورية الرومانية على أن </a:t>
            </a:r>
            <a:r>
              <a:rPr lang="ar-JO" altLang="zh-CN" sz="2200" b="1" dirty="0">
                <a:solidFill>
                  <a:srgbClr val="C00000"/>
                </a:solidFill>
                <a:latin typeface="Arial" charset="0"/>
                <a:ea typeface="ＭＳ Ｐゴシック" charset="0"/>
                <a:cs typeface="Arial" charset="0"/>
              </a:rPr>
              <a:t>الإيمان المسيحي يظهر من خلال الأعمال</a:t>
            </a:r>
            <a:r>
              <a:rPr lang="ar-JO" altLang="zh-CN" sz="2200" b="1" dirty="0">
                <a:solidFill>
                  <a:srgbClr val="000000"/>
                </a:solidFill>
                <a:latin typeface="Arial" charset="0"/>
                <a:ea typeface="ＭＳ Ｐゴシック" charset="0"/>
                <a:cs typeface="Arial" charset="0"/>
              </a:rPr>
              <a:t> التي قد تستبدل </a:t>
            </a:r>
            <a:r>
              <a:rPr lang="ar-JO" altLang="zh-CN" sz="2200" b="1" dirty="0">
                <a:solidFill>
                  <a:srgbClr val="C00000"/>
                </a:solidFill>
                <a:latin typeface="Arial" charset="0"/>
                <a:ea typeface="ＭＳ Ｐゴシック" charset="0"/>
                <a:cs typeface="Arial" charset="0"/>
              </a:rPr>
              <a:t>نفاقهم</a:t>
            </a:r>
            <a:r>
              <a:rPr lang="ar-JO" altLang="zh-CN" sz="2200" b="1" dirty="0">
                <a:solidFill>
                  <a:srgbClr val="000000"/>
                </a:solidFill>
                <a:latin typeface="Arial" charset="0"/>
                <a:ea typeface="ＭＳ Ｐゴシック" charset="0"/>
                <a:cs typeface="Arial" charset="0"/>
              </a:rPr>
              <a:t> بالأعمال الصالحة في النضج والقداسة.</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8">
                                            <p:txEl>
                                              <p:pRg st="3" end="3"/>
                                            </p:txEl>
                                          </p:spTgt>
                                        </p:tgtEl>
                                        <p:attrNameLst>
                                          <p:attrName>style.visibility</p:attrName>
                                        </p:attrNameLst>
                                      </p:cBhvr>
                                      <p:to>
                                        <p:strVal val="visible"/>
                                      </p:to>
                                    </p:set>
                                    <p:anim calcmode="lin" valueType="num">
                                      <p:cBhvr additive="base">
                                        <p:cTn id="19"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8">
                                            <p:txEl>
                                              <p:pRg st="4" end="4"/>
                                            </p:txEl>
                                          </p:spTgt>
                                        </p:tgtEl>
                                        <p:attrNameLst>
                                          <p:attrName>style.visibility</p:attrName>
                                        </p:attrNameLst>
                                      </p:cBhvr>
                                      <p:to>
                                        <p:strVal val="visible"/>
                                      </p:to>
                                    </p:set>
                                    <p:anim calcmode="lin" valueType="num">
                                      <p:cBhvr additive="base">
                                        <p:cTn id="25"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8">
                                            <p:txEl>
                                              <p:pRg st="6" end="6"/>
                                            </p:txEl>
                                          </p:spTgt>
                                        </p:tgtEl>
                                        <p:attrNameLst>
                                          <p:attrName>style.visibility</p:attrName>
                                        </p:attrNameLst>
                                      </p:cBhvr>
                                      <p:to>
                                        <p:strVal val="visible"/>
                                      </p:to>
                                    </p:set>
                                    <p:anim calcmode="lin" valueType="num">
                                      <p:cBhvr additive="base">
                                        <p:cTn id="31"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8">
                                            <p:txEl>
                                              <p:pRg st="7" end="7"/>
                                            </p:txEl>
                                          </p:spTgt>
                                        </p:tgtEl>
                                        <p:attrNameLst>
                                          <p:attrName>style.visibility</p:attrName>
                                        </p:attrNameLst>
                                      </p:cBhvr>
                                      <p:to>
                                        <p:strVal val="visible"/>
                                      </p:to>
                                    </p:set>
                                    <p:anim calcmode="lin" valueType="num">
                                      <p:cBhvr additive="base">
                                        <p:cTn id="37"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38594"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27</a:t>
            </a:r>
            <a:endParaRPr lang="en-US" b="1" dirty="0">
              <a:latin typeface="Arial" charset="0"/>
              <a:cs typeface="Arial" charset="0"/>
            </a:endParaRP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بطرس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i="1" dirty="0">
                <a:solidFill>
                  <a:srgbClr val="000000"/>
                </a:solidFill>
                <a:latin typeface="Arial" charset="0"/>
                <a:ea typeface="ＭＳ Ｐゴシック" charset="0"/>
                <a:cs typeface="Arial" charset="0"/>
              </a:rPr>
              <a:t>يشجع بطرس المؤمنين في شمال آسيا الصغرى على </a:t>
            </a:r>
            <a:r>
              <a:rPr lang="ar-JO" altLang="zh-CN" sz="2200" b="1" i="1" dirty="0">
                <a:solidFill>
                  <a:srgbClr val="C00000"/>
                </a:solidFill>
                <a:latin typeface="Arial" charset="0"/>
                <a:ea typeface="ＭＳ Ｐゴシック" charset="0"/>
                <a:cs typeface="Arial" charset="0"/>
              </a:rPr>
              <a:t>المعاناة بشكل لائق من أجل المسيح </a:t>
            </a:r>
            <a:r>
              <a:rPr lang="ar-JO" altLang="zh-CN" sz="2200" b="1" i="1" dirty="0">
                <a:solidFill>
                  <a:srgbClr val="000000"/>
                </a:solidFill>
                <a:latin typeface="Arial" charset="0"/>
                <a:ea typeface="ＭＳ Ｐゴシック" charset="0"/>
                <a:cs typeface="Arial" charset="0"/>
              </a:rPr>
              <a:t>كشهود مقدسين وخاضعين وناكرين ذواتهم مدفوعين بمثال المسيح والرجاء في المجد المستقبلي لمساعدتهم على أن يكونوا أناسًا </a:t>
            </a:r>
            <a:r>
              <a:rPr lang="ar-JO" altLang="zh-CN" sz="2200" b="1" i="1" dirty="0">
                <a:solidFill>
                  <a:srgbClr val="C00000"/>
                </a:solidFill>
                <a:latin typeface="Arial" charset="0"/>
                <a:ea typeface="ＭＳ Ｐゴシック" charset="0"/>
                <a:cs typeface="Arial" charset="0"/>
              </a:rPr>
              <a:t>يجذبون الآخرين </a:t>
            </a:r>
            <a:r>
              <a:rPr lang="ar-JO" altLang="zh-CN" sz="2200" b="1" i="1" dirty="0">
                <a:solidFill>
                  <a:srgbClr val="000000"/>
                </a:solidFill>
                <a:latin typeface="Arial" charset="0"/>
                <a:ea typeface="ＭＳ Ｐゴシック" charset="0"/>
                <a:cs typeface="Arial" charset="0"/>
              </a:rPr>
              <a:t>لسماع رسالتهم.</a:t>
            </a:r>
            <a:endParaRPr lang="en-US" altLang="zh-CN" sz="2200" b="1" i="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بطرس</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يذكر بطرس المؤمنين في شمال آسيا </a:t>
            </a:r>
            <a:r>
              <a:rPr lang="ar-JO" altLang="zh-CN" sz="2200" b="1" dirty="0">
                <a:solidFill>
                  <a:srgbClr val="C00000"/>
                </a:solidFill>
                <a:latin typeface="Arial" charset="0"/>
                <a:ea typeface="ＭＳ Ｐゴシック" charset="0"/>
                <a:cs typeface="Arial" charset="0"/>
              </a:rPr>
              <a:t>بمعرفتهم </a:t>
            </a:r>
            <a:r>
              <a:rPr lang="ar-JO" altLang="zh-CN" sz="2200" b="1" dirty="0">
                <a:solidFill>
                  <a:srgbClr val="000000"/>
                </a:solidFill>
                <a:latin typeface="Arial" charset="0"/>
                <a:ea typeface="ＭＳ Ｐゴシック" charset="0"/>
                <a:cs typeface="Arial" charset="0"/>
              </a:rPr>
              <a:t>بخصائص المعلمين الكذبة ودمارهم المستقبلي ونعمة يسوع المسيح من أجل محاربة </a:t>
            </a:r>
            <a:r>
              <a:rPr lang="ar-JO" altLang="zh-CN" sz="2200" b="1" dirty="0">
                <a:solidFill>
                  <a:srgbClr val="C00000"/>
                </a:solidFill>
                <a:latin typeface="Arial" charset="0"/>
                <a:ea typeface="ＭＳ Ｐゴシック" charset="0"/>
                <a:cs typeface="Arial" charset="0"/>
              </a:rPr>
              <a:t>التعاليم الزائفة </a:t>
            </a:r>
            <a:r>
              <a:rPr lang="ar-JO" altLang="zh-CN" sz="2200" b="1" dirty="0">
                <a:solidFill>
                  <a:srgbClr val="000000"/>
                </a:solidFill>
                <a:latin typeface="Arial" charset="0"/>
                <a:ea typeface="ＭＳ Ｐゴシック" charset="0"/>
                <a:cs typeface="Arial" charset="0"/>
              </a:rPr>
              <a:t>وتحفيز </a:t>
            </a:r>
            <a:r>
              <a:rPr lang="ar-JO" altLang="zh-CN" sz="2200" b="1" dirty="0">
                <a:solidFill>
                  <a:srgbClr val="C00000"/>
                </a:solidFill>
                <a:latin typeface="Arial" charset="0"/>
                <a:ea typeface="ＭＳ Ｐゴシック" charset="0"/>
                <a:cs typeface="Arial" charset="0"/>
              </a:rPr>
              <a:t>النمو في التقوى</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1 يوحنا</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يكتب يوحنا رسالة عامة يشجع فيها قرائه على إطاعة </a:t>
            </a:r>
            <a:r>
              <a:rPr lang="ar-JO" altLang="zh-CN" sz="2200" b="1" dirty="0">
                <a:solidFill>
                  <a:srgbClr val="C00000"/>
                </a:solidFill>
                <a:latin typeface="Arial" charset="0"/>
                <a:ea typeface="ＭＳ Ｐゴシック" charset="0"/>
                <a:cs typeface="Arial" charset="0"/>
              </a:rPr>
              <a:t>أوامر الله من خلال محبة الآخرين </a:t>
            </a:r>
            <a:r>
              <a:rPr lang="ar-JO" altLang="zh-CN" sz="2200" b="1" dirty="0">
                <a:solidFill>
                  <a:srgbClr val="000000"/>
                </a:solidFill>
                <a:latin typeface="Arial" charset="0"/>
                <a:ea typeface="ＭＳ Ｐゴシック" charset="0"/>
                <a:cs typeface="Arial" charset="0"/>
              </a:rPr>
              <a:t>من أجل حمايتهم من </a:t>
            </a:r>
            <a:r>
              <a:rPr lang="ar-JO" altLang="zh-CN" sz="2200" b="1" dirty="0">
                <a:solidFill>
                  <a:srgbClr val="C00000"/>
                </a:solidFill>
                <a:latin typeface="Arial" charset="0"/>
                <a:ea typeface="ＭＳ Ｐゴシック" charset="0"/>
                <a:cs typeface="Arial" charset="0"/>
              </a:rPr>
              <a:t>الغنوصية المبكرة </a:t>
            </a:r>
            <a:r>
              <a:rPr lang="ar-JO" altLang="zh-CN" sz="2200" b="1" dirty="0">
                <a:solidFill>
                  <a:srgbClr val="000000"/>
                </a:solidFill>
                <a:latin typeface="Arial" charset="0"/>
                <a:ea typeface="ＭＳ Ｐゴシック" charset="0"/>
                <a:cs typeface="Arial" charset="0"/>
              </a:rPr>
              <a:t>التي أنكرت ألوهية المسيح أو بشريته.</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2">
                                            <p:txEl>
                                              <p:pRg st="3" end="3"/>
                                            </p:txEl>
                                          </p:spTgt>
                                        </p:tgtEl>
                                        <p:attrNameLst>
                                          <p:attrName>style.visibility</p:attrName>
                                        </p:attrNameLst>
                                      </p:cBhvr>
                                      <p:to>
                                        <p:strVal val="visible"/>
                                      </p:to>
                                    </p:set>
                                    <p:anim calcmode="lin" valueType="num">
                                      <p:cBhvr additive="base">
                                        <p:cTn id="19"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2">
                                            <p:txEl>
                                              <p:pRg st="4" end="4"/>
                                            </p:txEl>
                                          </p:spTgt>
                                        </p:tgtEl>
                                        <p:attrNameLst>
                                          <p:attrName>style.visibility</p:attrName>
                                        </p:attrNameLst>
                                      </p:cBhvr>
                                      <p:to>
                                        <p:strVal val="visible"/>
                                      </p:to>
                                    </p:set>
                                    <p:anim calcmode="lin" valueType="num">
                                      <p:cBhvr additive="base">
                                        <p:cTn id="25"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532">
                                            <p:txEl>
                                              <p:pRg st="6" end="6"/>
                                            </p:txEl>
                                          </p:spTgt>
                                        </p:tgtEl>
                                        <p:attrNameLst>
                                          <p:attrName>style.visibility</p:attrName>
                                        </p:attrNameLst>
                                      </p:cBhvr>
                                      <p:to>
                                        <p:strVal val="visible"/>
                                      </p:to>
                                    </p:set>
                                    <p:anim calcmode="lin" valueType="num">
                                      <p:cBhvr additive="base">
                                        <p:cTn id="31"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532">
                                            <p:txEl>
                                              <p:pRg st="7" end="7"/>
                                            </p:txEl>
                                          </p:spTgt>
                                        </p:tgtEl>
                                        <p:attrNameLst>
                                          <p:attrName>style.visibility</p:attrName>
                                        </p:attrNameLst>
                                      </p:cBhvr>
                                      <p:to>
                                        <p:strVal val="visible"/>
                                      </p:to>
                                    </p:set>
                                    <p:anim calcmode="lin" valueType="num">
                                      <p:cBhvr additive="base">
                                        <p:cTn id="37"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40642"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27</a:t>
            </a:r>
            <a:endParaRPr lang="en-US" b="1" dirty="0">
              <a:latin typeface="Arial" charset="0"/>
              <a:cs typeface="Arial" charset="0"/>
            </a:endParaRP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2 يوحنا</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يحث يوحنا </a:t>
            </a:r>
            <a:r>
              <a:rPr lang="ar-JO" altLang="zh-CN" sz="2200" b="1" dirty="0">
                <a:solidFill>
                  <a:srgbClr val="C00000"/>
                </a:solidFill>
                <a:latin typeface="Arial" charset="0"/>
                <a:ea typeface="ＭＳ Ｐゴシック" charset="0"/>
                <a:cs typeface="Arial" charset="0"/>
              </a:rPr>
              <a:t>بتحفظ</a:t>
            </a:r>
            <a:r>
              <a:rPr lang="ar-JO" altLang="zh-CN" sz="2200" b="1" dirty="0">
                <a:solidFill>
                  <a:srgbClr val="000000"/>
                </a:solidFill>
                <a:latin typeface="Arial" charset="0"/>
                <a:ea typeface="ＭＳ Ｐゴシック" charset="0"/>
                <a:cs typeface="Arial" charset="0"/>
              </a:rPr>
              <a:t> على محبة المرأة المسيحية وأطفالها الذين يظهرون كرم الضيافة للمبشرين ولكنهم بحاجة إلى تحذير بعدم تمديد الأمر نفسه للمعلمين الكذبة للتحذير من </a:t>
            </a:r>
            <a:r>
              <a:rPr lang="ar-JO" altLang="zh-CN" sz="2200" b="1" dirty="0">
                <a:solidFill>
                  <a:srgbClr val="C00000"/>
                </a:solidFill>
                <a:latin typeface="Arial" charset="0"/>
                <a:ea typeface="ＭＳ Ｐゴシック" charset="0"/>
                <a:cs typeface="Arial" charset="0"/>
              </a:rPr>
              <a:t>المساعدة في انتشار البدع المدمرة</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3 يوحنا</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شجع يوحنا غايس على مواصلة </a:t>
            </a:r>
            <a:r>
              <a:rPr lang="ar-JO" altLang="zh-CN" sz="2200" b="1" dirty="0">
                <a:solidFill>
                  <a:srgbClr val="C00000"/>
                </a:solidFill>
                <a:latin typeface="Arial" charset="0"/>
                <a:ea typeface="ＭＳ Ｐゴシック" charset="0"/>
                <a:cs typeface="Arial" charset="0"/>
              </a:rPr>
              <a:t>دعم المبشرين </a:t>
            </a:r>
            <a:r>
              <a:rPr lang="ar-JO" altLang="zh-CN" sz="2200" b="1" dirty="0">
                <a:solidFill>
                  <a:srgbClr val="000000"/>
                </a:solidFill>
                <a:latin typeface="Arial" charset="0"/>
                <a:ea typeface="ＭＳ Ｐゴシック" charset="0"/>
                <a:cs typeface="Arial" charset="0"/>
              </a:rPr>
              <a:t>مثل ديميتريوس على الرغم من معارضة ديوتريفيس (زعيم ملحد يعارض دعمهم) لمساعدة الكنيسة على رؤية </a:t>
            </a:r>
            <a:r>
              <a:rPr lang="ar-JO" altLang="zh-CN" sz="2200" b="1" dirty="0">
                <a:solidFill>
                  <a:srgbClr val="C00000"/>
                </a:solidFill>
                <a:latin typeface="Arial" charset="0"/>
                <a:ea typeface="ＭＳ Ｐゴシック" charset="0"/>
                <a:cs typeface="Arial" charset="0"/>
              </a:rPr>
              <a:t>مسؤوليتها في تمويل عمل الله</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algn="r" eaLnBrk="1" hangingPunct="1">
              <a:lnSpc>
                <a:spcPct val="90000"/>
              </a:lnSpc>
              <a:buFont typeface="Wingdings" charset="0"/>
              <a:buNone/>
            </a:pPr>
            <a:r>
              <a:rPr lang="ar-JO" altLang="zh-CN" sz="2200" b="1" u="sng" dirty="0">
                <a:solidFill>
                  <a:srgbClr val="000000"/>
                </a:solidFill>
                <a:latin typeface="Arial" charset="0"/>
                <a:ea typeface="ＭＳ Ｐゴシック" charset="0"/>
                <a:cs typeface="Arial" charset="0"/>
              </a:rPr>
              <a:t>يهوذا</a:t>
            </a:r>
            <a:endParaRPr lang="en-US" altLang="zh-CN" sz="2200" b="1" dirty="0">
              <a:solidFill>
                <a:srgbClr val="000000"/>
              </a:solidFill>
              <a:latin typeface="Arial" charset="0"/>
              <a:ea typeface="ＭＳ Ｐゴシック" charset="0"/>
              <a:cs typeface="Arial" charset="0"/>
            </a:endParaRPr>
          </a:p>
          <a:p>
            <a:pPr algn="r" rtl="1" eaLnBrk="1" hangingPunct="1">
              <a:lnSpc>
                <a:spcPct val="90000"/>
              </a:lnSpc>
            </a:pPr>
            <a:r>
              <a:rPr lang="ar-JO" altLang="zh-CN" sz="2200" b="1" dirty="0">
                <a:solidFill>
                  <a:srgbClr val="000000"/>
                </a:solidFill>
                <a:latin typeface="Arial" charset="0"/>
                <a:ea typeface="ＭＳ Ｐゴシック" charset="0"/>
                <a:cs typeface="Arial" charset="0"/>
              </a:rPr>
              <a:t>يحذر يهوذا المسيحيين عمومًا من </a:t>
            </a:r>
            <a:r>
              <a:rPr lang="ar-JO" altLang="zh-CN" sz="2200" b="1" dirty="0">
                <a:solidFill>
                  <a:srgbClr val="C00000"/>
                </a:solidFill>
                <a:latin typeface="Arial" charset="0"/>
                <a:ea typeface="ＭＳ Ｐゴシック" charset="0"/>
                <a:cs typeface="Arial" charset="0"/>
              </a:rPr>
              <a:t>المدعين</a:t>
            </a:r>
            <a:r>
              <a:rPr lang="ar-JO" altLang="zh-CN" sz="2200" b="1" dirty="0">
                <a:solidFill>
                  <a:srgbClr val="000000"/>
                </a:solidFill>
                <a:latin typeface="Arial" charset="0"/>
                <a:ea typeface="ＭＳ Ｐゴシック" charset="0"/>
                <a:cs typeface="Arial" charset="0"/>
              </a:rPr>
              <a:t> - غير المؤمنين الذين تسللوا إلى كنائسهم متنكرين كمسيحيين لكنهم يحرفون الحقيقة من خلال أساليب حياتهم الدنيئة - من أجل الدفاع عن </a:t>
            </a:r>
            <a:r>
              <a:rPr lang="ar-JO" altLang="zh-CN" sz="2200" b="1" dirty="0">
                <a:solidFill>
                  <a:srgbClr val="C00000"/>
                </a:solidFill>
                <a:latin typeface="Arial" charset="0"/>
                <a:ea typeface="ＭＳ Ｐゴシック" charset="0"/>
                <a:cs typeface="Arial" charset="0"/>
              </a:rPr>
              <a:t>قداسة</a:t>
            </a:r>
            <a:r>
              <a:rPr lang="ar-JO" altLang="zh-CN" sz="2200" b="1" dirty="0">
                <a:solidFill>
                  <a:srgbClr val="000000"/>
                </a:solidFill>
                <a:latin typeface="Arial" charset="0"/>
                <a:ea typeface="ＭＳ Ｐゴシック" charset="0"/>
                <a:cs typeface="Arial" charset="0"/>
              </a:rPr>
              <a:t> الكنيسة.</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xEl>
                                              <p:pRg st="1" end="1"/>
                                            </p:txEl>
                                          </p:spTgt>
                                        </p:tgtEl>
                                        <p:attrNameLst>
                                          <p:attrName>style.visibility</p:attrName>
                                        </p:attrNameLst>
                                      </p:cBhvr>
                                      <p:to>
                                        <p:strVal val="visible"/>
                                      </p:to>
                                    </p:set>
                                    <p:anim calcmode="lin" valueType="num">
                                      <p:cBhvr additive="base">
                                        <p:cTn id="13"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anim calcmode="lin" valueType="num">
                                      <p:cBhvr additive="base">
                                        <p:cTn id="19"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6">
                                            <p:txEl>
                                              <p:pRg st="4" end="4"/>
                                            </p:txEl>
                                          </p:spTgt>
                                        </p:tgtEl>
                                        <p:attrNameLst>
                                          <p:attrName>style.visibility</p:attrName>
                                        </p:attrNameLst>
                                      </p:cBhvr>
                                      <p:to>
                                        <p:strVal val="visible"/>
                                      </p:to>
                                    </p:set>
                                    <p:anim calcmode="lin" valueType="num">
                                      <p:cBhvr additive="base">
                                        <p:cTn id="25"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56">
                                            <p:txEl>
                                              <p:pRg st="6" end="6"/>
                                            </p:txEl>
                                          </p:spTgt>
                                        </p:tgtEl>
                                        <p:attrNameLst>
                                          <p:attrName>style.visibility</p:attrName>
                                        </p:attrNameLst>
                                      </p:cBhvr>
                                      <p:to>
                                        <p:strVal val="visible"/>
                                      </p:to>
                                    </p:set>
                                    <p:anim calcmode="lin" valueType="num">
                                      <p:cBhvr additive="base">
                                        <p:cTn id="31"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56">
                                            <p:txEl>
                                              <p:pRg st="7" end="7"/>
                                            </p:txEl>
                                          </p:spTgt>
                                        </p:tgtEl>
                                        <p:attrNameLst>
                                          <p:attrName>style.visibility</p:attrName>
                                        </p:attrNameLst>
                                      </p:cBhvr>
                                      <p:to>
                                        <p:strVal val="visible"/>
                                      </p:to>
                                    </p:set>
                                    <p:anim calcmode="lin" valueType="num">
                                      <p:cBhvr additive="base">
                                        <p:cTn id="37"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2796377" y="152403"/>
            <a:ext cx="3594124" cy="4616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بيانات الرسالة لأسفار العهد الجديد</a:t>
            </a:r>
            <a:endParaRPr lang="en-US" b="1" dirty="0">
              <a:latin typeface="Arial" charset="0"/>
              <a:cs typeface="Arial" charset="0"/>
            </a:endParaRPr>
          </a:p>
        </p:txBody>
      </p:sp>
      <p:sp>
        <p:nvSpPr>
          <p:cNvPr id="242690" name="Text Box 3"/>
          <p:cNvSpPr txBox="1">
            <a:spLocks noChangeArrowheads="1"/>
          </p:cNvSpPr>
          <p:nvPr/>
        </p:nvSpPr>
        <p:spPr bwMode="auto">
          <a:xfrm>
            <a:off x="8578854" y="15240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27</a:t>
            </a:r>
            <a:endParaRPr lang="en-US" b="1" dirty="0">
              <a:latin typeface="Arial" charset="0"/>
              <a:cs typeface="Arial" charset="0"/>
            </a:endParaRP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algn="r" eaLnBrk="1" hangingPunct="1">
              <a:buFont typeface="Wingdings" charset="0"/>
              <a:buNone/>
            </a:pPr>
            <a:r>
              <a:rPr lang="ar-JO" altLang="zh-CN" sz="2200" b="1" u="sng" dirty="0">
                <a:solidFill>
                  <a:srgbClr val="000000"/>
                </a:solidFill>
                <a:latin typeface="Arial" charset="0"/>
                <a:ea typeface="ＭＳ Ｐゴシック" charset="0"/>
                <a:cs typeface="Arial" charset="0"/>
              </a:rPr>
              <a:t>رؤيا يوحنا</a:t>
            </a:r>
            <a:endParaRPr lang="en-US" altLang="zh-CN" sz="2200" b="1" dirty="0">
              <a:solidFill>
                <a:srgbClr val="000000"/>
              </a:solidFill>
              <a:latin typeface="Arial" charset="0"/>
              <a:ea typeface="ＭＳ Ｐゴシック" charset="0"/>
              <a:cs typeface="Arial" charset="0"/>
            </a:endParaRPr>
          </a:p>
          <a:p>
            <a:pPr algn="r" rtl="1" eaLnBrk="1" hangingPunct="1"/>
            <a:r>
              <a:rPr lang="ar-JO" altLang="zh-CN" sz="2200" b="1" dirty="0">
                <a:solidFill>
                  <a:srgbClr val="000000"/>
                </a:solidFill>
                <a:latin typeface="Arial" charset="0"/>
                <a:ea typeface="ＭＳ Ｐゴシック" charset="0"/>
                <a:cs typeface="Arial" charset="0"/>
              </a:rPr>
              <a:t>يكشف الله من خلال يوحنا عن </a:t>
            </a:r>
            <a:r>
              <a:rPr lang="ar-JO" altLang="zh-CN" sz="2200" b="1" dirty="0">
                <a:solidFill>
                  <a:srgbClr val="C00000"/>
                </a:solidFill>
                <a:latin typeface="Arial" charset="0"/>
                <a:ea typeface="ＭＳ Ｐゴシック" charset="0"/>
                <a:cs typeface="Arial" charset="0"/>
              </a:rPr>
              <a:t>سيادة يسوع المسيح </a:t>
            </a:r>
            <a:r>
              <a:rPr lang="ar-JO" altLang="zh-CN" sz="2200" b="1" dirty="0">
                <a:solidFill>
                  <a:srgbClr val="000000"/>
                </a:solidFill>
                <a:latin typeface="Arial" charset="0"/>
                <a:ea typeface="ＭＳ Ｐゴシック" charset="0"/>
                <a:cs typeface="Arial" charset="0"/>
              </a:rPr>
              <a:t>في انتصاره النهائي في المستقبل لتشجيع المؤمنين على </a:t>
            </a:r>
            <a:r>
              <a:rPr lang="ar-JO" altLang="zh-CN" sz="2200" b="1" dirty="0">
                <a:solidFill>
                  <a:srgbClr val="C00000"/>
                </a:solidFill>
                <a:latin typeface="Arial" charset="0"/>
                <a:ea typeface="ＭＳ Ｐゴシック" charset="0"/>
                <a:cs typeface="Arial" charset="0"/>
              </a:rPr>
              <a:t>المثابرة على الرغم من التنازلات الداخلية والمعارضة الخارجية</a:t>
            </a:r>
            <a:r>
              <a:rPr lang="ar-JO" altLang="zh-CN" sz="2200" b="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600204" y="228603"/>
            <a:ext cx="6043629" cy="461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charset="0"/>
                <a:cs typeface="Arial" charset="0"/>
              </a:rPr>
              <a:t>مواضيع اسفار العهد الجديد</a:t>
            </a:r>
            <a:endParaRPr lang="en-US" dirty="0">
              <a:cs typeface="Arial" charset="0"/>
            </a:endParaRPr>
          </a:p>
        </p:txBody>
      </p:sp>
      <p:graphicFrame>
        <p:nvGraphicFramePr>
          <p:cNvPr id="27703" name="Group 55"/>
          <p:cNvGraphicFramePr>
            <a:graphicFrameLocks noGrp="1"/>
          </p:cNvGraphicFramePr>
          <p:nvPr/>
        </p:nvGraphicFramePr>
        <p:xfrm>
          <a:off x="0" y="685804"/>
          <a:ext cx="9144000" cy="6098159"/>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70267">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يخبر متى عن المسيح الملك</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لكن مرقس يظهر أن المسيح يخدم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في لوقا هو ابن الإنسان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لكن في يوحنا هو الله و إنسان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يسجل أعمال أن الكنيسة تشهد</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تخبرنا رومية عن بر الله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تحتاج كنيسة كورنثوس إلى تصحيح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يدافع بولس عن رسوليته</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تقول غلاطية أحرار من الناموس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بينما تقول أفسس مخلصين بالنعمة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افرحوا تقول فيلبي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المسيح هو الرأس في كولوسي</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رسالتا تسالونيكي تقولان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المسيح آت يوماً ما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كتب بولس مرتين لتيموثاوس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Times New Roman" charset="0"/>
                          <a:cs typeface="Times New Roman" charset="0"/>
                        </a:rPr>
                        <a:t>	</a:t>
                      </a:r>
                      <a:r>
                        <a:rPr kumimoji="0" lang="ar-JO" sz="2200" b="1" i="0" u="none" strike="noStrike" cap="none" normalizeH="0" baseline="0" dirty="0">
                          <a:ln>
                            <a:noFill/>
                          </a:ln>
                          <a:solidFill>
                            <a:schemeClr val="bg1"/>
                          </a:solidFill>
                          <a:effectLst/>
                          <a:latin typeface="Arial Narrow" charset="0"/>
                          <a:ea typeface="Times New Roman" charset="0"/>
                          <a:cs typeface="Times New Roman" charset="0"/>
                        </a:rPr>
                        <a:t>كن أميناً في الخدمة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علم الحق قال بولس لتيطس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r>
                        <a:rPr kumimoji="0" lang="ar-JO" sz="2200" b="1" i="0" u="none" strike="noStrike" cap="none" normalizeH="0" baseline="0" dirty="0">
                          <a:ln>
                            <a:noFill/>
                          </a:ln>
                          <a:solidFill>
                            <a:schemeClr val="bg1"/>
                          </a:solidFill>
                          <a:effectLst/>
                          <a:latin typeface="Arial Narrow" charset="0"/>
                          <a:ea typeface="Arial" charset="0"/>
                          <a:cs typeface="Arial" charset="0"/>
                        </a:rPr>
                        <a:t>فليكون عامل العبد مثلنا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في عبرانيين المسيح أعظم</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يعقوب رسالة عملية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يقول بطرس أن نصبر</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 و مع الباطل لا نتسامح</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يكتب يوحنا أولاً عن الشركة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و لكن لا ننزلق إلى الباطل</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يوحنا الثالثة تعلم أن نساعد الخدام الحقيقيين</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لكن يهوذا يحذر من المعلمين الكذبة</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يوحنا شاهد المسيح في رؤيا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أعطته إعلاناً</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القرار</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charset="0"/>
                        </a:rPr>
                        <a:t>نعم اقرأ كتابك المقدس</a:t>
                      </a: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Times New Roman" charset="0"/>
                          <a:cs typeface="Arial" charset="0"/>
                        </a:rPr>
                        <a:t>نعم اقرأ كتابك المقدس</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1" i="0" u="none" strike="noStrike" cap="none" normalizeH="0" baseline="0" dirty="0">
                          <a:ln>
                            <a:noFill/>
                          </a:ln>
                          <a:solidFill>
                            <a:schemeClr val="bg1"/>
                          </a:solidFill>
                          <a:effectLst/>
                          <a:latin typeface="Arial Narrow" charset="0"/>
                          <a:ea typeface="Arial" charset="0"/>
                          <a:cs typeface="Arial" charset="0"/>
                        </a:rPr>
                        <a:t>إنه يتحدث عن يسوع</a:t>
                      </a:r>
                      <a:endParaRPr kumimoji="0" lang="en-US" sz="2200" b="1" i="0" u="none" strike="noStrike" cap="none" normalizeH="0" baseline="0" dirty="0">
                        <a:ln>
                          <a:noFill/>
                        </a:ln>
                        <a:solidFill>
                          <a:schemeClr val="bg1"/>
                        </a:solidFill>
                        <a:effectLst/>
                        <a:latin typeface="Arial Narrow" charset="0"/>
                        <a:ea typeface="Arial" charset="0"/>
                        <a:cs typeface="Arial" charset="0"/>
                      </a:endParaRP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endParaRPr kumimoji="0" lang="en-US" sz="2200" b="0" i="0" u="none" strike="noStrike" cap="none" normalizeH="0" baseline="0" dirty="0">
                        <a:ln>
                          <a:noFill/>
                        </a:ln>
                        <a:solidFill>
                          <a:schemeClr val="bg1"/>
                        </a:solidFill>
                        <a:effectLst/>
                        <a:latin typeface="Arial Narrow" charset="0"/>
                        <a:ea typeface="Arial" charset="0"/>
                        <a:cs typeface="Arial" charset="0"/>
                      </a:endParaRPr>
                    </a:p>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ar-JO" sz="2200" b="0" i="0" u="none" strike="noStrike" cap="none" normalizeH="0" baseline="0" dirty="0">
                          <a:ln>
                            <a:noFill/>
                          </a:ln>
                          <a:solidFill>
                            <a:schemeClr val="bg1"/>
                          </a:solidFill>
                          <a:effectLst/>
                          <a:latin typeface="Arial Narrow" charset="0"/>
                          <a:ea typeface="Arial" charset="0"/>
                          <a:cs typeface="Arial" charset="0"/>
                        </a:rPr>
                        <a:t>( يمكن أن ترنم على لحن يسوع يحبني)</a:t>
                      </a:r>
                      <a:endParaRPr kumimoji="0" lang="en-US" sz="2200" b="0" i="0" u="none" strike="noStrike" cap="none" normalizeH="0" baseline="0" dirty="0">
                        <a:ln>
                          <a:noFill/>
                        </a:ln>
                        <a:solidFill>
                          <a:schemeClr val="bg1"/>
                        </a:solidFill>
                        <a:effectLst/>
                        <a:latin typeface="Arial Narrow" charset="0"/>
                        <a:ea typeface="Arial" charset="0"/>
                        <a:cs typeface="Arial" charset="0"/>
                      </a:endParaRP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1" y="228603"/>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t>35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الرسائل العامة تأتي بعد أعمال الرسل (باستثناء يعقوب)</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من العمودين يبدأ بسفر أساسي : رومية و عبرانيين (و أيضاً من ناحية طول السفر)</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من العمودين ينتهي بأسفار تتعامل بشكل أساسي مع الأخرويات : 2 تسالونيكي و رؤيا يوحنا</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تعليمات القادة موجودة في أربعة أسفار فقط ( أي أن العهد الجديد يتعامل مع المؤمن الطبيعي)</a:t>
            </a:r>
            <a:r>
              <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أربعة أسفار فقط من العهد الجديد كتبت لأشخاص ( أي أن العهد الجديد جماعي و ليس فردي)</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كل رسالة أولى من ضمن رسالتين (1-2 كو، 1-2 تس، ... الخ) تكون أطول و أهم لاهوتياً</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البناء في اتجاه عقارب الساعة بحسب الترتيب الزمني</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p:txBody>
      </p:sp>
      <p:pic>
        <p:nvPicPr>
          <p:cNvPr id="7" name="Picture 6">
            <a:extLst>
              <a:ext uri="{FF2B5EF4-FFF2-40B4-BE49-F238E27FC236}">
                <a16:creationId xmlns:a16="http://schemas.microsoft.com/office/drawing/2014/main" id="{5CCBABB1-2B8A-384B-8DD5-171FE4AAA179}"/>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17649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القرن الأول</a:t>
            </a:r>
            <a:endParaRPr lang="en-US" b="1" dirty="0">
              <a:solidFill>
                <a:srgbClr val="FFFFFF"/>
              </a:solidFill>
              <a:latin typeface="Arial"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325 م</a:t>
            </a:r>
            <a:endParaRPr lang="en-US" b="1" dirty="0">
              <a:solidFill>
                <a:srgbClr val="FFFFFF"/>
              </a:solidFill>
              <a:latin typeface="Arial"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متى</a:t>
            </a:r>
            <a:endParaRPr lang="en-US" b="1" dirty="0">
              <a:solidFill>
                <a:srgbClr val="FFFFFF"/>
              </a:solidFill>
              <a:latin typeface="Arial" charset="0"/>
            </a:endParaRPr>
          </a:p>
          <a:p>
            <a:pPr algn="ctr" eaLnBrk="0" hangingPunct="0"/>
            <a:r>
              <a:rPr lang="ar-JO" b="1" dirty="0">
                <a:solidFill>
                  <a:srgbClr val="FFFFFF"/>
                </a:solidFill>
                <a:latin typeface="Arial" charset="0"/>
              </a:rPr>
              <a:t>مرقس</a:t>
            </a:r>
            <a:endParaRPr lang="en-US" b="1" dirty="0">
              <a:solidFill>
                <a:srgbClr val="FFFFFF"/>
              </a:solidFill>
              <a:latin typeface="Arial" charset="0"/>
            </a:endParaRPr>
          </a:p>
          <a:p>
            <a:pPr algn="ctr" eaLnBrk="0" hangingPunct="0"/>
            <a:r>
              <a:rPr lang="ar-JO" b="1" dirty="0">
                <a:solidFill>
                  <a:srgbClr val="FFFFFF"/>
                </a:solidFill>
                <a:latin typeface="Arial" charset="0"/>
              </a:rPr>
              <a:t>لوقا</a:t>
            </a:r>
            <a:endParaRPr lang="en-US" b="1" dirty="0">
              <a:solidFill>
                <a:srgbClr val="FFFFFF"/>
              </a:solidFill>
              <a:latin typeface="Arial" charset="0"/>
            </a:endParaRPr>
          </a:p>
          <a:p>
            <a:pPr algn="ctr" eaLnBrk="0" hangingPunct="0"/>
            <a:r>
              <a:rPr lang="ar-JO" b="1" dirty="0">
                <a:solidFill>
                  <a:srgbClr val="FFFFFF"/>
                </a:solidFill>
                <a:latin typeface="Arial" charset="0"/>
              </a:rPr>
              <a:t>يوحنا</a:t>
            </a:r>
            <a:endParaRPr lang="en-US" b="1" dirty="0">
              <a:solidFill>
                <a:srgbClr val="FFFFFF"/>
              </a:solidFill>
              <a:latin typeface="Arial"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مجمع نيقية</a:t>
            </a:r>
            <a:endParaRPr lang="en-US" b="1" dirty="0">
              <a:solidFill>
                <a:srgbClr val="FFFFFF"/>
              </a:solidFill>
              <a:latin typeface="Arial"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BONES"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FFFFF"/>
                </a:solidFill>
                <a:latin typeface="Arial" charset="0"/>
              </a:rPr>
              <a:t>أفراد</a:t>
            </a:r>
            <a:endParaRPr lang="en-US" b="1" dirty="0">
              <a:solidFill>
                <a:srgbClr val="FFFFFF"/>
              </a:solidFill>
              <a:latin typeface="Arial"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برنابا المزيف (70-130)</a:t>
            </a:r>
            <a:endParaRPr lang="en-US" sz="2000" b="1" dirty="0">
              <a:solidFill>
                <a:srgbClr val="FFFFFF"/>
              </a:solidFill>
              <a:latin typeface="Arial" charset="0"/>
            </a:endParaRPr>
          </a:p>
        </p:txBody>
      </p:sp>
      <p:sp>
        <p:nvSpPr>
          <p:cNvPr id="415758" name="Text Box 15"/>
          <p:cNvSpPr txBox="1">
            <a:spLocks noChangeArrowheads="1"/>
          </p:cNvSpPr>
          <p:nvPr/>
        </p:nvSpPr>
        <p:spPr bwMode="auto">
          <a:xfrm>
            <a:off x="76200" y="22860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charset="0"/>
              </a:rPr>
              <a:t>X= </a:t>
            </a:r>
            <a:r>
              <a:rPr lang="ar-JO" sz="1800" b="1" dirty="0">
                <a:solidFill>
                  <a:srgbClr val="FFFFFF"/>
                </a:solidFill>
                <a:latin typeface="Arial" charset="0"/>
              </a:rPr>
              <a:t>الإستشهاد أو التلميح</a:t>
            </a:r>
            <a:endParaRPr lang="en-US" sz="1800" b="1" dirty="0">
              <a:solidFill>
                <a:srgbClr val="FFFFFF"/>
              </a:solidFill>
              <a:latin typeface="Arial" charset="0"/>
            </a:endParaRPr>
          </a:p>
        </p:txBody>
      </p:sp>
      <p:sp>
        <p:nvSpPr>
          <p:cNvPr id="415759" name="Text Box 16"/>
          <p:cNvSpPr txBox="1">
            <a:spLocks noChangeArrowheads="1"/>
          </p:cNvSpPr>
          <p:nvPr/>
        </p:nvSpPr>
        <p:spPr bwMode="auto">
          <a:xfrm>
            <a:off x="76200" y="29718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sz="1800" b="1" dirty="0">
                <a:solidFill>
                  <a:srgbClr val="FFFFFF"/>
                </a:solidFill>
                <a:latin typeface="Arial" charset="0"/>
              </a:rPr>
              <a:t>O= </a:t>
            </a:r>
            <a:r>
              <a:rPr lang="ar-JO" sz="1800" b="1" dirty="0">
                <a:solidFill>
                  <a:srgbClr val="FFFFFF"/>
                </a:solidFill>
                <a:latin typeface="Arial" charset="0"/>
              </a:rPr>
              <a:t>سميت بأنها أصلية</a:t>
            </a:r>
            <a:endParaRPr lang="en-US" sz="1800" b="1" dirty="0">
              <a:solidFill>
                <a:srgbClr val="FFFFFF"/>
              </a:solidFill>
              <a:latin typeface="Arial" charset="0"/>
            </a:endParaRPr>
          </a:p>
        </p:txBody>
      </p:sp>
      <p:sp>
        <p:nvSpPr>
          <p:cNvPr id="415760"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1"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2"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أكليمندس الروماني (95-97)</a:t>
            </a:r>
            <a:endParaRPr lang="en-US" sz="2000" b="1" dirty="0">
              <a:solidFill>
                <a:srgbClr val="FFFFFF"/>
              </a:solidFill>
              <a:latin typeface="Arial" charset="0"/>
            </a:endParaRPr>
          </a:p>
        </p:txBody>
      </p:sp>
      <p:sp>
        <p:nvSpPr>
          <p:cNvPr id="415764"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5"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بوليكاربوس (110-150)</a:t>
            </a:r>
            <a:endParaRPr lang="en-US" sz="2000" b="1" dirty="0">
              <a:solidFill>
                <a:srgbClr val="FFFFFF"/>
              </a:solidFill>
              <a:latin typeface="Arial" charset="0"/>
            </a:endParaRPr>
          </a:p>
        </p:txBody>
      </p:sp>
      <p:sp>
        <p:nvSpPr>
          <p:cNvPr id="415767"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8"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9"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0"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هرماس (115-140)</a:t>
            </a:r>
            <a:endParaRPr lang="en-US" sz="2000" b="1" dirty="0">
              <a:solidFill>
                <a:srgbClr val="FFFFFF"/>
              </a:solidFill>
              <a:latin typeface="Arial" charset="0"/>
            </a:endParaRPr>
          </a:p>
        </p:txBody>
      </p:sp>
      <p:sp>
        <p:nvSpPr>
          <p:cNvPr id="415772"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3"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الديداخي (120-150)</a:t>
            </a:r>
            <a:endParaRPr lang="en-US" sz="2000" b="1" dirty="0">
              <a:solidFill>
                <a:srgbClr val="FFFFFF"/>
              </a:solidFill>
              <a:latin typeface="Arial" charset="0"/>
            </a:endParaRPr>
          </a:p>
        </p:txBody>
      </p:sp>
      <p:sp>
        <p:nvSpPr>
          <p:cNvPr id="415775"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6"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بابياس (130-140)</a:t>
            </a:r>
            <a:endParaRPr lang="en-US" sz="2000" b="1" dirty="0">
              <a:solidFill>
                <a:srgbClr val="FFFFFF"/>
              </a:solidFill>
              <a:latin typeface="Arial" charset="0"/>
            </a:endParaRPr>
          </a:p>
        </p:txBody>
      </p:sp>
      <p:sp>
        <p:nvSpPr>
          <p:cNvPr id="415778"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إيريناوس (130-202)</a:t>
            </a:r>
            <a:endParaRPr lang="en-US" sz="2000" b="1" dirty="0">
              <a:solidFill>
                <a:srgbClr val="FFFFFF"/>
              </a:solidFill>
              <a:latin typeface="Arial" charset="0"/>
            </a:endParaRPr>
          </a:p>
        </p:txBody>
      </p:sp>
      <p:sp>
        <p:nvSpPr>
          <p:cNvPr id="415780"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1"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2"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3"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جاستن الشهيد (150-155)</a:t>
            </a:r>
            <a:endParaRPr lang="en-US" sz="2000" b="1" dirty="0">
              <a:solidFill>
                <a:srgbClr val="FFFFFF"/>
              </a:solidFill>
              <a:latin typeface="Arial" charset="0"/>
            </a:endParaRP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أوريجانوس (185-254)</a:t>
            </a:r>
            <a:endParaRPr lang="en-US" sz="2000" b="1" dirty="0">
              <a:solidFill>
                <a:srgbClr val="FFFFFF"/>
              </a:solidFill>
              <a:latin typeface="Arial" charset="0"/>
            </a:endParaRP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3" name="Text Box 51"/>
          <p:cNvSpPr txBox="1">
            <a:spLocks noChangeArrowheads="1"/>
          </p:cNvSpPr>
          <p:nvPr/>
        </p:nvSpPr>
        <p:spPr bwMode="auto">
          <a:xfrm rot="-2783676">
            <a:off x="4138613" y="2257395"/>
            <a:ext cx="3886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FFFFF"/>
                </a:solidFill>
                <a:latin typeface="Arial" charset="0"/>
              </a:rPr>
              <a:t>كيرلس الأورشليمي (315-386)</a:t>
            </a:r>
            <a:endParaRPr lang="en-US" sz="2000" b="1" dirty="0">
              <a:solidFill>
                <a:srgbClr val="FFFFFF"/>
              </a:solidFill>
              <a:latin typeface="Arial" charset="0"/>
            </a:endParaRP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charset="0"/>
              </a:rPr>
              <a:t>ماركيون (140)</a:t>
            </a:r>
            <a:endParaRPr lang="en-US" sz="2000" b="1" dirty="0">
              <a:solidFill>
                <a:srgbClr val="F0E500"/>
              </a:solidFill>
              <a:latin typeface="Arial" charset="0"/>
            </a:endParaRP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charset="0"/>
              </a:rPr>
              <a:t>مورتنيان (170)</a:t>
            </a:r>
            <a:endParaRPr lang="en-US" sz="2000" b="1" dirty="0">
              <a:solidFill>
                <a:srgbClr val="F0E500"/>
              </a:solidFill>
              <a:latin typeface="Arial" charset="0"/>
            </a:endParaRP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charset="0"/>
              </a:rPr>
              <a:t>باركوخيو (206)</a:t>
            </a:r>
            <a:endParaRPr lang="en-US" sz="2000" b="1" dirty="0">
              <a:solidFill>
                <a:srgbClr val="F0E500"/>
              </a:solidFill>
              <a:latin typeface="Arial" charset="0"/>
            </a:endParaRP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F0E500"/>
                </a:solidFill>
                <a:latin typeface="Arial" charset="0"/>
              </a:rPr>
              <a:t>الرسولي (300)</a:t>
            </a:r>
            <a:endParaRPr lang="en-US" sz="2000" b="1" dirty="0">
              <a:solidFill>
                <a:srgbClr val="F0E500"/>
              </a:solidFill>
              <a:latin typeface="Arial" charset="0"/>
            </a:endParaRP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5" name="Text Box 73"/>
          <p:cNvSpPr txBox="1">
            <a:spLocks noChangeArrowheads="1"/>
          </p:cNvSpPr>
          <p:nvPr/>
        </p:nvSpPr>
        <p:spPr bwMode="auto">
          <a:xfrm rot="-2783676">
            <a:off x="6180138" y="2258983"/>
            <a:ext cx="3886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sz="2000" b="1" dirty="0">
                <a:solidFill>
                  <a:srgbClr val="66CCFF"/>
                </a:solidFill>
                <a:latin typeface="Arial" charset="0"/>
              </a:rPr>
              <a:t>تاتيانوس دياتيسيرون (170)</a:t>
            </a:r>
            <a:endParaRPr lang="en-US" sz="2000" b="1" dirty="0">
              <a:solidFill>
                <a:srgbClr val="66CCFF"/>
              </a:solidFill>
              <a:latin typeface="Arial" charset="0"/>
            </a:endParaRP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charset="0"/>
              </a:rPr>
              <a:t>اللاتينية القديمة (150-170)</a:t>
            </a:r>
            <a:endParaRPr lang="en-US" sz="2000" b="1" dirty="0">
              <a:solidFill>
                <a:srgbClr val="66CCFF"/>
              </a:solidFill>
              <a:latin typeface="Arial" charset="0"/>
            </a:endParaRP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2000" b="1" dirty="0">
                <a:solidFill>
                  <a:srgbClr val="66CCFF"/>
                </a:solidFill>
                <a:latin typeface="Arial" charset="0"/>
              </a:rPr>
              <a:t>السريانية القديمة (200)</a:t>
            </a:r>
            <a:endParaRPr lang="en-US" sz="2000" b="1" dirty="0">
              <a:solidFill>
                <a:srgbClr val="66CCFF"/>
              </a:solidFill>
              <a:latin typeface="Arial" charset="0"/>
            </a:endParaRP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F0E500"/>
                </a:solidFill>
                <a:latin typeface="Arial" charset="0"/>
              </a:rPr>
              <a:t>قانونية</a:t>
            </a:r>
            <a:endParaRPr lang="en-US" b="1" dirty="0">
              <a:solidFill>
                <a:srgbClr val="FFFFFF"/>
              </a:solidFill>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ar-JO" b="1" dirty="0">
                <a:solidFill>
                  <a:srgbClr val="66CCFF"/>
                </a:solidFill>
                <a:latin typeface="Arial" charset="0"/>
              </a:rPr>
              <a:t>ترجمات</a:t>
            </a:r>
            <a:endParaRPr lang="en-US" b="1" dirty="0">
              <a:solidFill>
                <a:srgbClr val="66CCFF"/>
              </a:solidFill>
              <a:latin typeface="Arial" charset="0"/>
            </a:endParaRP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ctr" eaLnBrk="0" hangingPunct="0">
              <a:defRPr/>
            </a:pPr>
            <a:r>
              <a:rPr lang="ar-JO" sz="2000" b="1" dirty="0">
                <a:solidFill>
                  <a:srgbClr val="FFFFFF"/>
                </a:solidFill>
                <a:latin typeface="Arial" pitchFamily="-105" charset="0"/>
              </a:rPr>
              <a:t>قبول               الأناجيل الأربعة       قبل                  مجمع نيقية</a:t>
            </a:r>
            <a:endParaRPr lang="en-US" sz="2000" b="1" dirty="0">
              <a:solidFill>
                <a:srgbClr val="FFFFFF"/>
              </a:solidFill>
              <a:latin typeface="Arial" pitchFamily="-105" charset="0"/>
            </a:endParaRPr>
          </a:p>
        </p:txBody>
      </p:sp>
      <p:sp>
        <p:nvSpPr>
          <p:cNvPr id="415834" name="Text Box 91"/>
          <p:cNvSpPr txBox="1">
            <a:spLocks noChangeArrowheads="1"/>
          </p:cNvSpPr>
          <p:nvPr/>
        </p:nvSpPr>
        <p:spPr bwMode="auto">
          <a:xfrm>
            <a:off x="76200" y="6477000"/>
            <a:ext cx="6096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ar-JO" sz="1400" b="1" dirty="0">
                <a:solidFill>
                  <a:srgbClr val="FFFFFF"/>
                </a:solidFill>
                <a:latin typeface="Arial" charset="0"/>
              </a:rPr>
              <a:t>غايسلر و نيكس، مقدمة إلى الكتاب المقدس (شيكاغو : مودي، 1968)</a:t>
            </a:r>
            <a:r>
              <a:rPr lang="en-US" sz="1400" b="1" dirty="0">
                <a:solidFill>
                  <a:srgbClr val="FFFFFF"/>
                </a:solidFill>
                <a:latin typeface="Arial" charset="0"/>
              </a:rPr>
              <a:t> </a:t>
            </a: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dirty="0">
                  <a:solidFill>
                    <a:srgbClr val="FFFFFF"/>
                  </a:solidFill>
                  <a:latin typeface="Arial" pitchFamily="-105" charset="0"/>
                </a:rPr>
                <a:t>إنجيل</a:t>
              </a:r>
            </a:p>
            <a:p>
              <a:pPr algn="ctr" eaLnBrk="0" hangingPunct="0">
                <a:defRPr/>
              </a:pPr>
              <a:r>
                <a:rPr lang="ar-JO" sz="1800" dirty="0">
                  <a:solidFill>
                    <a:srgbClr val="FFFFFF"/>
                  </a:solidFill>
                  <a:latin typeface="Arial" pitchFamily="-105" charset="0"/>
                </a:rPr>
                <a:t>توما</a:t>
              </a:r>
              <a:br>
                <a:rPr lang="en-US" sz="1800" dirty="0">
                  <a:solidFill>
                    <a:srgbClr val="FFFFFF"/>
                  </a:solidFill>
                  <a:latin typeface="Arial" pitchFamily="-105" charset="0"/>
                </a:rPr>
              </a:br>
              <a:r>
                <a:rPr lang="ar-JO" sz="1800" dirty="0">
                  <a:solidFill>
                    <a:srgbClr val="FFFFFF"/>
                  </a:solidFill>
                  <a:latin typeface="Arial" pitchFamily="-105" charset="0"/>
                </a:rPr>
                <a:t>50-140 م</a:t>
              </a:r>
              <a:endParaRPr lang="en-US" sz="1800" dirty="0">
                <a:solidFill>
                  <a:srgbClr val="FFFFFF"/>
                </a:solidFill>
                <a:latin typeface="Arial" pitchFamily="-105"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ar-JO" sz="1800" dirty="0">
                  <a:solidFill>
                    <a:srgbClr val="FFFFFF"/>
                  </a:solidFill>
                  <a:latin typeface="Arial" pitchFamily="-105" charset="0"/>
                </a:rPr>
                <a:t>إنجيل</a:t>
              </a:r>
            </a:p>
            <a:p>
              <a:pPr algn="ctr" eaLnBrk="0" hangingPunct="0">
                <a:defRPr/>
              </a:pPr>
              <a:r>
                <a:rPr lang="ar-JO" sz="1800" dirty="0">
                  <a:solidFill>
                    <a:srgbClr val="FFFFFF"/>
                  </a:solidFill>
                  <a:latin typeface="Arial" pitchFamily="-105" charset="0"/>
                </a:rPr>
                <a:t>يهوذا</a:t>
              </a:r>
            </a:p>
            <a:p>
              <a:pPr algn="ctr" eaLnBrk="0" hangingPunct="0">
                <a:defRPr/>
              </a:pPr>
              <a:r>
                <a:rPr lang="ar-JO" sz="1800" dirty="0">
                  <a:solidFill>
                    <a:srgbClr val="FFFFFF"/>
                  </a:solidFill>
                  <a:latin typeface="Arial" pitchFamily="-105" charset="0"/>
                </a:rPr>
                <a:t>170 م ؟</a:t>
              </a:r>
              <a:endParaRPr lang="en-US" sz="1800" dirty="0">
                <a:solidFill>
                  <a:srgbClr val="FFFFFF"/>
                </a:solidFill>
                <a:latin typeface="Arial" pitchFamily="-105" charset="0"/>
              </a:endParaRPr>
            </a:p>
          </p:txBody>
        </p:sp>
      </p:grpSp>
      <p:sp>
        <p:nvSpPr>
          <p:cNvPr id="99" name="Text Box 2"/>
          <p:cNvSpPr txBox="1">
            <a:spLocks noChangeArrowheads="1"/>
          </p:cNvSpPr>
          <p:nvPr/>
        </p:nvSpPr>
        <p:spPr bwMode="auto">
          <a:xfrm>
            <a:off x="0" y="106367"/>
            <a:ext cx="9144000"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قانونية العهد الجديد خلال القرون الأربعة الأولى</a:t>
            </a:r>
            <a:endParaRPr lang="en-US" altLang="zh-CN" b="1" dirty="0">
              <a:latin typeface="Arial" charset="0"/>
              <a:cs typeface="Arial" charset="0"/>
            </a:endParaRPr>
          </a:p>
          <a:p>
            <a:pPr algn="ctr" eaLnBrk="1" hangingPunct="1"/>
            <a:r>
              <a:rPr lang="ar-JO" altLang="zh-CN" sz="1800" dirty="0">
                <a:latin typeface="Arial" charset="0"/>
                <a:cs typeface="Arial" charset="0"/>
              </a:rPr>
              <a:t>هـ . واين هاوس</a:t>
            </a:r>
            <a:endParaRPr lang="en-US" sz="1800" dirty="0">
              <a:latin typeface="Arial" charset="0"/>
              <a:cs typeface="Arial" charset="0"/>
            </a:endParaRPr>
          </a:p>
        </p:txBody>
      </p:sp>
      <p:sp>
        <p:nvSpPr>
          <p:cNvPr id="100" name="Rectangle 3"/>
          <p:cNvSpPr>
            <a:spLocks noChangeArrowheads="1"/>
          </p:cNvSpPr>
          <p:nvPr/>
        </p:nvSpPr>
        <p:spPr bwMode="auto">
          <a:xfrm>
            <a:off x="8653465" y="44451"/>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p>
            <a:r>
              <a:rPr lang="ar-JO" dirty="0">
                <a:latin typeface="Arial" charset="0"/>
                <a:cs typeface="Arial" charset="0"/>
              </a:rPr>
              <a:t>36</a:t>
            </a:r>
            <a:endParaRPr lang="en-US" dirty="0">
              <a:latin typeface="Arial" charset="0"/>
              <a:cs typeface="Arial"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460608" y="2165353"/>
            <a:ext cx="3873046" cy="175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5400" b="1" dirty="0">
                <a:latin typeface="Arial" charset="0"/>
                <a:cs typeface="Arial" charset="0"/>
              </a:rPr>
              <a:t>التسلسل الزمني </a:t>
            </a:r>
          </a:p>
          <a:p>
            <a:pPr algn="ctr" eaLnBrk="1" hangingPunct="1"/>
            <a:r>
              <a:rPr lang="ar-JO" altLang="zh-CN" sz="5400" b="1" dirty="0">
                <a:latin typeface="Arial" charset="0"/>
                <a:cs typeface="Arial" charset="0"/>
              </a:rPr>
              <a:t>للعهد الجديد</a:t>
            </a:r>
            <a:endParaRPr lang="en-US" dirty="0">
              <a:latin typeface="Arial" charset="0"/>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cs typeface="Arial" charset="0"/>
              </a:rPr>
              <a:t>65</a:t>
            </a:r>
            <a:endParaRPr lang="en-US" b="1" dirty="0">
              <a:solidFill>
                <a:srgbClr val="F8F8EF"/>
              </a:solidFill>
              <a:effectLst>
                <a:outerShdw blurRad="38100" dist="38100" dir="2700000" algn="tl">
                  <a:srgbClr val="000000">
                    <a:alpha val="43137"/>
                  </a:srgbClr>
                </a:outerShdw>
              </a:effectLst>
              <a:cs typeface="Arial"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ar-JO" sz="3600" b="1" dirty="0">
                <a:solidFill>
                  <a:schemeClr val="bg1"/>
                </a:solidFill>
                <a:latin typeface="Arial" charset="0"/>
                <a:cs typeface="Arial" charset="0"/>
              </a:rPr>
              <a:t>تاريخ ميلاد المسيح</a:t>
            </a:r>
            <a:endParaRPr lang="en-US" sz="3600" b="1" dirty="0">
              <a:solidFill>
                <a:schemeClr val="bg1"/>
              </a:solidFill>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charset="0"/>
                <a:cs typeface="Arial" charset="0"/>
              </a:rPr>
              <a:t>تاريخ الميلاد : ما بين كانون أول 5 ق.م / كانون الثاني 4 ق.م</a:t>
            </a:r>
            <a:endParaRPr lang="en-US" sz="28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ولد يسوع بين هذين التاريخين</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6 ق.م</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29 آذار – 11 نيسان</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4 ق.م</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إحصاء</a:t>
            </a:r>
          </a:p>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كيرينيوس</a:t>
            </a:r>
          </a:p>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 (</a:t>
            </a:r>
            <a:r>
              <a:rPr lang="ar-JO" sz="2400" b="1" i="0" dirty="0">
                <a:solidFill>
                  <a:srgbClr val="F2FCFF"/>
                </a:solidFill>
                <a:effectLst>
                  <a:outerShdw blurRad="38100" dist="38100" dir="2700000" algn="tl">
                    <a:srgbClr val="000000">
                      <a:alpha val="43137"/>
                    </a:srgbClr>
                  </a:outerShdw>
                </a:effectLst>
                <a:latin typeface="Arial" charset="0"/>
                <a:cs typeface="Arial" charset="0"/>
              </a:rPr>
              <a:t>لوقا 2: 1-5</a:t>
            </a: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موت</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ar-JO" sz="2400" b="1" i="0" dirty="0">
                <a:solidFill>
                  <a:srgbClr val="F2FCFF"/>
                </a:solidFill>
                <a:effectLst>
                  <a:outerShdw blurRad="38100" dist="38100" dir="2700000" algn="tl">
                    <a:srgbClr val="000000">
                      <a:alpha val="43137"/>
                    </a:srgbClr>
                  </a:outerShdw>
                </a:effectLst>
                <a:latin typeface="Arial" charset="0"/>
                <a:cs typeface="Arial" charset="0"/>
              </a:rPr>
              <a:t>هيرودس الكبير</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 </a:t>
            </a:r>
            <a:r>
              <a:rPr lang="ar-JO" sz="2400" b="1" i="0" dirty="0">
                <a:solidFill>
                  <a:srgbClr val="F2FCFF"/>
                </a:solidFill>
                <a:effectLst>
                  <a:outerShdw blurRad="38100" dist="38100" dir="2700000" algn="tl">
                    <a:srgbClr val="000000">
                      <a:alpha val="43137"/>
                    </a:srgbClr>
                  </a:outerShdw>
                </a:effectLst>
                <a:latin typeface="Arial" charset="0"/>
                <a:cs typeface="Arial" charset="0"/>
              </a:rPr>
              <a:t>(متى 2: 1، لوقا 1: 5)</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dirty="0">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8F8EF"/>
                </a:solidFill>
                <a:effectLst>
                  <a:outerShdw blurRad="38100" dist="38100" dir="2700000" algn="tl">
                    <a:srgbClr val="000000">
                      <a:alpha val="43137"/>
                    </a:srgbClr>
                  </a:outerShdw>
                </a:effectLst>
                <a:cs typeface="Arial" charset="0"/>
              </a:rPr>
              <a:t>56</a:t>
            </a:r>
            <a:endParaRPr lang="en-US" b="1" dirty="0">
              <a:solidFill>
                <a:srgbClr val="F8F8EF"/>
              </a:solidFill>
              <a:effectLst>
                <a:outerShdw blurRad="38100" dist="38100" dir="2700000" algn="tl">
                  <a:srgbClr val="000000">
                    <a:alpha val="43137"/>
                  </a:srgbClr>
                </a:outerShdw>
              </a:effectLst>
              <a:cs typeface="Arial"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dirty="0">
                <a:solidFill>
                  <a:srgbClr val="F2FCFF"/>
                </a:solidFill>
                <a:effectLst>
                  <a:outerShdw blurRad="38100" dist="38100" dir="2700000" algn="tl">
                    <a:srgbClr val="000000">
                      <a:alpha val="43137"/>
                    </a:srgbClr>
                  </a:outerShdw>
                </a:effectLst>
                <a:latin typeface="Arial" charset="0"/>
                <a:cs typeface="Arial" charset="0"/>
              </a:rPr>
              <a:t>تاريخ بداية خدمة المسيح</a:t>
            </a:r>
            <a:endParaRPr lang="en-US" sz="3600" b="1"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800" b="1" i="0" dirty="0">
                <a:solidFill>
                  <a:srgbClr val="F2FCFF"/>
                </a:solidFill>
                <a:effectLst>
                  <a:outerShdw blurRad="38100" dist="38100" dir="2700000" algn="tl">
                    <a:srgbClr val="000000">
                      <a:alpha val="43137"/>
                    </a:srgbClr>
                  </a:outerShdw>
                </a:effectLst>
                <a:latin typeface="Arial" charset="0"/>
                <a:cs typeface="Arial" charset="0"/>
              </a:rPr>
              <a:t>بدء الخدمة : حوالي خريف 29 م</a:t>
            </a:r>
            <a:endParaRPr lang="en-US" sz="28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على الأغلب أن يسوع بدأ خدمته بين هذين التاريخين :</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السنة الخامسة عشرة من حكم طيباريوس *</a:t>
            </a:r>
            <a:r>
              <a:rPr lang="en-US" sz="2400" b="1" i="0" dirty="0">
                <a:solidFill>
                  <a:srgbClr val="F2FCFF"/>
                </a:solidFill>
                <a:effectLst>
                  <a:outerShdw blurRad="38100" dist="38100" dir="2700000" algn="tl">
                    <a:srgbClr val="000000">
                      <a:alpha val="43137"/>
                    </a:srgbClr>
                  </a:outerShdw>
                </a:effectLst>
                <a:latin typeface="Arial" charset="0"/>
                <a:cs typeface="Arial" charset="0"/>
              </a:rPr>
              <a:t>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r>
              <a:rPr lang="ar-JO" sz="2400" b="1" i="0" dirty="0">
                <a:solidFill>
                  <a:srgbClr val="F2FCFF"/>
                </a:solidFill>
                <a:effectLst>
                  <a:outerShdw blurRad="38100" dist="38100" dir="2700000" algn="tl">
                    <a:srgbClr val="000000">
                      <a:alpha val="43137"/>
                    </a:srgbClr>
                  </a:outerShdw>
                </a:effectLst>
                <a:latin typeface="Arial" charset="0"/>
                <a:cs typeface="Arial" charset="0"/>
              </a:rPr>
              <a:t>لوقا 3: 1-3</a:t>
            </a: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19 آب</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ar-JO" sz="2400" b="1" i="0" dirty="0">
                <a:solidFill>
                  <a:srgbClr val="F2FCFF"/>
                </a:solidFill>
                <a:effectLst>
                  <a:outerShdw blurRad="38100" dist="38100" dir="2700000" algn="tl">
                    <a:srgbClr val="000000">
                      <a:alpha val="43137"/>
                    </a:srgbClr>
                  </a:outerShdw>
                </a:effectLst>
                <a:latin typeface="Arial" charset="0"/>
                <a:cs typeface="Arial" charset="0"/>
              </a:rPr>
              <a:t>28 م</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400" b="1" i="0" dirty="0">
                <a:solidFill>
                  <a:srgbClr val="F2FCFF"/>
                </a:solidFill>
                <a:effectLst>
                  <a:outerShdw blurRad="38100" dist="38100" dir="2700000" algn="tl">
                    <a:srgbClr val="000000">
                      <a:alpha val="43137"/>
                    </a:srgbClr>
                  </a:outerShdw>
                </a:effectLst>
                <a:latin typeface="Arial" charset="0"/>
                <a:cs typeface="Arial" charset="0"/>
              </a:rPr>
              <a:t>31 كانون أول</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ar-JO" sz="2400" b="1" i="0" dirty="0">
                <a:solidFill>
                  <a:srgbClr val="F2FCFF"/>
                </a:solidFill>
                <a:effectLst>
                  <a:outerShdw blurRad="38100" dist="38100" dir="2700000" algn="tl">
                    <a:srgbClr val="000000">
                      <a:alpha val="43137"/>
                    </a:srgbClr>
                  </a:outerShdw>
                </a:effectLst>
                <a:latin typeface="Arial" charset="0"/>
                <a:cs typeface="Arial" charset="0"/>
              </a:rPr>
              <a:t>29 م</a:t>
            </a:r>
            <a:endParaRPr lang="en-US" sz="2400" b="1" i="0" dirty="0">
              <a:solidFill>
                <a:srgbClr val="F2FCFF"/>
              </a:solidFill>
              <a:effectLst>
                <a:outerShdw blurRad="38100" dist="38100" dir="2700000" algn="tl">
                  <a:srgbClr val="000000">
                    <a:alpha val="43137"/>
                  </a:srgbClr>
                </a:outerShdw>
              </a:effectLst>
              <a:latin typeface="Arial" charset="0"/>
              <a:cs typeface="Arial" charset="0"/>
            </a:endParaRP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ar-JO" sz="2000" b="1" i="0" dirty="0">
                <a:solidFill>
                  <a:srgbClr val="F2FCFF"/>
                </a:solidFill>
                <a:effectLst>
                  <a:outerShdw blurRad="38100" dist="38100" dir="2700000" algn="tl">
                    <a:srgbClr val="000000">
                      <a:alpha val="43137"/>
                    </a:srgbClr>
                  </a:outerShdw>
                </a:effectLst>
                <a:latin typeface="Arial" charset="0"/>
                <a:cs typeface="Arial" charset="0"/>
              </a:rPr>
              <a:t>* محسوب إما من التقويم اليولياني أو من سنة طيباريوس الملكية</a:t>
            </a:r>
            <a:endParaRPr lang="en-US" sz="2000" b="1" i="0" dirty="0">
              <a:solidFill>
                <a:srgbClr val="F2FCFF"/>
              </a:solidFill>
              <a:effectLst>
                <a:outerShdw blurRad="38100" dist="38100" dir="2700000" algn="tl">
                  <a:srgbClr val="000000">
                    <a:alpha val="43137"/>
                  </a:srgbClr>
                </a:outerShdw>
              </a:effectLst>
              <a:latin typeface="Arial" charset="0"/>
              <a:cs typeface="Arial"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ar-JO" altLang="zh-CN" sz="4400" dirty="0">
                <a:latin typeface="Arial" charset="0"/>
                <a:cs typeface="Arial" charset="0"/>
              </a:rPr>
              <a:t>مدة خدمة المسيح</a:t>
            </a:r>
            <a:endParaRPr lang="en-US" altLang="zh-CN" sz="4000" dirty="0">
              <a:latin typeface="Arial" charset="0"/>
              <a:cs typeface="Arial" charset="0"/>
            </a:endParaRPr>
          </a:p>
        </p:txBody>
      </p:sp>
      <p:sp>
        <p:nvSpPr>
          <p:cNvPr id="252932" name="Text Box 9"/>
          <p:cNvSpPr txBox="1">
            <a:spLocks noChangeArrowheads="1"/>
          </p:cNvSpPr>
          <p:nvPr/>
        </p:nvSpPr>
        <p:spPr bwMode="auto">
          <a:xfrm>
            <a:off x="-47625" y="838206"/>
            <a:ext cx="9240838" cy="52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ea typeface="MS Gothic" charset="0"/>
                <a:cs typeface="MS Gothic" charset="0"/>
              </a:rPr>
              <a:t>خريف 29 م – 3 نيسان 33 م ( 5ر3 سنة)</a:t>
            </a:r>
            <a:endParaRPr lang="en-US" sz="2800" b="1" dirty="0">
              <a:solidFill>
                <a:srgbClr val="FFFFFF"/>
              </a:solidFill>
              <a:latin typeface="Arial" charset="0"/>
              <a:ea typeface="MS Gothic" charset="0"/>
              <a:cs typeface="MS Gothic" charset="0"/>
            </a:endParaRPr>
          </a:p>
        </p:txBody>
      </p:sp>
      <p:sp>
        <p:nvSpPr>
          <p:cNvPr id="252933" name="Text Box 9"/>
          <p:cNvSpPr txBox="1">
            <a:spLocks noChangeArrowheads="1"/>
          </p:cNvSpPr>
          <p:nvPr/>
        </p:nvSpPr>
        <p:spPr bwMode="auto">
          <a:xfrm>
            <a:off x="0" y="2743206"/>
            <a:ext cx="19812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charset="0"/>
                <a:ea typeface="MS Gothic" charset="0"/>
                <a:cs typeface="MS Gothic" charset="0"/>
              </a:rPr>
              <a:t>بدء         خدمة       يسوع</a:t>
            </a:r>
            <a:endParaRPr lang="en-US" sz="1600" b="1" dirty="0">
              <a:solidFill>
                <a:srgbClr val="FFFFFF"/>
              </a:solidFill>
              <a:latin typeface="Arial" charset="0"/>
              <a:ea typeface="MS Gothic" charset="0"/>
              <a:cs typeface="MS Gothic" charset="0"/>
            </a:endParaRPr>
          </a:p>
        </p:txBody>
      </p:sp>
      <p:sp>
        <p:nvSpPr>
          <p:cNvPr id="252934" name="Text Box 9"/>
          <p:cNvSpPr txBox="1">
            <a:spLocks noChangeArrowheads="1"/>
          </p:cNvSpPr>
          <p:nvPr/>
        </p:nvSpPr>
        <p:spPr bwMode="auto">
          <a:xfrm>
            <a:off x="152400" y="4648200"/>
            <a:ext cx="1447800" cy="58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charset="0"/>
                <a:ea typeface="MS Gothic" charset="0"/>
                <a:cs typeface="MS Gothic" charset="0"/>
              </a:rPr>
              <a:t>خريف     29 م</a:t>
            </a:r>
            <a:endParaRPr lang="en-US" sz="1600" b="1" dirty="0">
              <a:solidFill>
                <a:srgbClr val="FFFFFF"/>
              </a:solidFill>
              <a:latin typeface="Arial" charset="0"/>
              <a:ea typeface="MS Gothic" charset="0"/>
              <a:cs typeface="MS Gothic" charset="0"/>
            </a:endParaRP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الفصح الأول</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7 نيسان</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30 م</a:t>
            </a:r>
            <a:endParaRPr lang="en-US" sz="1600" b="1" dirty="0">
              <a:solidFill>
                <a:srgbClr val="FFFFFF"/>
              </a:solidFill>
              <a:latin typeface="Arial" charset="0"/>
              <a:ea typeface="MS Gothic" charset="0"/>
              <a:cs typeface="MS Gothic" charset="0"/>
            </a:endParaRPr>
          </a:p>
        </p:txBody>
      </p:sp>
      <p:sp>
        <p:nvSpPr>
          <p:cNvPr id="252942" name="Text Box 9"/>
          <p:cNvSpPr txBox="1">
            <a:spLocks noChangeArrowheads="1"/>
          </p:cNvSpPr>
          <p:nvPr/>
        </p:nvSpPr>
        <p:spPr bwMode="auto">
          <a:xfrm>
            <a:off x="1828800" y="4648200"/>
            <a:ext cx="175260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يو 2: 13، 23</a:t>
            </a:r>
            <a:endParaRPr lang="en-US" sz="1600" b="1" dirty="0">
              <a:solidFill>
                <a:srgbClr val="FFFF00"/>
              </a:solidFill>
              <a:latin typeface="Arial" charset="0"/>
              <a:ea typeface="MS Gothic" charset="0"/>
              <a:cs typeface="MS Gothic" charset="0"/>
            </a:endParaRPr>
          </a:p>
        </p:txBody>
      </p:sp>
      <p:sp>
        <p:nvSpPr>
          <p:cNvPr id="252943" name="Text Box 9"/>
          <p:cNvSpPr txBox="1">
            <a:spLocks noChangeArrowheads="1"/>
          </p:cNvSpPr>
          <p:nvPr/>
        </p:nvSpPr>
        <p:spPr bwMode="auto">
          <a:xfrm>
            <a:off x="3786182" y="2743200"/>
            <a:ext cx="1785950"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charset="0"/>
                <a:ea typeface="MS Gothic" charset="0"/>
                <a:cs typeface="MS Gothic" charset="0"/>
              </a:rPr>
              <a:t>الفصح الثاني</a:t>
            </a:r>
            <a:endParaRPr lang="en-US" sz="1600" b="1" dirty="0">
              <a:solidFill>
                <a:srgbClr val="FFFFFF"/>
              </a:solidFill>
              <a:latin typeface="Arial" charset="0"/>
              <a:ea typeface="MS Gothic" charset="0"/>
              <a:cs typeface="MS Gothic" charset="0"/>
            </a:endParaRPr>
          </a:p>
        </p:txBody>
      </p:sp>
      <p:sp>
        <p:nvSpPr>
          <p:cNvPr id="252944" name="Text Box 9"/>
          <p:cNvSpPr txBox="1">
            <a:spLocks noChangeArrowheads="1"/>
          </p:cNvSpPr>
          <p:nvPr/>
        </p:nvSpPr>
        <p:spPr bwMode="auto">
          <a:xfrm>
            <a:off x="3429000" y="4648206"/>
            <a:ext cx="2500322" cy="107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FF"/>
                </a:solidFill>
                <a:latin typeface="Arial" charset="0"/>
                <a:ea typeface="MS Gothic" charset="0"/>
                <a:cs typeface="MS Gothic" charset="0"/>
              </a:rPr>
              <a:t>غير مذكور في يوحنا</a:t>
            </a:r>
            <a:endParaRPr lang="en-US" sz="1600" b="1" dirty="0">
              <a:solidFill>
                <a:srgbClr val="FFFFFF"/>
              </a:solidFill>
              <a:latin typeface="Arial" charset="0"/>
              <a:ea typeface="MS Gothic" charset="0"/>
              <a:cs typeface="MS Gothic" charset="0"/>
            </a:endParaRPr>
          </a:p>
          <a:p>
            <a:pPr algn="ctr" eaLnBrk="1" hangingPunct="1"/>
            <a:r>
              <a:rPr lang="ar-JO" sz="1600" b="1" dirty="0">
                <a:solidFill>
                  <a:srgbClr val="FFFFFF"/>
                </a:solidFill>
                <a:latin typeface="Arial" charset="0"/>
                <a:ea typeface="MS Gothic" charset="0"/>
                <a:cs typeface="MS Gothic" charset="0"/>
              </a:rPr>
              <a:t>مر 2: 23-28 </a:t>
            </a:r>
          </a:p>
          <a:p>
            <a:pPr algn="ctr" eaLnBrk="1" hangingPunct="1"/>
            <a:r>
              <a:rPr lang="ar-JO" sz="1600" b="1" dirty="0">
                <a:solidFill>
                  <a:srgbClr val="FFFFFF"/>
                </a:solidFill>
                <a:latin typeface="Arial" charset="0"/>
                <a:ea typeface="MS Gothic" charset="0"/>
                <a:cs typeface="MS Gothic" charset="0"/>
              </a:rPr>
              <a:t>لو 6: 1-5 </a:t>
            </a:r>
          </a:p>
          <a:p>
            <a:pPr algn="ctr" eaLnBrk="1" hangingPunct="1"/>
            <a:r>
              <a:rPr lang="ar-JO" sz="1600" b="1" dirty="0">
                <a:solidFill>
                  <a:srgbClr val="FFFFFF"/>
                </a:solidFill>
                <a:latin typeface="Arial" charset="0"/>
                <a:ea typeface="MS Gothic" charset="0"/>
                <a:cs typeface="MS Gothic" charset="0"/>
              </a:rPr>
              <a:t>مت 12: 1-8</a:t>
            </a:r>
            <a:endParaRPr lang="en-US" sz="1600" b="1" dirty="0">
              <a:solidFill>
                <a:srgbClr val="FFFFFF"/>
              </a:solidFill>
              <a:latin typeface="Arial" charset="0"/>
              <a:ea typeface="MS Gothic" charset="0"/>
              <a:cs typeface="MS Gothic" charset="0"/>
            </a:endParaRPr>
          </a:p>
        </p:txBody>
      </p:sp>
      <p:sp>
        <p:nvSpPr>
          <p:cNvPr id="252945" name="Text Box 9"/>
          <p:cNvSpPr txBox="1">
            <a:spLocks noChangeArrowheads="1"/>
          </p:cNvSpPr>
          <p:nvPr/>
        </p:nvSpPr>
        <p:spPr bwMode="auto">
          <a:xfrm>
            <a:off x="5500694" y="2743206"/>
            <a:ext cx="1714512"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الفصح الثالث</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25 نيسان</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32 م</a:t>
            </a:r>
            <a:endParaRPr lang="en-US" sz="1600" b="1" dirty="0">
              <a:solidFill>
                <a:srgbClr val="FFFFFF"/>
              </a:solidFill>
              <a:latin typeface="Arial" charset="0"/>
              <a:ea typeface="MS Gothic" charset="0"/>
              <a:cs typeface="MS Gothic" charset="0"/>
            </a:endParaRP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يو 6: 4</a:t>
            </a:r>
            <a:endParaRPr lang="en-US" sz="1600" b="1" dirty="0">
              <a:solidFill>
                <a:srgbClr val="FFFF00"/>
              </a:solidFill>
              <a:latin typeface="Arial" charset="0"/>
              <a:ea typeface="MS Gothic" charset="0"/>
              <a:cs typeface="MS Gothic" charset="0"/>
            </a:endParaRPr>
          </a:p>
        </p:txBody>
      </p:sp>
      <p:sp>
        <p:nvSpPr>
          <p:cNvPr id="252947" name="Text Box 9"/>
          <p:cNvSpPr txBox="1">
            <a:spLocks noChangeArrowheads="1"/>
          </p:cNvSpPr>
          <p:nvPr/>
        </p:nvSpPr>
        <p:spPr bwMode="auto">
          <a:xfrm>
            <a:off x="7467600" y="2743206"/>
            <a:ext cx="1676400"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الفصح الرابع</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3 نيسان</a:t>
            </a:r>
            <a:br>
              <a:rPr lang="en-US" sz="1600" b="1" dirty="0">
                <a:solidFill>
                  <a:srgbClr val="FFFFFF"/>
                </a:solidFill>
                <a:latin typeface="Arial" charset="0"/>
                <a:ea typeface="MS Gothic" charset="0"/>
                <a:cs typeface="MS Gothic" charset="0"/>
              </a:rPr>
            </a:br>
            <a:r>
              <a:rPr lang="ar-JO" sz="1600" b="1" dirty="0">
                <a:solidFill>
                  <a:srgbClr val="FFFFFF"/>
                </a:solidFill>
                <a:latin typeface="Arial" charset="0"/>
                <a:ea typeface="MS Gothic" charset="0"/>
                <a:cs typeface="MS Gothic" charset="0"/>
              </a:rPr>
              <a:t>33 م</a:t>
            </a:r>
            <a:endParaRPr lang="en-US" sz="1600" b="1" dirty="0">
              <a:solidFill>
                <a:srgbClr val="FFFFFF"/>
              </a:solidFill>
              <a:latin typeface="Arial" charset="0"/>
              <a:ea typeface="MS Gothic" charset="0"/>
              <a:cs typeface="MS Gothic" charset="0"/>
            </a:endParaRPr>
          </a:p>
        </p:txBody>
      </p:sp>
      <p:sp>
        <p:nvSpPr>
          <p:cNvPr id="252948" name="Text Box 9"/>
          <p:cNvSpPr txBox="1">
            <a:spLocks noChangeArrowheads="1"/>
          </p:cNvSpPr>
          <p:nvPr/>
        </p:nvSpPr>
        <p:spPr bwMode="auto">
          <a:xfrm>
            <a:off x="7143768" y="4648200"/>
            <a:ext cx="2000232"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FFFF00"/>
                </a:solidFill>
                <a:latin typeface="Arial" charset="0"/>
                <a:ea typeface="MS Gothic" charset="0"/>
                <a:cs typeface="MS Gothic" charset="0"/>
              </a:rPr>
              <a:t>يو 11: 55-12: 1</a:t>
            </a:r>
            <a:endParaRPr lang="en-US" sz="1600" b="1" dirty="0">
              <a:solidFill>
                <a:srgbClr val="FFFF00"/>
              </a:solidFill>
              <a:latin typeface="Arial" charset="0"/>
              <a:ea typeface="MS Gothic" charset="0"/>
              <a:cs typeface="MS Gothic" charset="0"/>
            </a:endParaRP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i="1" dirty="0">
                <a:solidFill>
                  <a:schemeClr val="bg1"/>
                </a:solidFill>
                <a:latin typeface="Arial" charset="0"/>
                <a:ea typeface="MS Gothic" charset="0"/>
                <a:cs typeface="MS Gothic" charset="0"/>
              </a:rPr>
              <a:t>ذكر</a:t>
            </a:r>
            <a:r>
              <a:rPr lang="ar-JO" sz="2800" b="1" i="1" dirty="0">
                <a:solidFill>
                  <a:srgbClr val="FFFF00"/>
                </a:solidFill>
                <a:latin typeface="Arial" charset="0"/>
                <a:ea typeface="MS Gothic" charset="0"/>
                <a:cs typeface="MS Gothic" charset="0"/>
              </a:rPr>
              <a:t> يوحنا </a:t>
            </a:r>
            <a:r>
              <a:rPr lang="ar-JO" sz="2800" b="1" i="1" dirty="0">
                <a:solidFill>
                  <a:schemeClr val="bg1"/>
                </a:solidFill>
                <a:latin typeface="Arial" charset="0"/>
                <a:ea typeface="MS Gothic" charset="0"/>
                <a:cs typeface="MS Gothic" charset="0"/>
              </a:rPr>
              <a:t>وحده ثلاثة أعياد فصح</a:t>
            </a:r>
            <a:endParaRPr lang="en-US" sz="2800" b="1" i="1" dirty="0">
              <a:solidFill>
                <a:schemeClr val="bg1"/>
              </a:solidFill>
              <a:latin typeface="Arial" charset="0"/>
              <a:ea typeface="MS Gothic" charset="0"/>
              <a:cs typeface="MS Gothic" charset="0"/>
            </a:endParaRPr>
          </a:p>
        </p:txBody>
      </p:sp>
      <p:sp>
        <p:nvSpPr>
          <p:cNvPr id="36" name="TextBox 35"/>
          <p:cNvSpPr txBox="1"/>
          <p:nvPr/>
        </p:nvSpPr>
        <p:spPr>
          <a:xfrm>
            <a:off x="8616954" y="71441"/>
            <a:ext cx="530785"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outerShdw blurRad="38100" dist="38100" dir="2700000" algn="tl">
                    <a:srgbClr val="DDDDDD"/>
                  </a:outerShdw>
                </a:effectLst>
                <a:ea typeface="MS Gothic" charset="0"/>
              </a:rPr>
              <a:t>56</a:t>
            </a:r>
            <a:endParaRPr lang="en-US" b="1" dirty="0">
              <a:solidFill>
                <a:srgbClr val="FFFFFF"/>
              </a:solidFill>
              <a:effectLst>
                <a:outerShdw blurRad="38100" dist="38100" dir="2700000" algn="tl">
                  <a:srgbClr val="DDDDDD"/>
                </a:outerShdw>
              </a:effectLst>
              <a:ea typeface="MS Gothic" charset="0"/>
            </a:endParaRP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600" b="1" dirty="0">
                <a:solidFill>
                  <a:srgbClr val="FFFFFF"/>
                </a:solidFill>
                <a:effectLst>
                  <a:outerShdw blurRad="38100" dist="38100" dir="2700000" algn="tl">
                    <a:srgbClr val="000000">
                      <a:alpha val="43137"/>
                    </a:srgbClr>
                  </a:outerShdw>
                </a:effectLst>
                <a:ea typeface="MS Gothic" charset="0"/>
              </a:rPr>
              <a:t>هارولد و. هوهنر، النواحي الزمنية لحياة المسيح (زوندرفان، 1977)، 114</a:t>
            </a:r>
            <a:endParaRPr lang="en-US" sz="1600" b="1" dirty="0">
              <a:solidFill>
                <a:srgbClr val="FFFFFF"/>
              </a:solidFill>
              <a:effectLst>
                <a:outerShdw blurRad="38100" dist="38100" dir="2700000" algn="tl">
                  <a:srgbClr val="000000">
                    <a:alpha val="43137"/>
                  </a:srgbClr>
                </a:outerShdw>
              </a:effectLst>
              <a:ea typeface="MS Gothic" charset="0"/>
            </a:endParaRP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2FCFF"/>
                </a:solidFill>
                <a:latin typeface="Arial" charset="0"/>
                <a:ea typeface="MS Gothic" charset="0"/>
                <a:cs typeface="MS Gothic" charset="0"/>
              </a:rPr>
              <a:t>لهذا فإن خدمة يسوع كانت 5ر2 سنة على الأقل</a:t>
            </a:r>
            <a:endParaRPr lang="en-US" sz="2000" b="1" dirty="0">
              <a:solidFill>
                <a:srgbClr val="F2FCFF"/>
              </a:solidFill>
              <a:latin typeface="Arial" charset="0"/>
              <a:ea typeface="MS Gothic" charset="0"/>
              <a:cs typeface="MS Gothic" charset="0"/>
            </a:endParaRPr>
          </a:p>
        </p:txBody>
      </p:sp>
    </p:spTree>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latin typeface="Arial" charset="0"/>
                <a:ea typeface="ＭＳ Ｐゴシック" charset="0"/>
                <a:cs typeface="ＭＳ Ｐゴシック" charset="0"/>
              </a:rPr>
              <a:t>التسلسل الزمني ليسوع و الأعمال</a:t>
            </a:r>
            <a:endParaRPr kumimoji="0" lang="en-US" dirty="0">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92897" y="1219203"/>
            <a:ext cx="8065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4 ق.م</a:t>
            </a:r>
            <a:endParaRPr lang="en-US" b="1" dirty="0">
              <a:solidFill>
                <a:srgbClr val="212164"/>
              </a:solidFill>
              <a:latin typeface="Arial" charset="0"/>
            </a:endParaRPr>
          </a:p>
        </p:txBody>
      </p:sp>
      <p:sp>
        <p:nvSpPr>
          <p:cNvPr id="84996" name="Text Box 4"/>
          <p:cNvSpPr txBox="1">
            <a:spLocks noChangeArrowheads="1"/>
          </p:cNvSpPr>
          <p:nvPr/>
        </p:nvSpPr>
        <p:spPr bwMode="auto">
          <a:xfrm>
            <a:off x="1407297" y="1219203"/>
            <a:ext cx="80650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1 ق.م</a:t>
            </a:r>
            <a:endParaRPr lang="en-US" b="1" dirty="0">
              <a:solidFill>
                <a:srgbClr val="212164"/>
              </a:solidFill>
              <a:latin typeface="Arial" charset="0"/>
            </a:endParaRPr>
          </a:p>
        </p:txBody>
      </p:sp>
      <p:sp>
        <p:nvSpPr>
          <p:cNvPr id="84997" name="Text Box 5"/>
          <p:cNvSpPr txBox="1">
            <a:spLocks noChangeArrowheads="1"/>
          </p:cNvSpPr>
          <p:nvPr/>
        </p:nvSpPr>
        <p:spPr bwMode="auto">
          <a:xfrm>
            <a:off x="2676934" y="1219203"/>
            <a:ext cx="55322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1 م</a:t>
            </a:r>
            <a:endParaRPr lang="en-US" b="1" dirty="0">
              <a:solidFill>
                <a:srgbClr val="212164"/>
              </a:solidFill>
              <a:latin typeface="Arial" charset="0"/>
            </a:endParaRPr>
          </a:p>
        </p:txBody>
      </p:sp>
      <p:sp>
        <p:nvSpPr>
          <p:cNvPr id="84998" name="Text Box 6"/>
          <p:cNvSpPr txBox="1">
            <a:spLocks noChangeArrowheads="1"/>
          </p:cNvSpPr>
          <p:nvPr/>
        </p:nvSpPr>
        <p:spPr bwMode="auto">
          <a:xfrm>
            <a:off x="5260698"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29</a:t>
            </a:r>
            <a:endParaRPr lang="en-US" b="1" dirty="0">
              <a:solidFill>
                <a:srgbClr val="212164"/>
              </a:solidFill>
              <a:latin typeface="Arial" charset="0"/>
            </a:endParaRPr>
          </a:p>
        </p:txBody>
      </p:sp>
      <p:sp>
        <p:nvSpPr>
          <p:cNvPr id="84999" name="Text Box 7"/>
          <p:cNvSpPr txBox="1">
            <a:spLocks noChangeArrowheads="1"/>
          </p:cNvSpPr>
          <p:nvPr/>
        </p:nvSpPr>
        <p:spPr bwMode="auto">
          <a:xfrm>
            <a:off x="6168748"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30</a:t>
            </a:r>
            <a:endParaRPr lang="en-US" b="1" dirty="0">
              <a:solidFill>
                <a:srgbClr val="212164"/>
              </a:solidFill>
              <a:latin typeface="Arial" charset="0"/>
            </a:endParaRPr>
          </a:p>
        </p:txBody>
      </p:sp>
      <p:sp>
        <p:nvSpPr>
          <p:cNvPr id="85000" name="Text Box 8"/>
          <p:cNvSpPr txBox="1">
            <a:spLocks noChangeArrowheads="1"/>
          </p:cNvSpPr>
          <p:nvPr/>
        </p:nvSpPr>
        <p:spPr bwMode="auto">
          <a:xfrm>
            <a:off x="6776762"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33</a:t>
            </a:r>
            <a:endParaRPr lang="en-US" b="1" dirty="0">
              <a:solidFill>
                <a:srgbClr val="212164"/>
              </a:solidFill>
              <a:latin typeface="Arial" charset="0"/>
            </a:endParaRPr>
          </a:p>
        </p:txBody>
      </p:sp>
      <p:sp>
        <p:nvSpPr>
          <p:cNvPr id="85001" name="Text Box 9"/>
          <p:cNvSpPr txBox="1">
            <a:spLocks noChangeArrowheads="1"/>
          </p:cNvSpPr>
          <p:nvPr/>
        </p:nvSpPr>
        <p:spPr bwMode="auto">
          <a:xfrm>
            <a:off x="8065812"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35</a:t>
            </a:r>
            <a:endParaRPr lang="en-US" b="1" dirty="0">
              <a:solidFill>
                <a:srgbClr val="212164"/>
              </a:solidFill>
              <a:latin typeface="Arial" charset="0"/>
            </a:endParaRPr>
          </a:p>
        </p:txBody>
      </p:sp>
      <p:sp>
        <p:nvSpPr>
          <p:cNvPr id="85002" name="Text Box 10"/>
          <p:cNvSpPr txBox="1">
            <a:spLocks noChangeArrowheads="1"/>
          </p:cNvSpPr>
          <p:nvPr/>
        </p:nvSpPr>
        <p:spPr bwMode="auto">
          <a:xfrm>
            <a:off x="3677962" y="1219203"/>
            <a:ext cx="53078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14</a:t>
            </a:r>
            <a:endParaRPr lang="en-US" b="1" dirty="0">
              <a:solidFill>
                <a:srgbClr val="212164"/>
              </a:solidFill>
              <a:latin typeface="Arial" charset="0"/>
            </a:endParaRPr>
          </a:p>
        </p:txBody>
      </p:sp>
      <p:sp>
        <p:nvSpPr>
          <p:cNvPr id="85003" name="Text Box 11"/>
          <p:cNvSpPr txBox="1">
            <a:spLocks noChangeArrowheads="1"/>
          </p:cNvSpPr>
          <p:nvPr/>
        </p:nvSpPr>
        <p:spPr bwMode="auto">
          <a:xfrm>
            <a:off x="518504" y="1905004"/>
            <a:ext cx="763221"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ولادة</a:t>
            </a:r>
          </a:p>
          <a:p>
            <a:pPr algn="ctr" eaLnBrk="1" hangingPunct="1"/>
            <a:r>
              <a:rPr lang="ar-JO" b="1" dirty="0">
                <a:solidFill>
                  <a:srgbClr val="212164"/>
                </a:solidFill>
                <a:latin typeface="Arial" charset="0"/>
              </a:rPr>
              <a:t>يسوع</a:t>
            </a:r>
            <a:endParaRPr lang="en-US" b="1" dirty="0">
              <a:solidFill>
                <a:srgbClr val="212164"/>
              </a:solidFill>
              <a:latin typeface="Arial" charset="0"/>
            </a:endParaRPr>
          </a:p>
        </p:txBody>
      </p:sp>
      <p:sp>
        <p:nvSpPr>
          <p:cNvPr id="85004" name="Text Box 12"/>
          <p:cNvSpPr txBox="1">
            <a:spLocks noChangeArrowheads="1"/>
          </p:cNvSpPr>
          <p:nvPr/>
        </p:nvSpPr>
        <p:spPr bwMode="auto">
          <a:xfrm>
            <a:off x="1732143" y="1905003"/>
            <a:ext cx="92833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212164"/>
                </a:solidFill>
                <a:latin typeface="Arial" charset="0"/>
              </a:rPr>
              <a:t>–</a:t>
            </a:r>
            <a:r>
              <a:rPr lang="ar-JO" b="1" dirty="0">
                <a:solidFill>
                  <a:srgbClr val="212164"/>
                </a:solidFill>
                <a:latin typeface="Arial" charset="0"/>
              </a:rPr>
              <a:t>سنة</a:t>
            </a:r>
            <a:r>
              <a:rPr lang="en-US" b="1" dirty="0">
                <a:solidFill>
                  <a:srgbClr val="212164"/>
                </a:solidFill>
                <a:latin typeface="Arial" charset="0"/>
              </a:rPr>
              <a:t>–</a:t>
            </a:r>
          </a:p>
        </p:txBody>
      </p:sp>
      <p:sp>
        <p:nvSpPr>
          <p:cNvPr id="85005" name="Text Box 13"/>
          <p:cNvSpPr txBox="1">
            <a:spLocks noChangeArrowheads="1"/>
          </p:cNvSpPr>
          <p:nvPr/>
        </p:nvSpPr>
        <p:spPr bwMode="auto">
          <a:xfrm>
            <a:off x="4880760" y="1905000"/>
            <a:ext cx="1295418" cy="1938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السنة 15</a:t>
            </a:r>
          </a:p>
          <a:p>
            <a:pPr algn="ctr" eaLnBrk="1" hangingPunct="1"/>
            <a:r>
              <a:rPr lang="ar-JO" b="1" dirty="0">
                <a:solidFill>
                  <a:srgbClr val="212164"/>
                </a:solidFill>
                <a:latin typeface="Arial" charset="0"/>
              </a:rPr>
              <a:t>لطيباريوس</a:t>
            </a:r>
            <a:endParaRPr lang="en-US" b="1" dirty="0">
              <a:solidFill>
                <a:srgbClr val="212164"/>
              </a:solidFill>
              <a:latin typeface="Arial" charset="0"/>
            </a:endParaRPr>
          </a:p>
          <a:p>
            <a:pPr algn="ctr" eaLnBrk="1" hangingPunct="1"/>
            <a:r>
              <a:rPr lang="en-US" b="1" dirty="0">
                <a:solidFill>
                  <a:srgbClr val="212164"/>
                </a:solidFill>
                <a:latin typeface="Arial" charset="0"/>
              </a:rPr>
              <a:t>–</a:t>
            </a:r>
            <a:br>
              <a:rPr lang="en-US" b="1" dirty="0">
                <a:solidFill>
                  <a:srgbClr val="212164"/>
                </a:solidFill>
                <a:latin typeface="Arial" charset="0"/>
              </a:rPr>
            </a:br>
            <a:r>
              <a:rPr lang="ar-JO" b="1" dirty="0">
                <a:solidFill>
                  <a:srgbClr val="212164"/>
                </a:solidFill>
                <a:latin typeface="Arial" charset="0"/>
              </a:rPr>
              <a:t>يوحنا </a:t>
            </a:r>
          </a:p>
          <a:p>
            <a:pPr algn="ctr" eaLnBrk="1" hangingPunct="1"/>
            <a:r>
              <a:rPr lang="ar-JO" b="1" dirty="0">
                <a:solidFill>
                  <a:srgbClr val="212164"/>
                </a:solidFill>
                <a:latin typeface="Arial" charset="0"/>
              </a:rPr>
              <a:t>و يسوع</a:t>
            </a:r>
            <a:endParaRPr lang="en-US" b="1" dirty="0">
              <a:solidFill>
                <a:srgbClr val="212164"/>
              </a:solidFill>
              <a:latin typeface="Arial" charset="0"/>
            </a:endParaRPr>
          </a:p>
        </p:txBody>
      </p:sp>
      <p:sp>
        <p:nvSpPr>
          <p:cNvPr id="85006" name="Text Box 14"/>
          <p:cNvSpPr txBox="1">
            <a:spLocks noChangeArrowheads="1"/>
          </p:cNvSpPr>
          <p:nvPr/>
        </p:nvSpPr>
        <p:spPr bwMode="auto">
          <a:xfrm>
            <a:off x="6662132" y="1905004"/>
            <a:ext cx="763221"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موت </a:t>
            </a:r>
          </a:p>
          <a:p>
            <a:pPr algn="ctr" eaLnBrk="1" hangingPunct="1"/>
            <a:r>
              <a:rPr lang="ar-JO" b="1" dirty="0">
                <a:solidFill>
                  <a:srgbClr val="212164"/>
                </a:solidFill>
                <a:latin typeface="Arial" charset="0"/>
              </a:rPr>
              <a:t>يسوع</a:t>
            </a:r>
            <a:endParaRPr lang="en-US" b="1" dirty="0">
              <a:solidFill>
                <a:srgbClr val="212164"/>
              </a:solidFill>
              <a:latin typeface="Arial" charset="0"/>
            </a:endParaRPr>
          </a:p>
        </p:txBody>
      </p:sp>
      <p:sp>
        <p:nvSpPr>
          <p:cNvPr id="85007" name="Text Box 15"/>
          <p:cNvSpPr txBox="1">
            <a:spLocks noChangeArrowheads="1"/>
          </p:cNvSpPr>
          <p:nvPr/>
        </p:nvSpPr>
        <p:spPr bwMode="auto">
          <a:xfrm>
            <a:off x="7952001" y="1905004"/>
            <a:ext cx="758413"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إيمان</a:t>
            </a:r>
          </a:p>
          <a:p>
            <a:pPr algn="ctr" eaLnBrk="1" hangingPunct="1"/>
            <a:r>
              <a:rPr lang="ar-JO" b="1" dirty="0">
                <a:solidFill>
                  <a:srgbClr val="212164"/>
                </a:solidFill>
                <a:latin typeface="Arial" charset="0"/>
              </a:rPr>
              <a:t>بولس</a:t>
            </a:r>
            <a:endParaRPr lang="en-US" b="1" dirty="0">
              <a:solidFill>
                <a:srgbClr val="212164"/>
              </a:solidFill>
              <a:latin typeface="Arial" charset="0"/>
            </a:endParaRPr>
          </a:p>
        </p:txBody>
      </p:sp>
      <p:sp>
        <p:nvSpPr>
          <p:cNvPr id="85008" name="Text Box 16"/>
          <p:cNvSpPr txBox="1">
            <a:spLocks noChangeArrowheads="1"/>
          </p:cNvSpPr>
          <p:nvPr/>
        </p:nvSpPr>
        <p:spPr bwMode="auto">
          <a:xfrm>
            <a:off x="3332506" y="1905004"/>
            <a:ext cx="1223283"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تتويج</a:t>
            </a:r>
          </a:p>
          <a:p>
            <a:pPr algn="ctr" eaLnBrk="1" hangingPunct="1"/>
            <a:r>
              <a:rPr lang="ar-JO" b="1" dirty="0">
                <a:solidFill>
                  <a:srgbClr val="212164"/>
                </a:solidFill>
                <a:latin typeface="Arial" charset="0"/>
              </a:rPr>
              <a:t>طيباريوس</a:t>
            </a:r>
            <a:endParaRPr lang="en-US" b="1" dirty="0">
              <a:solidFill>
                <a:srgbClr val="212164"/>
              </a:solidFill>
              <a:latin typeface="Arial" charset="0"/>
            </a:endParaRPr>
          </a:p>
        </p:txBody>
      </p:sp>
      <p:sp>
        <p:nvSpPr>
          <p:cNvPr id="85009" name="Text Box 17"/>
          <p:cNvSpPr txBox="1">
            <a:spLocks noChangeArrowheads="1"/>
          </p:cNvSpPr>
          <p:nvPr/>
        </p:nvSpPr>
        <p:spPr bwMode="auto">
          <a:xfrm>
            <a:off x="2419064" y="4191003"/>
            <a:ext cx="151823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212164"/>
                </a:solidFill>
                <a:latin typeface="Arial" charset="0"/>
              </a:rPr>
              <a:t>32-33 سنة</a:t>
            </a:r>
            <a:endParaRPr lang="en-US" b="1" dirty="0">
              <a:solidFill>
                <a:srgbClr val="212164"/>
              </a:solidFill>
              <a:latin typeface="Arial"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endParaRPr lang="en-US"/>
          </a:p>
        </p:txBody>
      </p:sp>
      <p:sp>
        <p:nvSpPr>
          <p:cNvPr id="85011" name="Text Box 19"/>
          <p:cNvSpPr txBox="1">
            <a:spLocks noChangeArrowheads="1"/>
          </p:cNvSpPr>
          <p:nvPr/>
        </p:nvSpPr>
        <p:spPr bwMode="auto">
          <a:xfrm>
            <a:off x="914400" y="4648200"/>
            <a:ext cx="47244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charset="0"/>
              </a:rPr>
              <a:t>و لما ابتدأ يسوع خدمته كان له نحو ثلاثين سنة (لو 3: 23)</a:t>
            </a:r>
            <a:endParaRPr lang="en-US" b="1" dirty="0">
              <a:solidFill>
                <a:srgbClr val="FFFFFF"/>
              </a:solidFill>
              <a:latin typeface="Arial"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rPr>
              <a:t>في السنة الخامسة عشرة لطيباريوس كرز يوحنا (3: 1)</a:t>
            </a:r>
            <a:endParaRPr lang="en-US" b="1" dirty="0">
              <a:solidFill>
                <a:srgbClr val="FFFFFF"/>
              </a:solidFill>
              <a:latin typeface="Arial"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76" tIns="45688" rIns="91376" bIns="45688">
            <a:spAutoFit/>
          </a:bodyPr>
          <a:lstStyle/>
          <a:p>
            <a:pPr algn="ctr"/>
            <a:endParaRPr lang="en-US">
              <a:solidFill>
                <a:srgbClr val="212164"/>
              </a:solidFill>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rPr>
              <a:t>38أ</a:t>
            </a:r>
            <a:endParaRPr lang="en-US" sz="2000" dirty="0">
              <a:solidFill>
                <a:srgbClr val="212164"/>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dirty="0">
                <a:solidFill>
                  <a:srgbClr val="000000"/>
                </a:solidFill>
                <a:latin typeface="Arial" charset="0"/>
                <a:cs typeface="Arial" charset="0"/>
              </a:rPr>
              <a:t>  </a:t>
            </a:r>
            <a:r>
              <a:rPr lang="ar-JO" sz="1200" b="1" dirty="0">
                <a:solidFill>
                  <a:srgbClr val="000000"/>
                </a:solidFill>
                <a:latin typeface="Arial" charset="0"/>
                <a:cs typeface="Arial" charset="0"/>
              </a:rPr>
              <a:t>4</a:t>
            </a:r>
            <a:r>
              <a:rPr lang="en-US" sz="1200" b="1" dirty="0">
                <a:solidFill>
                  <a:srgbClr val="000000"/>
                </a:solidFill>
                <a:latin typeface="Arial" charset="0"/>
                <a:cs typeface="Arial" charset="0"/>
              </a:rPr>
              <a:t>      </a:t>
            </a:r>
            <a:r>
              <a:rPr lang="ar-JO" sz="1200" b="1" dirty="0">
                <a:solidFill>
                  <a:srgbClr val="000000"/>
                </a:solidFill>
                <a:latin typeface="Arial" charset="0"/>
                <a:cs typeface="Arial" charset="0"/>
              </a:rPr>
              <a:t>3</a:t>
            </a:r>
            <a:r>
              <a:rPr lang="en-US" sz="1200" b="1" dirty="0">
                <a:solidFill>
                  <a:srgbClr val="000000"/>
                </a:solidFill>
                <a:latin typeface="Arial" charset="0"/>
                <a:cs typeface="Arial" charset="0"/>
              </a:rPr>
              <a:t>     </a:t>
            </a:r>
            <a:r>
              <a:rPr lang="ar-JO" sz="1200" b="1" dirty="0">
                <a:solidFill>
                  <a:srgbClr val="000000"/>
                </a:solidFill>
                <a:latin typeface="Arial" charset="0"/>
                <a:cs typeface="Arial" charset="0"/>
              </a:rPr>
              <a:t>2</a:t>
            </a:r>
            <a:r>
              <a:rPr lang="en-US" sz="1200" b="1" dirty="0">
                <a:solidFill>
                  <a:srgbClr val="000000"/>
                </a:solidFill>
                <a:latin typeface="Arial" charset="0"/>
                <a:cs typeface="Arial" charset="0"/>
              </a:rPr>
              <a:t>     </a:t>
            </a:r>
            <a:r>
              <a:rPr lang="ar-JO" sz="1200" b="1" dirty="0">
                <a:solidFill>
                  <a:srgbClr val="000000"/>
                </a:solidFill>
                <a:latin typeface="Arial" charset="0"/>
                <a:cs typeface="Arial" charset="0"/>
              </a:rPr>
              <a:t>1</a:t>
            </a:r>
            <a:r>
              <a:rPr lang="en-US" sz="1200" b="1" dirty="0">
                <a:solidFill>
                  <a:srgbClr val="000000"/>
                </a:solidFill>
                <a:latin typeface="Arial" charset="0"/>
                <a:cs typeface="Arial" charset="0"/>
              </a:rPr>
              <a:t>     </a:t>
            </a:r>
            <a:r>
              <a:rPr lang="ar-JO" sz="1200" b="1" dirty="0">
                <a:solidFill>
                  <a:srgbClr val="000099"/>
                </a:solidFill>
                <a:latin typeface="Arial" charset="0"/>
                <a:cs typeface="Arial" charset="0"/>
              </a:rPr>
              <a:t>1</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3</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4</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5</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6</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7</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8</a:t>
            </a:r>
            <a:r>
              <a:rPr lang="en-US" sz="1200" b="1" dirty="0">
                <a:solidFill>
                  <a:srgbClr val="000099"/>
                </a:solidFill>
                <a:latin typeface="Arial" charset="0"/>
                <a:cs typeface="Arial" charset="0"/>
              </a:rPr>
              <a:t> ………………………………</a:t>
            </a:r>
            <a:r>
              <a:rPr lang="mr-IN" sz="1200" b="1" dirty="0">
                <a:solidFill>
                  <a:srgbClr val="000099"/>
                </a:solidFill>
                <a:latin typeface="Arial" charset="0"/>
                <a:cs typeface="Arial" charset="0"/>
              </a:rPr>
              <a:t>……</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26</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27</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28</a:t>
            </a:r>
            <a:r>
              <a:rPr lang="en-US" sz="1200" b="1" dirty="0">
                <a:solidFill>
                  <a:srgbClr val="000099"/>
                </a:solidFill>
                <a:latin typeface="Arial" charset="0"/>
                <a:cs typeface="Arial" charset="0"/>
              </a:rPr>
              <a:t>   </a:t>
            </a:r>
            <a:r>
              <a:rPr lang="ar-JO" sz="1200" b="1" dirty="0">
                <a:solidFill>
                  <a:srgbClr val="000099"/>
                </a:solidFill>
                <a:latin typeface="Arial" charset="0"/>
                <a:cs typeface="Arial" charset="0"/>
              </a:rPr>
              <a:t>29</a:t>
            </a:r>
            <a:endParaRPr lang="en-US" sz="1200" b="1" dirty="0">
              <a:solidFill>
                <a:srgbClr val="000099"/>
              </a:solidFill>
              <a:latin typeface="Arial" charset="0"/>
              <a:cs typeface="Arial" charset="0"/>
            </a:endParaRP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57060" name="Text Box 37"/>
          <p:cNvSpPr txBox="1">
            <a:spLocks noChangeArrowheads="1"/>
          </p:cNvSpPr>
          <p:nvPr/>
        </p:nvSpPr>
        <p:spPr bwMode="auto">
          <a:xfrm>
            <a:off x="0" y="2881316"/>
            <a:ext cx="114297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dirty="0">
                <a:solidFill>
                  <a:srgbClr val="000000"/>
                </a:solidFill>
                <a:latin typeface="Arial" charset="0"/>
                <a:cs typeface="Arial" charset="0"/>
              </a:rPr>
              <a:t>3 سنوات</a:t>
            </a:r>
            <a:endParaRPr lang="en-US" dirty="0">
              <a:solidFill>
                <a:srgbClr val="000000"/>
              </a:solidFill>
              <a:latin typeface="Arial" charset="0"/>
              <a:cs typeface="Arial" charset="0"/>
            </a:endParaRP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dirty="0">
                <a:solidFill>
                  <a:srgbClr val="000000"/>
                </a:solidFill>
                <a:latin typeface="Arial" charset="0"/>
                <a:cs typeface="Arial" charset="0"/>
              </a:rPr>
              <a:t>سنة</a:t>
            </a:r>
            <a:endParaRPr lang="en-US" sz="2000" dirty="0">
              <a:solidFill>
                <a:srgbClr val="000000"/>
              </a:solidFill>
              <a:latin typeface="Arial" charset="0"/>
              <a:cs typeface="Arial" charset="0"/>
            </a:endParaRP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a:solidFill>
                <a:srgbClr val="000000"/>
              </a:solidFill>
              <a:latin typeface="Arial" charset="0"/>
              <a:cs typeface="Arial"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000000"/>
                </a:solidFill>
                <a:latin typeface="Arial" charset="0"/>
                <a:cs typeface="Arial" charset="0"/>
              </a:rPr>
              <a:t>28-29 سنة</a:t>
            </a:r>
            <a:endParaRPr lang="en-US" dirty="0">
              <a:solidFill>
                <a:srgbClr val="000000"/>
              </a:solidFill>
              <a:latin typeface="Arial" charset="0"/>
              <a:cs typeface="Arial" charset="0"/>
            </a:endParaRP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dirty="0">
                <a:solidFill>
                  <a:srgbClr val="000000"/>
                </a:solidFill>
                <a:latin typeface="Arial" charset="0"/>
                <a:cs typeface="Arial" charset="0"/>
              </a:rPr>
              <a:t>ق.م</a:t>
            </a:r>
            <a:r>
              <a:rPr lang="en-US" dirty="0">
                <a:solidFill>
                  <a:srgbClr val="000000"/>
                </a:solidFill>
                <a:latin typeface="Arial" charset="0"/>
                <a:cs typeface="Arial" charset="0"/>
              </a:rPr>
              <a:t>	      </a:t>
            </a:r>
            <a:r>
              <a:rPr lang="ar-JO" dirty="0">
                <a:solidFill>
                  <a:srgbClr val="000099"/>
                </a:solidFill>
                <a:latin typeface="Arial" charset="0"/>
                <a:cs typeface="Arial" charset="0"/>
              </a:rPr>
              <a:t>م</a:t>
            </a:r>
            <a:r>
              <a:rPr lang="en-US" dirty="0">
                <a:solidFill>
                  <a:srgbClr val="000000"/>
                </a:solidFill>
                <a:latin typeface="Arial" charset="0"/>
                <a:cs typeface="Arial"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solidFill>
                <a:srgbClr val="000000"/>
              </a:solidFill>
              <a:latin typeface="Arial" charset="0"/>
              <a:cs typeface="Arial"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dirty="0">
                <a:solidFill>
                  <a:srgbClr val="000000"/>
                </a:solidFill>
                <a:latin typeface="Arial" charset="0"/>
                <a:cs typeface="Arial" charset="0"/>
              </a:rPr>
              <a:t>3 + 1 + 28 = 32 سنة (غير شامل 29 م) </a:t>
            </a:r>
            <a:endParaRPr lang="en-US" dirty="0">
              <a:solidFill>
                <a:srgbClr val="000000"/>
              </a:solidFill>
              <a:latin typeface="Arial" charset="0"/>
              <a:cs typeface="Arial" charset="0"/>
            </a:endParaRPr>
          </a:p>
          <a:p>
            <a:pPr algn="r" eaLnBrk="1" hangingPunct="1">
              <a:spcBef>
                <a:spcPct val="50000"/>
              </a:spcBef>
            </a:pPr>
            <a:r>
              <a:rPr lang="ar-JO" dirty="0">
                <a:solidFill>
                  <a:srgbClr val="000000"/>
                </a:solidFill>
                <a:latin typeface="Arial" charset="0"/>
                <a:cs typeface="Arial" charset="0"/>
              </a:rPr>
              <a:t>3 + 1 + 29 = 33 سنة (شامل 29 م)</a:t>
            </a:r>
            <a:endParaRPr lang="en-US" dirty="0">
              <a:solidFill>
                <a:srgbClr val="000000"/>
              </a:solidFill>
              <a:latin typeface="Arial" charset="0"/>
              <a:cs typeface="Arial" charset="0"/>
            </a:endParaRPr>
          </a:p>
        </p:txBody>
      </p:sp>
      <p:sp>
        <p:nvSpPr>
          <p:cNvPr id="257067" name="Rectangle 44"/>
          <p:cNvSpPr>
            <a:spLocks noGrp="1" noChangeArrowheads="1"/>
          </p:cNvSpPr>
          <p:nvPr>
            <p:ph type="title" idx="4294967295"/>
          </p:nvPr>
        </p:nvSpPr>
        <p:spPr>
          <a:xfrm>
            <a:off x="1150944" y="617538"/>
            <a:ext cx="7793037" cy="914400"/>
          </a:xfrm>
        </p:spPr>
        <p:txBody>
          <a:bodyPr/>
          <a:lstStyle/>
          <a:p>
            <a:pPr algn="ctr" eaLnBrk="1" hangingPunct="1"/>
            <a:r>
              <a:rPr lang="ar-JO" sz="3200" b="1" dirty="0">
                <a:solidFill>
                  <a:schemeClr val="tx1"/>
                </a:solidFill>
                <a:latin typeface="Arial" charset="0"/>
                <a:cs typeface="Arial" charset="0"/>
              </a:rPr>
              <a:t>عمر يسوع</a:t>
            </a:r>
            <a:br>
              <a:rPr lang="en-US" sz="3200" b="1" dirty="0">
                <a:solidFill>
                  <a:schemeClr val="tx1"/>
                </a:solidFill>
                <a:latin typeface="Arial" charset="0"/>
                <a:cs typeface="Arial" charset="0"/>
              </a:rPr>
            </a:br>
            <a:r>
              <a:rPr lang="ar-JO" sz="3200" b="1" dirty="0">
                <a:solidFill>
                  <a:schemeClr val="tx1"/>
                </a:solidFill>
                <a:latin typeface="Arial" charset="0"/>
                <a:cs typeface="Arial" charset="0"/>
              </a:rPr>
              <a:t>عندما بدأ خدمته</a:t>
            </a:r>
            <a:endParaRPr lang="en-US" sz="2400" dirty="0">
              <a:solidFill>
                <a:schemeClr val="tx1"/>
              </a:solidFill>
              <a:latin typeface="Arial" charset="0"/>
              <a:cs typeface="Arial" charset="0"/>
            </a:endParaRPr>
          </a:p>
        </p:txBody>
      </p:sp>
      <p:sp>
        <p:nvSpPr>
          <p:cNvPr id="257068" name="Text Box 45"/>
          <p:cNvSpPr txBox="1">
            <a:spLocks noChangeArrowheads="1"/>
          </p:cNvSpPr>
          <p:nvPr/>
        </p:nvSpPr>
        <p:spPr bwMode="auto">
          <a:xfrm>
            <a:off x="4" y="6373813"/>
            <a:ext cx="8990013"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2000" i="1" dirty="0">
                <a:solidFill>
                  <a:srgbClr val="000000"/>
                </a:solidFill>
                <a:latin typeface="Arial" charset="0"/>
                <a:cs typeface="Arial" charset="0"/>
              </a:rPr>
              <a:t>مقتبس من ميشيل آنج (طالب مسح العهد الجديد، كلية سنغافورة للكتاب المقدس، 2006)</a:t>
            </a:r>
            <a:endParaRPr lang="en-US" sz="2000" i="1" dirty="0">
              <a:solidFill>
                <a:srgbClr val="000000"/>
              </a:solidFill>
              <a:latin typeface="Arial" charset="0"/>
              <a:cs typeface="Arial" charset="0"/>
            </a:endParaRPr>
          </a:p>
        </p:txBody>
      </p:sp>
      <p:sp>
        <p:nvSpPr>
          <p:cNvPr id="89134" name="Text Box 46"/>
          <p:cNvSpPr txBox="1">
            <a:spLocks noChangeArrowheads="1"/>
          </p:cNvSpPr>
          <p:nvPr/>
        </p:nvSpPr>
        <p:spPr bwMode="auto">
          <a:xfrm>
            <a:off x="4419600" y="1524000"/>
            <a:ext cx="4724400" cy="83093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b="1" dirty="0">
                <a:solidFill>
                  <a:srgbClr val="FFFFFF"/>
                </a:solidFill>
                <a:latin typeface="Arial" charset="0"/>
              </a:rPr>
              <a:t>و لما ابتدأ يسوع خدمته كان له نحو ثلاثين سنة (لو 3: 23)</a:t>
            </a:r>
            <a:endParaRPr lang="en-US" b="1" dirty="0">
              <a:solidFill>
                <a:srgbClr val="FFFFFF"/>
              </a:solidFill>
              <a:latin typeface="Arial"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FFFFFF"/>
                </a:solidFill>
                <a:latin typeface="Arial" charset="0"/>
                <a:cs typeface="Arial" charset="0"/>
              </a:rPr>
              <a:t>38أ</a:t>
            </a:r>
            <a:endParaRPr lang="en-US" sz="2000" dirty="0">
              <a:solidFill>
                <a:srgbClr val="212164"/>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ar-JO" sz="8800" b="1" dirty="0">
                <a:solidFill>
                  <a:srgbClr val="FFFFFF"/>
                </a:solidFill>
                <a:effectLst>
                  <a:glow rad="228600">
                    <a:schemeClr val="bg2"/>
                  </a:glow>
                </a:effectLst>
                <a:latin typeface="Arial"/>
                <a:ea typeface="ＭＳ Ｐゴシック" charset="0"/>
                <a:cs typeface="Arial"/>
              </a:rPr>
              <a:t>أعمال الرسل</a:t>
            </a:r>
            <a:endParaRPr lang="en-US" sz="8800" b="1" dirty="0">
              <a:solidFill>
                <a:srgbClr val="FFFFFF"/>
              </a:solidFill>
              <a:effectLst>
                <a:glow rad="228600">
                  <a:schemeClr val="bg2"/>
                </a:glow>
              </a:effectLst>
              <a:latin typeface="Arial"/>
              <a:ea typeface="ＭＳ Ｐゴシック" charset="0"/>
              <a:cs typeface="Arial"/>
            </a:endParaRP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800" b="1" dirty="0">
                <a:solidFill>
                  <a:srgbClr val="FFFFFF"/>
                </a:solidFill>
                <a:effectLst>
                  <a:outerShdw blurRad="38100" dist="38100" dir="2700000" algn="tl">
                    <a:srgbClr val="000000"/>
                  </a:outerShdw>
                </a:effectLst>
                <a:latin typeface="Arial" charset="0"/>
                <a:cs typeface="Arial" charset="0"/>
              </a:rPr>
              <a:t>د. ريك جريفيث</a:t>
            </a:r>
            <a:r>
              <a:rPr lang="en-US" sz="1800" b="1" dirty="0">
                <a:solidFill>
                  <a:srgbClr val="FFFFFF"/>
                </a:solidFill>
                <a:effectLst>
                  <a:outerShdw blurRad="38100" dist="38100" dir="2700000" algn="tl">
                    <a:srgbClr val="000000"/>
                  </a:outerShdw>
                </a:effectLst>
                <a:latin typeface="Arial" charset="0"/>
                <a:cs typeface="Arial" charset="0"/>
              </a:rPr>
              <a:t> • </a:t>
            </a:r>
            <a:r>
              <a:rPr lang="ar-JO" sz="1800" b="1" dirty="0">
                <a:solidFill>
                  <a:srgbClr val="FFFFFF"/>
                </a:solidFill>
                <a:effectLst>
                  <a:outerShdw blurRad="38100" dist="38100" dir="2700000" algn="tl">
                    <a:srgbClr val="000000"/>
                  </a:outerShdw>
                </a:effectLst>
                <a:latin typeface="Arial" charset="0"/>
                <a:cs typeface="Arial" charset="0"/>
              </a:rPr>
              <a:t>مؤسسة الدراسات اللاهوتية الأردنية</a:t>
            </a:r>
            <a:r>
              <a:rPr lang="en-US" sz="1800" b="1" dirty="0">
                <a:solidFill>
                  <a:srgbClr val="FFFFFF"/>
                </a:solidFill>
                <a:effectLst>
                  <a:outerShdw blurRad="38100" dist="38100" dir="2700000" algn="tl">
                    <a:srgbClr val="000000"/>
                  </a:outerShdw>
                </a:effectLst>
                <a:latin typeface="Arial" charset="0"/>
                <a:cs typeface="Arial" charset="0"/>
              </a:rPr>
              <a:t> • BibleStudyDownloads.org</a:t>
            </a:r>
            <a:endParaRPr lang="en-US" sz="11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42801398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السيادة 2</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32820179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effectLst>
                  <a:glow rad="101600">
                    <a:schemeClr val="tx1">
                      <a:alpha val="99000"/>
                    </a:schemeClr>
                  </a:glow>
                </a:effectLst>
              </a:rPr>
              <a:t>الموضوع الرئيسي</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4800" b="1" dirty="0">
                <a:solidFill>
                  <a:srgbClr val="FFFFFF"/>
                </a:solidFill>
                <a:effectLst>
                  <a:glow rad="127000">
                    <a:srgbClr val="000000"/>
                  </a:glow>
                </a:effectLst>
                <a:latin typeface="Arial" charset="0"/>
                <a:ea typeface="ＭＳ Ｐゴシック" charset="0"/>
                <a:cs typeface="ＭＳ Ｐゴシック"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0" y="44450"/>
            <a:ext cx="530915"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 name="TextBox 3"/>
          <p:cNvSpPr txBox="1"/>
          <p:nvPr/>
        </p:nvSpPr>
        <p:spPr>
          <a:xfrm>
            <a:off x="179512" y="1622404"/>
            <a:ext cx="8964488" cy="3970318"/>
          </a:xfrm>
          <a:prstGeom prst="rect">
            <a:avLst/>
          </a:prstGeom>
          <a:noFill/>
        </p:spPr>
        <p:txBody>
          <a:bodyPr>
            <a:spAutoFit/>
          </a:bodyPr>
          <a:lstStyle/>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ثلاثة اقسام يتكون كل منها من 9 أسفار : 9 تاريخية/رعوية + 9 بولسية + 9 عامة</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جمهور بولس كانوا من اليهود و الأمم لكن الرسائل العامة فيها يهود فقط في عبرانيين و يعقوب مع أن الكنيسة كانت أكثر من الأمم بعد ذلك </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الرسائل البولسية تعالج المسيحيين الأوائل الذين عاينوا يسوع حياً بينما الرسائل العامة تعالج الجيل الثاني من المؤمنين</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اساس العهد الجديد يعتمد على الأسفار التي تغطي حياة المسيح كون يسوع هو مركز العهد الجديد</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rPr>
              <a:t>سفر الأعمال هو الجسر بين الأناجيل و الرسائل</a:t>
            </a:r>
            <a:endParaRPr kumimoji="0" lang="en-US" sz="2800" b="1" i="0" u="none" strike="noStrike" kern="1200" cap="none" spc="0" normalizeH="0" baseline="0" noProof="0" dirty="0">
              <a:ln>
                <a:noFill/>
              </a:ln>
              <a:solidFill>
                <a:srgbClr val="FFFFFF"/>
              </a:solidFill>
              <a:effectLst>
                <a:glow rad="114300">
                  <a:srgbClr val="000000">
                    <a:alpha val="88000"/>
                  </a:srgbClr>
                </a:glow>
              </a:effectLst>
              <a:uLnTx/>
              <a:uFillTx/>
              <a:latin typeface="Arial"/>
              <a:ea typeface="ＭＳ Ｐゴシック" charset="0"/>
              <a:cs typeface="Arial"/>
            </a:endParaRPr>
          </a:p>
        </p:txBody>
      </p:sp>
      <p:pic>
        <p:nvPicPr>
          <p:cNvPr id="6" name="Picture 5">
            <a:extLst>
              <a:ext uri="{FF2B5EF4-FFF2-40B4-BE49-F238E27FC236}">
                <a16:creationId xmlns:a16="http://schemas.microsoft.com/office/drawing/2014/main" id="{B73BC920-03E2-2648-B099-3A9E79CFC03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35868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altLang="zh-CN" b="1" dirty="0">
                <a:solidFill>
                  <a:srgbClr val="FFFFFF"/>
                </a:solidFill>
                <a:effectLst>
                  <a:outerShdw blurRad="38100" dist="38100" dir="2700000" algn="tl">
                    <a:srgbClr val="000000"/>
                  </a:outerShdw>
                </a:effectLst>
                <a:latin typeface="Arial" charset="0"/>
                <a:cs typeface="Arial" charset="0"/>
              </a:rPr>
              <a:t>لكنكم ستنالون قوة متى حل الروح القدس عليكم و تكونون لي شهوداً في أورشليم و في كل اليهودية و السامرة و إلى أقصى الأرض </a:t>
            </a:r>
          </a:p>
          <a:p>
            <a:pPr defTabSz="456952">
              <a:defRPr/>
            </a:pPr>
            <a:r>
              <a:rPr lang="ar-JO" altLang="zh-CN" b="1" dirty="0">
                <a:solidFill>
                  <a:srgbClr val="FFFFFF"/>
                </a:solidFill>
                <a:effectLst>
                  <a:outerShdw blurRad="38100" dist="38100" dir="2700000" algn="tl">
                    <a:srgbClr val="000000"/>
                  </a:outerShdw>
                </a:effectLst>
                <a:latin typeface="Arial" charset="0"/>
                <a:cs typeface="Arial" charset="0"/>
              </a:rPr>
              <a:t>(أعمال 1: 8)</a:t>
            </a:r>
            <a:endParaRPr lang="en-US" altLang="zh-CN" b="1" dirty="0">
              <a:solidFill>
                <a:srgbClr val="FFFFFF"/>
              </a:solidFill>
              <a:effectLst>
                <a:outerShdw blurRad="38100" dist="38100" dir="2700000" algn="tl">
                  <a:srgbClr val="000000"/>
                </a:outerShdw>
              </a:effectLst>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JO" sz="4800" b="1" dirty="0">
                <a:solidFill>
                  <a:srgbClr val="FFFFFF"/>
                </a:solidFill>
                <a:effectLst>
                  <a:glow rad="127000">
                    <a:srgbClr val="000000"/>
                  </a:glow>
                </a:effectLst>
                <a:latin typeface="Arial" charset="0"/>
                <a:ea typeface="ＭＳ Ｐゴシック" charset="0"/>
                <a:cs typeface="ＭＳ Ｐゴシック" charset="0"/>
              </a:rPr>
              <a:t>أعمال الرسل</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14141601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120</a:t>
            </a:r>
            <a:endParaRPr lang="en-US" b="1" dirty="0">
              <a:solidFill>
                <a:srgbClr val="000000"/>
              </a:solidFill>
              <a:latin typeface="Arial" charset="0"/>
              <a:cs typeface="Arial"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FFFFFF"/>
                </a:solidFill>
                <a:latin typeface="Arial" charset="0"/>
                <a:cs typeface="Arial" charset="0"/>
              </a:rPr>
              <a:t>البيان الموجز</a:t>
            </a:r>
            <a:endParaRPr lang="en-US" altLang="zh-CN" sz="3600" b="1" dirty="0">
              <a:solidFill>
                <a:srgbClr val="FFFFFF"/>
              </a:solidFill>
              <a:latin typeface="Arial" charset="0"/>
              <a:cs typeface="Arial" charset="0"/>
            </a:endParaRPr>
          </a:p>
          <a:p>
            <a:pPr algn="ctr" eaLnBrk="1" hangingPunct="1"/>
            <a:r>
              <a:rPr lang="ar-JO" sz="3600" b="1" dirty="0">
                <a:solidFill>
                  <a:srgbClr val="FFFFFF"/>
                </a:solidFill>
                <a:latin typeface="Arial" charset="0"/>
                <a:cs typeface="Arial" charset="0"/>
              </a:rPr>
              <a:t>إن </a:t>
            </a:r>
            <a:r>
              <a:rPr lang="ar-JO" sz="3600" b="1" dirty="0">
                <a:solidFill>
                  <a:srgbClr val="FFFF00"/>
                </a:solidFill>
                <a:latin typeface="Arial" charset="0"/>
                <a:cs typeface="Arial" charset="0"/>
              </a:rPr>
              <a:t>تقدم الله الموجه سياديًا لرسالة الملكوت </a:t>
            </a:r>
            <a:r>
              <a:rPr lang="ar-JO" sz="3600" b="1" dirty="0">
                <a:solidFill>
                  <a:srgbClr val="FFFFFF"/>
                </a:solidFill>
                <a:latin typeface="Arial" charset="0"/>
                <a:cs typeface="Arial" charset="0"/>
              </a:rPr>
              <a:t>من يهود أورشليم إلى الرومان غير اليهود في تاريخ الكنيسة المبكر يثبت أن </a:t>
            </a:r>
            <a:r>
              <a:rPr lang="ar-JO" sz="3600" b="1" dirty="0">
                <a:solidFill>
                  <a:srgbClr val="FFFF00"/>
                </a:solidFill>
                <a:latin typeface="Arial" charset="0"/>
                <a:cs typeface="Arial" charset="0"/>
              </a:rPr>
              <a:t>الله مسؤول </a:t>
            </a:r>
            <a:r>
              <a:rPr lang="ar-JO" sz="3600" b="1" dirty="0">
                <a:solidFill>
                  <a:srgbClr val="FFFFFF"/>
                </a:solidFill>
                <a:latin typeface="Arial" charset="0"/>
                <a:cs typeface="Arial" charset="0"/>
              </a:rPr>
              <a:t>عن كنيسته ويحث المؤمنين على </a:t>
            </a:r>
            <a:r>
              <a:rPr lang="ar-JO" sz="3600" b="1" dirty="0">
                <a:solidFill>
                  <a:srgbClr val="FFFF00"/>
                </a:solidFill>
                <a:latin typeface="Arial" charset="0"/>
                <a:cs typeface="Arial" charset="0"/>
              </a:rPr>
              <a:t>الشهادة في كل مكان</a:t>
            </a:r>
            <a:r>
              <a:rPr lang="ar-JO" sz="3600" b="1" dirty="0">
                <a:solidFill>
                  <a:srgbClr val="FFFFFF"/>
                </a:solidFill>
                <a:latin typeface="Arial" charset="0"/>
                <a:cs typeface="Arial" charset="0"/>
              </a:rPr>
              <a:t>.</a:t>
            </a:r>
            <a:endParaRPr lang="en-US" sz="3600" b="1" dirty="0">
              <a:solidFill>
                <a:srgbClr val="FFFFFF"/>
              </a:solidFill>
              <a:latin typeface="Arial" charset="0"/>
              <a:cs typeface="Arial"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u="sng" dirty="0">
                <a:solidFill>
                  <a:srgbClr val="000000"/>
                </a:solidFill>
                <a:latin typeface="Arial" charset="0"/>
                <a:cs typeface="Arial" charset="0"/>
              </a:rPr>
              <a:t>التطبيق</a:t>
            </a:r>
            <a:endParaRPr lang="en-US" altLang="zh-CN" sz="3600" b="1" dirty="0">
              <a:solidFill>
                <a:srgbClr val="000000"/>
              </a:solidFill>
              <a:latin typeface="Arial" charset="0"/>
              <a:cs typeface="Arial" charset="0"/>
            </a:endParaRPr>
          </a:p>
          <a:p>
            <a:pPr algn="ctr" eaLnBrk="1" hangingPunct="1">
              <a:lnSpc>
                <a:spcPct val="90000"/>
              </a:lnSpc>
            </a:pPr>
            <a:r>
              <a:rPr lang="ar-JO" altLang="zh-CN" sz="3600" b="1" dirty="0">
                <a:solidFill>
                  <a:srgbClr val="000000"/>
                </a:solidFill>
                <a:latin typeface="Arial" charset="0"/>
                <a:cs typeface="Arial" charset="0"/>
              </a:rPr>
              <a:t>كيف يوسع الله رسالة ملكوته من خلالك ؟</a:t>
            </a:r>
            <a:endParaRPr lang="en-US" altLang="zh-CN" sz="3600" b="1" dirty="0">
              <a:solidFill>
                <a:srgbClr val="000000"/>
              </a:solidFill>
              <a:latin typeface="Arial" charset="0"/>
              <a:cs typeface="Arial" charset="0"/>
            </a:endParaRPr>
          </a:p>
          <a:p>
            <a:pPr algn="ctr" eaLnBrk="1" hangingPunct="1"/>
            <a:r>
              <a:rPr lang="en-US" altLang="zh-CN" sz="3600" b="1" dirty="0">
                <a:solidFill>
                  <a:srgbClr val="000000"/>
                </a:solidFill>
                <a:latin typeface="Arial" charset="0"/>
                <a:cs typeface="Arial" charset="0"/>
              </a:rPr>
              <a:t> </a:t>
            </a:r>
          </a:p>
          <a:p>
            <a:pPr algn="ctr" eaLnBrk="1" hangingPunct="1">
              <a:lnSpc>
                <a:spcPct val="90000"/>
              </a:lnSpc>
            </a:pPr>
            <a:r>
              <a:rPr lang="ar-JO" altLang="zh-CN" sz="3600" b="1" dirty="0">
                <a:solidFill>
                  <a:srgbClr val="000000"/>
                </a:solidFill>
                <a:latin typeface="Arial" charset="0"/>
                <a:cs typeface="Arial" charset="0"/>
              </a:rPr>
              <a:t>كيف تتناسب مع هدفه العام لنشر الإنجيل في جميع أنحاء الأرض؟</a:t>
            </a:r>
            <a:endParaRPr lang="en-US" sz="3600" b="1" dirty="0">
              <a:solidFill>
                <a:srgbClr val="000000"/>
              </a:solidFill>
              <a:latin typeface="Arial" charset="0"/>
              <a:cs typeface="Arial"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200" b="1" dirty="0">
                <a:solidFill>
                  <a:srgbClr val="FFFFFF"/>
                </a:solidFill>
                <a:latin typeface="Arial" charset="0"/>
                <a:cs typeface="Arial" charset="0"/>
              </a:rPr>
              <a:t>أعمال الرسل</a:t>
            </a:r>
            <a:endParaRPr lang="en-US" sz="3200" dirty="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dirty="0">
                <a:latin typeface="Arial" charset="0"/>
                <a:ea typeface="ＭＳ Ｐゴシック" charset="0"/>
                <a:cs typeface="Arial" charset="0"/>
              </a:rPr>
              <a:t>التلخيص و التطبيق</a:t>
            </a:r>
            <a:endParaRPr lang="en-US" sz="2400" dirty="0">
              <a:latin typeface="Arial" charset="0"/>
              <a:ea typeface="ＭＳ Ｐゴシック" charset="0"/>
              <a:cs typeface="Arial"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بيان الملكوت في سفر الأعمال</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charset="0"/>
                <a:ea typeface="ＭＳ Ｐゴシック" charset="0"/>
                <a:cs typeface="ＭＳ Ｐゴシック" charset="0"/>
              </a:rPr>
              <a:t>تتوسع رسالة الملكوت من استقبالها من قبل اليهود في القدس (١: ١-٦: ٧) إلى يهوذا والسامريين (٦: ٨-٨: ٤٠) إلى الأمم في روما (٩-٢٨) في العديد من "تقارير التقدم" (2:47 ؛ 6: 7 ؛ 8:40 ؛ 9:31 ؛ 12:24 ؛ 16: 5 ؛ 19:20 ؛ 28: 30-31 ؛ ربما 2:41 ؛ 4:31 ؛ 5:42 ؛ 8 : 25 ، وما إلى ذلك) ليظهر للمؤمنين أن الله سوف ينمي كنيسته ، وليس الإنسان.</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27ب</a:t>
            </a:r>
            <a:endParaRPr lang="en-US" b="1" dirty="0">
              <a:solidFill>
                <a:srgbClr val="FFFFFF"/>
              </a:solidFill>
              <a:cs typeface="Arial" charset="0"/>
            </a:endParaRPr>
          </a:p>
        </p:txBody>
      </p:sp>
    </p:spTree>
    <p:extLst>
      <p:ext uri="{BB962C8B-B14F-4D97-AF65-F5344CB8AC3E}">
        <p14:creationId xmlns:p14="http://schemas.microsoft.com/office/powerpoint/2010/main" val="6481253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العهد في سفر الأعمال</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charset="0"/>
                <a:ea typeface="ＭＳ Ｐゴシック" charset="0"/>
                <a:cs typeface="ＭＳ Ｐゴシック" charset="0"/>
              </a:rPr>
              <a:t>أرسل المسيح الروح القدس ليشكل الكنيسة (1: 8 ؛ 2: 14-18 ، 33 ، 38-39 ؛ 10: 44-47) ، لذلك يجب على المؤمنين أن يتوبوا ويعتمدوا للانضمام إلى مجتمع العهد الجديد هذا الذي يسمى الكنيسة (2:21 ، 38 ؛ 3:19 ؛ 10:43 ، 47-48 ؛ 17:30 ؛ 26:20).</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27ب</a:t>
            </a:r>
            <a:endParaRPr lang="en-US" b="1" dirty="0">
              <a:solidFill>
                <a:srgbClr val="FFFFFF"/>
              </a:solidFill>
              <a:cs typeface="Arial" charset="0"/>
            </a:endParaRPr>
          </a:p>
        </p:txBody>
      </p:sp>
    </p:spTree>
    <p:extLst>
      <p:ext uri="{BB962C8B-B14F-4D97-AF65-F5344CB8AC3E}">
        <p14:creationId xmlns:p14="http://schemas.microsoft.com/office/powerpoint/2010/main" val="34904629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الفداء في سفر الأعمال</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charset="0"/>
                <a:ea typeface="ＭＳ Ｐゴシック" charset="0"/>
                <a:cs typeface="ＭＳ Ｐゴシック" charset="0"/>
              </a:rPr>
              <a:t>تم التأكيد على النداء العالمي للخلاص من خلال الإنجيل (1: 8 ؛ 28: 30-31) في أن سفر أعمال الرسل يسجل أكثر من 80 موقعًا جغرافيًا - أكثر من أي كتاب آخر في العهد الجديد.</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27ب</a:t>
            </a:r>
            <a:endParaRPr lang="en-US" b="1" dirty="0">
              <a:solidFill>
                <a:srgbClr val="FFFFFF"/>
              </a:solidFill>
              <a:cs typeface="Arial" charset="0"/>
            </a:endParaRPr>
          </a:p>
        </p:txBody>
      </p:sp>
    </p:spTree>
    <p:extLst>
      <p:ext uri="{BB962C8B-B14F-4D97-AF65-F5344CB8AC3E}">
        <p14:creationId xmlns:p14="http://schemas.microsoft.com/office/powerpoint/2010/main" val="30571405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a:cs typeface="Arial"/>
              </a:rPr>
              <a:t>النبوة في سفر الأعمال</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a:t>
            </a:r>
            <a:r>
              <a:rPr lang="ar-JO" sz="3600" b="1" dirty="0">
                <a:solidFill>
                  <a:schemeClr val="bg1"/>
                </a:solidFill>
                <a:effectLst>
                  <a:glow rad="101600">
                    <a:schemeClr val="tx1">
                      <a:alpha val="99000"/>
                    </a:schemeClr>
                  </a:glow>
                </a:effectLst>
                <a:latin typeface="Arial"/>
                <a:cs typeface="Arial"/>
              </a:rPr>
              <a:t>رب، إله</a:t>
            </a:r>
            <a:r>
              <a:rPr lang="en-US" sz="3600" b="1" dirty="0">
                <a:solidFill>
                  <a:schemeClr val="bg1"/>
                </a:solidFill>
                <a:effectLst>
                  <a:glow rad="101600">
                    <a:schemeClr val="tx1">
                      <a:alpha val="99000"/>
                    </a:schemeClr>
                  </a:glow>
                </a:effectLst>
                <a:latin typeface="Arial"/>
                <a:cs typeface="Arial"/>
              </a:rPr>
              <a:t>)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ar-JO" sz="3600" b="1" dirty="0">
                <a:solidFill>
                  <a:srgbClr val="FFFFFF"/>
                </a:solidFill>
                <a:effectLst>
                  <a:glow rad="127000">
                    <a:srgbClr val="000000"/>
                  </a:glow>
                </a:effectLst>
                <a:latin typeface="Arial" charset="0"/>
                <a:ea typeface="ＭＳ Ｐゴシック" charset="0"/>
                <a:cs typeface="ＭＳ Ｐゴシック" charset="0"/>
              </a:rPr>
              <a:t>حقق يسوع نبوءات العهد القديم (2:30 ؛ 3:19 ، 24 ؛ 10:43 ؛ 26: 6-7 ، 22) ، خاصة في معجزاته (2:22 ؛ 10:38) ، و الموت وفقًا لمقاصد الله (2 : 23 ؛ 3: 13-15 ، 18 ؛ 4:11 ؛ 10:39 ؛ 26:23) ، القيامة (2:24 ، 31-32 ؛ 3:15 ، 26 ؛ 10: 40-41 ؛ 17:31 ؛ 26 ، 23) ، والتمجيد إلى عرش الله كرب (2: 25-29 ، 33-36 ؛ 3:13 ؛ 10:36) حتى يعود (3: 20-21 ؛ 10:42 ؛ 17:31 ؛ راجع مسح العهد القديم 137</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27ب</a:t>
            </a:r>
            <a:endParaRPr lang="en-US" b="1" dirty="0">
              <a:solidFill>
                <a:srgbClr val="FFFFFF"/>
              </a:solidFill>
              <a:cs typeface="Arial" charset="0"/>
            </a:endParaRPr>
          </a:p>
        </p:txBody>
      </p:sp>
    </p:spTree>
    <p:extLst>
      <p:ext uri="{BB962C8B-B14F-4D97-AF65-F5344CB8AC3E}">
        <p14:creationId xmlns:p14="http://schemas.microsoft.com/office/powerpoint/2010/main" val="2209256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120</a:t>
            </a:r>
            <a:endParaRPr lang="en-US" b="1" dirty="0">
              <a:solidFill>
                <a:srgbClr val="000000"/>
              </a:solidFill>
              <a:latin typeface="Arial" charset="0"/>
              <a:cs typeface="Arial"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4400" b="1" dirty="0">
                <a:solidFill>
                  <a:srgbClr val="FFFFFF"/>
                </a:solidFill>
                <a:latin typeface="Arial" charset="0"/>
                <a:ea typeface="Arial" charset="0"/>
                <a:cs typeface="Arial" charset="0"/>
              </a:rPr>
              <a:t>أعمال الرسل</a:t>
            </a:r>
            <a:endParaRPr lang="en-US" sz="4400" dirty="0">
              <a:solidFill>
                <a:srgbClr val="FFFFFF"/>
              </a:solidFill>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600" b="1" dirty="0">
                    <a:solidFill>
                      <a:srgbClr val="FFFFFF"/>
                    </a:solidFill>
                    <a:latin typeface="Arial" charset="0"/>
                    <a:ea typeface="Arial" charset="0"/>
                    <a:cs typeface="Arial" charset="0"/>
                  </a:rPr>
                  <a:t>المُعلن عن المُخلِّص العالمي في تقدم المملكة ذات السيادة</a:t>
                </a:r>
                <a:endParaRPr lang="en-US" altLang="zh-CN" sz="3600" b="1" dirty="0">
                  <a:solidFill>
                    <a:srgbClr val="FFFFFF"/>
                  </a:solidFill>
                  <a:latin typeface="Arial" charset="0"/>
                  <a:ea typeface="Arial" charset="0"/>
                  <a:cs typeface="Arial"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أورشليم</a:t>
                </a:r>
                <a:endParaRPr lang="en-US" altLang="zh-CN" sz="3200" b="1" dirty="0">
                  <a:solidFill>
                    <a:srgbClr val="000000"/>
                  </a:solidFill>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اليهودية و السامرة</a:t>
                </a:r>
                <a:endParaRPr lang="en-US" altLang="zh-CN" sz="3200" b="1" dirty="0">
                  <a:solidFill>
                    <a:srgbClr val="000000"/>
                  </a:solidFill>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أقصى الأرض</a:t>
                </a:r>
                <a:endParaRPr lang="en-US" altLang="zh-CN" sz="3200" b="1" dirty="0">
                  <a:solidFill>
                    <a:srgbClr val="000000"/>
                  </a:solidFill>
                  <a:latin typeface="Arial" charset="0"/>
                  <a:ea typeface="Arial" charset="0"/>
                  <a:cs typeface="Arial"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1: 1-6: 7</a:t>
                </a:r>
                <a:endParaRPr lang="en-US" altLang="zh-CN" sz="3200" b="1" dirty="0">
                  <a:solidFill>
                    <a:srgbClr val="000000"/>
                  </a:solidFill>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6: 8-8: 40</a:t>
                </a:r>
                <a:endParaRPr lang="en-US" altLang="zh-CN" sz="3200" b="1" dirty="0">
                  <a:solidFill>
                    <a:srgbClr val="000000"/>
                  </a:solidFill>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الإصحاحات 9-28</a:t>
                </a:r>
                <a:endParaRPr lang="en-US" altLang="zh-CN" sz="3200" b="1" dirty="0">
                  <a:solidFill>
                    <a:srgbClr val="000000"/>
                  </a:solidFill>
                  <a:latin typeface="Arial" charset="0"/>
                  <a:ea typeface="Arial" charset="0"/>
                  <a:cs typeface="Arial"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اليهود</a:t>
                </a:r>
                <a:endParaRPr lang="en-US" altLang="zh-CN" sz="3200" b="1" dirty="0">
                  <a:solidFill>
                    <a:srgbClr val="000000"/>
                  </a:solidFill>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charset="0"/>
                    <a:ea typeface="Arial" charset="0"/>
                    <a:cs typeface="Arial" charset="0"/>
                  </a:rPr>
                  <a:t> </a:t>
                </a:r>
              </a:p>
              <a:p>
                <a:pPr algn="ctr" eaLnBrk="0" hangingPunct="0"/>
                <a:r>
                  <a:rPr lang="ar-JO" altLang="zh-CN" sz="3200" b="1" dirty="0">
                    <a:solidFill>
                      <a:srgbClr val="000000"/>
                    </a:solidFill>
                    <a:latin typeface="Arial" charset="0"/>
                    <a:ea typeface="Arial" charset="0"/>
                    <a:cs typeface="Arial" charset="0"/>
                  </a:rPr>
                  <a:t>السامريون</a:t>
                </a:r>
                <a:r>
                  <a:rPr lang="en-US" altLang="zh-CN" sz="3200" b="1" dirty="0">
                    <a:solidFill>
                      <a:srgbClr val="000000"/>
                    </a:solidFill>
                    <a:latin typeface="Arial" charset="0"/>
                    <a:ea typeface="Arial" charset="0"/>
                    <a:cs typeface="Arial" charset="0"/>
                  </a:rPr>
                  <a:t> </a:t>
                </a:r>
              </a:p>
              <a:p>
                <a:pPr algn="ctr" eaLnBrk="0" hangingPunct="0"/>
                <a:r>
                  <a:rPr lang="en-US" altLang="zh-CN" sz="3200" b="1" dirty="0">
                    <a:solidFill>
                      <a:srgbClr val="000000"/>
                    </a:solidFill>
                    <a:latin typeface="Arial" charset="0"/>
                    <a:ea typeface="Arial" charset="0"/>
                    <a:cs typeface="Arial" charset="0"/>
                  </a:rPr>
                  <a:t>(</a:t>
                </a:r>
                <a:r>
                  <a:rPr lang="ar-JO" altLang="zh-CN" sz="3200" b="1" dirty="0">
                    <a:solidFill>
                      <a:srgbClr val="000000"/>
                    </a:solidFill>
                    <a:latin typeface="Arial" charset="0"/>
                    <a:ea typeface="Arial" charset="0"/>
                    <a:cs typeface="Arial" charset="0"/>
                  </a:rPr>
                  <a:t>سلالات مختلطة</a:t>
                </a:r>
                <a:r>
                  <a:rPr lang="en-US" altLang="zh-CN" sz="3200" b="1" dirty="0">
                    <a:solidFill>
                      <a:srgbClr val="000000"/>
                    </a:solidFill>
                    <a:latin typeface="Arial" charset="0"/>
                    <a:ea typeface="Arial" charset="0"/>
                    <a:cs typeface="Arial" charset="0"/>
                  </a:rPr>
                  <a:t>)</a:t>
                </a:r>
              </a:p>
              <a:p>
                <a:pPr algn="ctr" eaLnBrk="0" hangingPunct="0"/>
                <a:endParaRPr lang="en-US" altLang="zh-CN" sz="3200" b="1" dirty="0">
                  <a:solidFill>
                    <a:srgbClr val="000000"/>
                  </a:solidFill>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ar-JO" altLang="zh-CN" sz="3200" b="1" dirty="0">
                    <a:solidFill>
                      <a:srgbClr val="000000"/>
                    </a:solidFill>
                    <a:latin typeface="Arial" charset="0"/>
                    <a:ea typeface="Arial" charset="0"/>
                    <a:cs typeface="Arial" charset="0"/>
                  </a:rPr>
                  <a:t>الأمم</a:t>
                </a:r>
                <a:endParaRPr lang="en-US" altLang="zh-CN" sz="3200" b="1" dirty="0">
                  <a:solidFill>
                    <a:srgbClr val="000000"/>
                  </a:solidFill>
                  <a:latin typeface="Arial" charset="0"/>
                  <a:ea typeface="Arial" charset="0"/>
                  <a:cs typeface="Arial"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charset="0"/>
                    <a:ea typeface="Arial" charset="0"/>
                    <a:cs typeface="Arial" charset="0"/>
                  </a:rPr>
                  <a:t> </a:t>
                </a:r>
              </a:p>
              <a:p>
                <a:pPr algn="ctr" eaLnBrk="0" hangingPunct="0"/>
                <a:r>
                  <a:rPr lang="ar-JO" altLang="zh-CN" sz="3200" b="1" dirty="0">
                    <a:solidFill>
                      <a:srgbClr val="000000"/>
                    </a:solidFill>
                    <a:latin typeface="Arial" charset="0"/>
                    <a:ea typeface="Arial" charset="0"/>
                    <a:cs typeface="Arial" charset="0"/>
                  </a:rPr>
                  <a:t>33-35 م</a:t>
                </a:r>
                <a:endParaRPr lang="en-US" altLang="zh-CN" sz="3200" b="1" dirty="0">
                  <a:solidFill>
                    <a:srgbClr val="000000"/>
                  </a:solidFill>
                  <a:latin typeface="Arial" charset="0"/>
                  <a:ea typeface="Arial" charset="0"/>
                  <a:cs typeface="Arial" charset="0"/>
                </a:endParaRPr>
              </a:p>
              <a:p>
                <a:pPr algn="ctr" eaLnBrk="0" hangingPunct="0"/>
                <a:r>
                  <a:rPr lang="en-US" altLang="zh-CN" sz="3200" b="1" dirty="0">
                    <a:solidFill>
                      <a:srgbClr val="000000"/>
                    </a:solidFill>
                    <a:latin typeface="Arial" charset="0"/>
                    <a:ea typeface="Arial" charset="0"/>
                    <a:cs typeface="Arial" charset="0"/>
                  </a:rPr>
                  <a:t>(</a:t>
                </a:r>
                <a:r>
                  <a:rPr lang="ar-JO" altLang="zh-CN" sz="3200" b="1" dirty="0">
                    <a:solidFill>
                      <a:srgbClr val="000000"/>
                    </a:solidFill>
                    <a:latin typeface="Arial" charset="0"/>
                    <a:ea typeface="Arial" charset="0"/>
                    <a:cs typeface="Arial" charset="0"/>
                  </a:rPr>
                  <a:t>سنتان</a:t>
                </a:r>
                <a:r>
                  <a:rPr lang="en-US" altLang="zh-CN" sz="3200" b="1" dirty="0">
                    <a:solidFill>
                      <a:srgbClr val="000000"/>
                    </a:solidFill>
                    <a:latin typeface="Arial" charset="0"/>
                    <a:ea typeface="Arial" charset="0"/>
                    <a:cs typeface="Arial" charset="0"/>
                  </a:rPr>
                  <a:t>)</a:t>
                </a:r>
              </a:p>
              <a:p>
                <a:pPr algn="ctr" eaLnBrk="0" hangingPunct="0"/>
                <a:r>
                  <a:rPr lang="en-US" altLang="zh-CN" sz="3200" b="1" dirty="0">
                    <a:solidFill>
                      <a:srgbClr val="000000"/>
                    </a:solidFill>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charset="0"/>
                    <a:ea typeface="Arial" charset="0"/>
                    <a:cs typeface="Arial" charset="0"/>
                  </a:rPr>
                  <a:t> </a:t>
                </a:r>
              </a:p>
              <a:p>
                <a:pPr algn="ctr" eaLnBrk="0" hangingPunct="0"/>
                <a:r>
                  <a:rPr lang="ar-JO" altLang="zh-CN" sz="3200" b="1" dirty="0">
                    <a:solidFill>
                      <a:srgbClr val="000000"/>
                    </a:solidFill>
                    <a:latin typeface="Arial" charset="0"/>
                    <a:ea typeface="Arial" charset="0"/>
                    <a:cs typeface="Arial" charset="0"/>
                  </a:rPr>
                  <a:t>35 م</a:t>
                </a:r>
                <a:endParaRPr lang="en-US" altLang="zh-CN" sz="3200" b="1" dirty="0">
                  <a:solidFill>
                    <a:srgbClr val="000000"/>
                  </a:solidFill>
                  <a:latin typeface="Arial" charset="0"/>
                  <a:ea typeface="Arial" charset="0"/>
                  <a:cs typeface="Arial" charset="0"/>
                </a:endParaRPr>
              </a:p>
              <a:p>
                <a:pPr algn="ctr" eaLnBrk="0" hangingPunct="0"/>
                <a:r>
                  <a:rPr lang="en-US" altLang="zh-CN" sz="3200" b="1" dirty="0">
                    <a:solidFill>
                      <a:srgbClr val="000000"/>
                    </a:solidFill>
                    <a:latin typeface="Arial" charset="0"/>
                    <a:ea typeface="Arial" charset="0"/>
                    <a:cs typeface="Arial" charset="0"/>
                  </a:rPr>
                  <a:t>(</a:t>
                </a:r>
                <a:r>
                  <a:rPr lang="ar-JO" altLang="zh-CN" sz="3200" b="1" dirty="0">
                    <a:solidFill>
                      <a:srgbClr val="000000"/>
                    </a:solidFill>
                    <a:latin typeface="Arial" charset="0"/>
                    <a:ea typeface="Arial" charset="0"/>
                    <a:cs typeface="Arial" charset="0"/>
                  </a:rPr>
                  <a:t>بضعة أشهر</a:t>
                </a:r>
                <a:r>
                  <a:rPr lang="en-US" altLang="zh-CN" sz="3200" b="1" dirty="0">
                    <a:solidFill>
                      <a:srgbClr val="000000"/>
                    </a:solidFill>
                    <a:latin typeface="Arial" charset="0"/>
                    <a:ea typeface="Arial" charset="0"/>
                    <a:cs typeface="Arial" charset="0"/>
                  </a:rPr>
                  <a:t>)</a:t>
                </a:r>
              </a:p>
              <a:p>
                <a:pPr algn="ctr" eaLnBrk="0" hangingPunct="0"/>
                <a:r>
                  <a:rPr lang="en-US" altLang="zh-CN" sz="3200" b="1" dirty="0">
                    <a:solidFill>
                      <a:srgbClr val="000000"/>
                    </a:solidFill>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algn="ctr"/>
                <a:r>
                  <a:rPr lang="en-US" altLang="zh-CN" sz="3200" b="1" dirty="0">
                    <a:solidFill>
                      <a:srgbClr val="000000"/>
                    </a:solidFill>
                    <a:latin typeface="Arial" charset="0"/>
                    <a:ea typeface="Arial" charset="0"/>
                    <a:cs typeface="Arial" charset="0"/>
                  </a:rPr>
                  <a:t> </a:t>
                </a:r>
              </a:p>
              <a:p>
                <a:pPr algn="ctr" eaLnBrk="0" hangingPunct="0"/>
                <a:r>
                  <a:rPr lang="ar-JO" altLang="zh-CN" sz="3200" b="1" dirty="0">
                    <a:solidFill>
                      <a:srgbClr val="000000"/>
                    </a:solidFill>
                    <a:latin typeface="Arial" charset="0"/>
                    <a:ea typeface="Arial" charset="0"/>
                    <a:cs typeface="Arial" charset="0"/>
                  </a:rPr>
                  <a:t>35-62 م</a:t>
                </a:r>
                <a:endParaRPr lang="en-US" altLang="zh-CN" sz="3200" b="1" dirty="0">
                  <a:solidFill>
                    <a:srgbClr val="000000"/>
                  </a:solidFill>
                  <a:latin typeface="Arial" charset="0"/>
                  <a:ea typeface="Arial" charset="0"/>
                  <a:cs typeface="Arial" charset="0"/>
                </a:endParaRPr>
              </a:p>
              <a:p>
                <a:pPr algn="ctr" eaLnBrk="0" hangingPunct="0"/>
                <a:r>
                  <a:rPr lang="en-US" altLang="zh-CN" sz="3200" b="1" dirty="0">
                    <a:solidFill>
                      <a:srgbClr val="000000"/>
                    </a:solidFill>
                    <a:latin typeface="Arial" charset="0"/>
                    <a:ea typeface="Arial" charset="0"/>
                    <a:cs typeface="Arial" charset="0"/>
                  </a:rPr>
                  <a:t>(</a:t>
                </a:r>
                <a:r>
                  <a:rPr lang="ar-JO" altLang="zh-CN" sz="3200" b="1" dirty="0">
                    <a:solidFill>
                      <a:srgbClr val="000000"/>
                    </a:solidFill>
                    <a:latin typeface="Arial" charset="0"/>
                    <a:ea typeface="Arial" charset="0"/>
                    <a:cs typeface="Arial" charset="0"/>
                  </a:rPr>
                  <a:t>27 سنة</a:t>
                </a:r>
                <a:r>
                  <a:rPr lang="en-US" altLang="zh-CN" sz="3200" b="1" dirty="0">
                    <a:solidFill>
                      <a:srgbClr val="000000"/>
                    </a:solidFill>
                    <a:latin typeface="Arial" charset="0"/>
                    <a:ea typeface="Arial" charset="0"/>
                    <a:cs typeface="Arial" charset="0"/>
                  </a:rPr>
                  <a:t>)</a:t>
                </a:r>
              </a:p>
              <a:p>
                <a:pPr algn="ctr" eaLnBrk="0" hangingPunct="0"/>
                <a:r>
                  <a:rPr lang="en-US" altLang="zh-CN" sz="3200" b="1" dirty="0">
                    <a:solidFill>
                      <a:srgbClr val="000000"/>
                    </a:solidFill>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3600">
                  <a:solidFill>
                    <a:srgbClr val="000000"/>
                  </a:solidFill>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ar-JO" sz="3600" dirty="0">
                <a:latin typeface="Arial" charset="0"/>
                <a:ea typeface="ＭＳ Ｐゴシック" charset="0"/>
                <a:cs typeface="Arial" charset="0"/>
              </a:rPr>
              <a:t>جدول السفر</a:t>
            </a:r>
            <a:endParaRPr lang="en-US" sz="6000" dirty="0">
              <a:latin typeface="Arial" charset="0"/>
              <a:ea typeface="ＭＳ Ｐゴシック" charset="0"/>
              <a:cs typeface="Arial" charset="0"/>
            </a:endParaRPr>
          </a:p>
        </p:txBody>
      </p:sp>
    </p:spTree>
    <p:extLst>
      <p:ext uri="{BB962C8B-B14F-4D97-AF65-F5344CB8AC3E}">
        <p14:creationId xmlns:p14="http://schemas.microsoft.com/office/powerpoint/2010/main" val="31723787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Times New Roman" charset="0"/>
                <a:ea typeface="ＭＳ Ｐゴシック" charset="0"/>
                <a:cs typeface="ＭＳ Ｐゴシック" charset="0"/>
              </a:rPr>
              <a:t>أعمال الرسل</a:t>
            </a:r>
            <a:endParaRPr lang="en-US" dirty="0">
              <a:latin typeface="Times New Roman" charset="0"/>
              <a:ea typeface="ＭＳ Ｐゴシック" charset="0"/>
              <a:cs typeface="ＭＳ Ｐゴシック"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ar-JO" sz="2400" b="1" i="1" kern="0" dirty="0">
                <a:solidFill>
                  <a:srgbClr val="FFFFFF"/>
                </a:solidFill>
                <a:latin typeface="Arial"/>
              </a:rPr>
              <a:t>باري هدلستون، الكتاب المقدس التطبيقي</a:t>
            </a:r>
            <a:endParaRPr lang="en-US" sz="2400" b="1" kern="0" dirty="0">
              <a:solidFill>
                <a:srgbClr val="FFFFFF"/>
              </a:solidFill>
              <a:latin typeface="Arial"/>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 صعود المسيح السماوي</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 انسكاب الروح القدس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3. شفاء رجل أعرج</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4. نتائج الكرازة العلنية</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5. دينونة سفيرة و حنانيا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6.</a:t>
            </a:r>
            <a:r>
              <a:rPr kumimoji="0" lang="ar-JO" sz="1600" b="1" i="0" u="none" strike="noStrike" cap="none" normalizeH="0" dirty="0">
                <a:ln>
                  <a:noFill/>
                </a:ln>
                <a:solidFill>
                  <a:schemeClr val="tx1"/>
                </a:solidFill>
                <a:effectLst/>
                <a:latin typeface="Times New Roman" pitchFamily="-110" charset="0"/>
              </a:rPr>
              <a:t> إقامة الشمامسة تنهي الظلم</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7.</a:t>
            </a:r>
            <a:r>
              <a:rPr lang="ar-JO" sz="1600" b="1" dirty="0">
                <a:latin typeface="Times New Roman" pitchFamily="-110" charset="0"/>
              </a:rPr>
              <a:t> دفاع قوي من اسطفانوس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8.</a:t>
            </a:r>
            <a:r>
              <a:rPr kumimoji="0" lang="ar-JO" sz="1600" b="1" i="0" u="none" strike="noStrike" cap="none" normalizeH="0" dirty="0">
                <a:ln>
                  <a:noFill/>
                </a:ln>
                <a:solidFill>
                  <a:schemeClr val="tx1"/>
                </a:solidFill>
                <a:effectLst/>
                <a:latin typeface="Times New Roman" pitchFamily="-110" charset="0"/>
              </a:rPr>
              <a:t> الإضطهاد يشتت الكنيسة</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9.</a:t>
            </a:r>
            <a:r>
              <a:rPr lang="ar-JO" sz="1600" b="1" dirty="0">
                <a:latin typeface="Times New Roman" pitchFamily="-110" charset="0"/>
              </a:rPr>
              <a:t> تقديم شاول للإنجيل</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10.</a:t>
            </a:r>
            <a:r>
              <a:rPr kumimoji="0" lang="ar-JO" sz="1600" b="1" i="0" u="none" strike="noStrike" cap="none" normalizeH="0" dirty="0">
                <a:ln>
                  <a:noFill/>
                </a:ln>
                <a:solidFill>
                  <a:schemeClr val="tx1"/>
                </a:solidFill>
                <a:effectLst/>
                <a:latin typeface="Times New Roman" pitchFamily="-110" charset="0"/>
              </a:rPr>
              <a:t> تقديم الإنجيل لكرنيليوس</a:t>
            </a:r>
            <a:endParaRPr kumimoji="0" lang="ar-JO" sz="1600" b="1" i="0" u="none" strike="noStrike" cap="none" normalizeH="0" baseline="0" dirty="0">
              <a:ln>
                <a:noFill/>
              </a:ln>
              <a:solidFill>
                <a:schemeClr val="tx1"/>
              </a:solidFill>
              <a:effectLst/>
              <a:latin typeface="Times New Roman" pitchFamily="-110" charset="0"/>
            </a:endParaRP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11. الدفاع عن العبادة مع الأمم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12. خروج من السجن</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13. توصيل الإنجيل إلى أنطاكية</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14. خلط اللطف مع التشويش</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15. تحقيق مجمع أورشليم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16. حاجة لختان تيموثاوس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17. شرح الإنجيل في أثينا</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18. مقابلة أكيلا و بريسكلا</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20. الوداع في أفسس</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21.</a:t>
            </a:r>
            <a:r>
              <a:rPr kumimoji="0" lang="ar-JO" sz="1600" b="1" i="0" u="none" strike="noStrike" cap="none" normalizeH="0" dirty="0">
                <a:ln>
                  <a:noFill/>
                </a:ln>
                <a:solidFill>
                  <a:schemeClr val="tx1"/>
                </a:solidFill>
                <a:effectLst/>
                <a:latin typeface="Times New Roman" pitchFamily="-110" charset="0"/>
              </a:rPr>
              <a:t> الروح القدس يحذر شاول</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22.</a:t>
            </a:r>
            <a:r>
              <a:rPr lang="ar-JO" sz="1600" b="1" dirty="0">
                <a:latin typeface="Times New Roman" pitchFamily="-110" charset="0"/>
              </a:rPr>
              <a:t> تأثير شهادة بولس</a:t>
            </a:r>
          </a:p>
          <a:p>
            <a:pPr marL="0" marR="0" indent="0" algn="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Times New Roman" pitchFamily="-110" charset="0"/>
            </a:endParaRP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23. مجمع السنهدريم</a:t>
            </a:r>
          </a:p>
          <a:p>
            <a:pPr marL="0" marR="0" indent="0" algn="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Times New Roman" pitchFamily="-110" charset="0"/>
              </a:rPr>
              <a:t>24.</a:t>
            </a:r>
            <a:r>
              <a:rPr kumimoji="0" lang="ar-JO" sz="1600" b="1" i="0" u="none" strike="noStrike" cap="none" normalizeH="0" dirty="0">
                <a:ln>
                  <a:noFill/>
                </a:ln>
                <a:solidFill>
                  <a:schemeClr val="tx1"/>
                </a:solidFill>
                <a:effectLst/>
                <a:latin typeface="Times New Roman" pitchFamily="-110" charset="0"/>
              </a:rPr>
              <a:t> سماع فيلكس</a:t>
            </a:r>
          </a:p>
          <a:p>
            <a:pPr marL="0" marR="0" indent="0" algn="r" defTabSz="914400" rtl="0" eaLnBrk="1" fontAlgn="base" latinLnBrk="0" hangingPunct="1">
              <a:lnSpc>
                <a:spcPct val="100000"/>
              </a:lnSpc>
              <a:spcBef>
                <a:spcPct val="0"/>
              </a:spcBef>
              <a:spcAft>
                <a:spcPct val="0"/>
              </a:spcAft>
              <a:buClrTx/>
              <a:buSzTx/>
              <a:buFontTx/>
              <a:buNone/>
              <a:tabLst/>
            </a:pPr>
            <a:r>
              <a:rPr lang="ar-JO" sz="1600" b="1" baseline="0" dirty="0">
                <a:latin typeface="Times New Roman" pitchFamily="-110" charset="0"/>
              </a:rPr>
              <a:t>25.</a:t>
            </a:r>
            <a:r>
              <a:rPr lang="ar-JO" sz="1600" b="1" dirty="0">
                <a:latin typeface="Times New Roman" pitchFamily="-110" charset="0"/>
              </a:rPr>
              <a:t> مناشدة طارئة لقيصر</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26. محاججة الملك أغريباس</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27. من قيصرية إلى جزيرة مالطة</a:t>
            </a:r>
          </a:p>
          <a:p>
            <a:pPr marL="0" marR="0" indent="0" algn="r" defTabSz="914400" rtl="0" eaLnBrk="1" fontAlgn="base" latinLnBrk="0" hangingPunct="1">
              <a:lnSpc>
                <a:spcPct val="100000"/>
              </a:lnSpc>
              <a:spcBef>
                <a:spcPct val="0"/>
              </a:spcBef>
              <a:spcAft>
                <a:spcPct val="0"/>
              </a:spcAft>
              <a:buClrTx/>
              <a:buSzTx/>
              <a:buFontTx/>
              <a:buNone/>
              <a:tabLst/>
            </a:pPr>
            <a:r>
              <a:rPr lang="ar-JO" sz="1600" b="1" dirty="0">
                <a:latin typeface="Times New Roman" pitchFamily="-110" charset="0"/>
              </a:rPr>
              <a:t>28. تقديم الإنجييل في القيود</a:t>
            </a:r>
            <a:endParaRPr lang="en-US" sz="1600" b="1" dirty="0">
              <a:latin typeface="Times New Roman" pitchFamily="-110" charset="0"/>
            </a:endParaRPr>
          </a:p>
        </p:txBody>
      </p:sp>
    </p:spTree>
    <p:extLst>
      <p:ext uri="{BB962C8B-B14F-4D97-AF65-F5344CB8AC3E}">
        <p14:creationId xmlns:p14="http://schemas.microsoft.com/office/powerpoint/2010/main" val="2990368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ar-JO" sz="4000" b="1" i="1" dirty="0">
                <a:latin typeface="Arial" charset="0"/>
                <a:ea typeface="ＭＳ Ｐゴシック" charset="0"/>
                <a:cs typeface="Arial" charset="0"/>
              </a:rPr>
              <a:t>سفر الأعمال في 3 دقائق</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94123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ar-JO" b="1" i="1" dirty="0">
                <a:solidFill>
                  <a:srgbClr val="504818"/>
                </a:solidFill>
                <a:latin typeface="Arial" charset="0"/>
                <a:ea typeface="ＭＳ Ｐゴシック" charset="0"/>
                <a:cs typeface="Arial" charset="0"/>
              </a:rPr>
              <a:t>ماذا يجب أن نفعل ؟</a:t>
            </a:r>
            <a:endParaRPr lang="en-US" sz="3600" i="1" dirty="0">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17"/>
            <a:ext cx="80010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000000"/>
                </a:solidFill>
                <a:latin typeface="Arial" charset="0"/>
                <a:cs typeface="Arial" charset="0"/>
              </a:rPr>
              <a:t>1. ما هي الممارسات في أعمال الرسل وبقية العهد الجديد التي يجب أن نفعلها اليوم؟ من فضلك خذ الاختبار.</a:t>
            </a:r>
            <a:endParaRPr lang="en-US" sz="3600" b="1" dirty="0">
              <a:solidFill>
                <a:srgbClr val="000000"/>
              </a:solidFill>
              <a:latin typeface="Arial" charset="0"/>
              <a:cs typeface="Arial" charset="0"/>
            </a:endParaRPr>
          </a:p>
        </p:txBody>
      </p:sp>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spTree>
    <p:extLst>
      <p:ext uri="{BB962C8B-B14F-4D97-AF65-F5344CB8AC3E}">
        <p14:creationId xmlns:p14="http://schemas.microsoft.com/office/powerpoint/2010/main" val="761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76" tIns="45688" rIns="91376" bIns="45688"/>
          <a:lstStyle/>
          <a:p>
            <a:pPr>
              <a:defRPr/>
            </a:pPr>
            <a:endParaRPr lang="en-US">
              <a:latin typeface="Arial" pitchFamily="-112" charset="0"/>
              <a:ea typeface="ＭＳ Ｐゴシック" pitchFamily="-112" charset="-128"/>
              <a:cs typeface="ＭＳ Ｐゴシック" pitchFamily="-112" charset="-128"/>
            </a:endParaRPr>
          </a:p>
        </p:txBody>
      </p:sp>
      <p:sp>
        <p:nvSpPr>
          <p:cNvPr id="146436" name="Text Box 2"/>
          <p:cNvSpPr txBox="1">
            <a:spLocks noChangeArrowheads="1"/>
          </p:cNvSpPr>
          <p:nvPr/>
        </p:nvSpPr>
        <p:spPr bwMode="auto">
          <a:xfrm>
            <a:off x="1828801" y="0"/>
            <a:ext cx="5119688"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chemeClr val="bg1"/>
                </a:solidFill>
                <a:latin typeface="Arial" charset="0"/>
                <a:cs typeface="Arial" charset="0"/>
              </a:rPr>
              <a:t>كل سفر في العهد الجديد في ثلاث كلمات</a:t>
            </a:r>
            <a:endParaRPr lang="en-US" sz="2000" dirty="0">
              <a:solidFill>
                <a:schemeClr val="bg1"/>
              </a:solidFill>
              <a:latin typeface="Arial" charset="0"/>
              <a:cs typeface="Arial" charset="0"/>
            </a:endParaRPr>
          </a:p>
        </p:txBody>
      </p:sp>
      <p:sp>
        <p:nvSpPr>
          <p:cNvPr id="22532" name="Text Box 4"/>
          <p:cNvSpPr txBox="1">
            <a:spLocks noChangeArrowheads="1"/>
          </p:cNvSpPr>
          <p:nvPr/>
        </p:nvSpPr>
        <p:spPr bwMode="auto">
          <a:xfrm>
            <a:off x="319088" y="488950"/>
            <a:ext cx="2160587" cy="4000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charset="0"/>
                <a:cs typeface="Arial" charset="0"/>
              </a:rPr>
              <a:t>تاريخ المسيح</a:t>
            </a:r>
            <a:endParaRPr lang="en-US" sz="2000" dirty="0">
              <a:latin typeface="Arial" charset="0"/>
              <a:cs typeface="Arial" charset="0"/>
            </a:endParaRPr>
          </a:p>
        </p:txBody>
      </p:sp>
      <p:sp>
        <p:nvSpPr>
          <p:cNvPr id="22533" name="Text Box 5"/>
          <p:cNvSpPr txBox="1">
            <a:spLocks noChangeArrowheads="1"/>
          </p:cNvSpPr>
          <p:nvPr/>
        </p:nvSpPr>
        <p:spPr bwMode="auto">
          <a:xfrm>
            <a:off x="4089442" y="488950"/>
            <a:ext cx="793679" cy="769377"/>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2000" b="1" dirty="0">
                <a:latin typeface="Arial" charset="0"/>
                <a:cs typeface="Arial" charset="0"/>
              </a:rPr>
              <a:t>اختبار </a:t>
            </a:r>
          </a:p>
          <a:p>
            <a:pPr algn="ctr" eaLnBrk="1" hangingPunct="1">
              <a:spcBef>
                <a:spcPct val="20000"/>
              </a:spcBef>
              <a:buClr>
                <a:schemeClr val="tx1"/>
              </a:buClr>
              <a:buSzPct val="75000"/>
              <a:buFont typeface="Wingdings" charset="0"/>
              <a:buNone/>
            </a:pPr>
            <a:r>
              <a:rPr lang="ar-JO" sz="2000" b="1" dirty="0">
                <a:latin typeface="Arial" charset="0"/>
                <a:cs typeface="Arial" charset="0"/>
              </a:rPr>
              <a:t>الكنيسة</a:t>
            </a:r>
            <a:endParaRPr lang="en-US" sz="2000" b="1" dirty="0">
              <a:latin typeface="Arial" charset="0"/>
              <a:cs typeface="Arial" charset="0"/>
            </a:endParaRPr>
          </a:p>
        </p:txBody>
      </p:sp>
      <p:sp>
        <p:nvSpPr>
          <p:cNvPr id="22534" name="Text Box 6"/>
          <p:cNvSpPr txBox="1">
            <a:spLocks noChangeArrowheads="1"/>
          </p:cNvSpPr>
          <p:nvPr/>
        </p:nvSpPr>
        <p:spPr bwMode="auto">
          <a:xfrm>
            <a:off x="6564313" y="488950"/>
            <a:ext cx="2292350" cy="707821"/>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نبوات </a:t>
            </a:r>
          </a:p>
          <a:p>
            <a:pPr algn="ctr" eaLnBrk="1" hangingPunct="1"/>
            <a:r>
              <a:rPr lang="ar-JO" sz="2000" b="1" dirty="0">
                <a:latin typeface="Arial" charset="0"/>
                <a:cs typeface="Arial" charset="0"/>
              </a:rPr>
              <a:t>المستقبل</a:t>
            </a:r>
            <a:endParaRPr lang="en-US" sz="2000" b="1" dirty="0">
              <a:latin typeface="Arial" charset="0"/>
              <a:cs typeface="Arial" charset="0"/>
            </a:endParaRPr>
          </a:p>
        </p:txBody>
      </p:sp>
      <p:sp>
        <p:nvSpPr>
          <p:cNvPr id="22535" name="Text Box 7"/>
          <p:cNvSpPr txBox="1">
            <a:spLocks noChangeArrowheads="1"/>
          </p:cNvSpPr>
          <p:nvPr/>
        </p:nvSpPr>
        <p:spPr bwMode="auto">
          <a:xfrm>
            <a:off x="214282" y="1285860"/>
            <a:ext cx="2438400" cy="108330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charset="0"/>
                <a:cs typeface="Arial" charset="0"/>
              </a:rPr>
              <a:t>مت – مسيا اليهود</a:t>
            </a:r>
            <a:endParaRPr lang="en-US" sz="1400" dirty="0">
              <a:latin typeface="Arial" charset="0"/>
              <a:cs typeface="Arial" charset="0"/>
            </a:endParaRPr>
          </a:p>
          <a:p>
            <a:pPr algn="ctr">
              <a:spcBef>
                <a:spcPct val="20000"/>
              </a:spcBef>
            </a:pPr>
            <a:r>
              <a:rPr lang="ar-JO" sz="1400" b="1" dirty="0">
                <a:latin typeface="Arial" charset="0"/>
                <a:cs typeface="Arial" charset="0"/>
              </a:rPr>
              <a:t>مر – المسيا خادم</a:t>
            </a:r>
            <a:endParaRPr lang="en-US" sz="1400" dirty="0">
              <a:latin typeface="Arial" charset="0"/>
              <a:cs typeface="Arial" charset="0"/>
            </a:endParaRPr>
          </a:p>
          <a:p>
            <a:pPr algn="ctr">
              <a:spcBef>
                <a:spcPct val="20000"/>
              </a:spcBef>
            </a:pPr>
            <a:r>
              <a:rPr lang="ar-JO" sz="1400" b="1" dirty="0">
                <a:latin typeface="Arial" charset="0"/>
                <a:cs typeface="Arial" charset="0"/>
              </a:rPr>
              <a:t>لو – التشبه بالبشر</a:t>
            </a:r>
            <a:endParaRPr lang="en-US" sz="1400" dirty="0">
              <a:latin typeface="Arial" charset="0"/>
              <a:cs typeface="Arial" charset="0"/>
            </a:endParaRPr>
          </a:p>
          <a:p>
            <a:pPr algn="ctr">
              <a:spcBef>
                <a:spcPct val="20000"/>
              </a:spcBef>
            </a:pPr>
            <a:r>
              <a:rPr lang="ar-JO" sz="1400" b="1" dirty="0">
                <a:latin typeface="Arial" charset="0"/>
                <a:cs typeface="Arial" charset="0"/>
              </a:rPr>
              <a:t>يو – يسوع هو الله</a:t>
            </a:r>
            <a:endParaRPr lang="en-US" sz="1400" dirty="0">
              <a:latin typeface="Arial" charset="0"/>
              <a:cs typeface="Arial" charset="0"/>
            </a:endParaRPr>
          </a:p>
        </p:txBody>
      </p:sp>
      <p:sp>
        <p:nvSpPr>
          <p:cNvPr id="22536" name="Text Box 8"/>
          <p:cNvSpPr txBox="1">
            <a:spLocks noChangeArrowheads="1"/>
          </p:cNvSpPr>
          <p:nvPr/>
        </p:nvSpPr>
        <p:spPr bwMode="auto">
          <a:xfrm>
            <a:off x="2771775" y="1341438"/>
            <a:ext cx="3429000" cy="34099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solidFill>
                  <a:srgbClr val="FFFFFF"/>
                </a:solidFill>
                <a:latin typeface="Arial" charset="0"/>
                <a:cs typeface="Arial" charset="0"/>
              </a:rPr>
              <a:t>رو – بر الله</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1 كو – حل مشاكل الكنيسة</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2 كو – تنقية سمعة بولس</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غل – إنجيل الحرية</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أف – تعظيم المسيح</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في – أولوية الوحدة</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كو – رأس الكنيسة المرتفع</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1 تس – بوق قبل الرجوع</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2 تس – الضيقة قبل الرجوع</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1 تي – الثقة في تيموثاوس</a:t>
            </a:r>
            <a:endParaRPr lang="en-US" sz="1400" dirty="0">
              <a:solidFill>
                <a:srgbClr val="FFFFFF"/>
              </a:solidFill>
              <a:latin typeface="Arial" charset="0"/>
              <a:cs typeface="Arial" charset="0"/>
            </a:endParaRPr>
          </a:p>
          <a:p>
            <a:pPr algn="ctr">
              <a:spcBef>
                <a:spcPct val="20000"/>
              </a:spcBef>
            </a:pPr>
            <a:r>
              <a:rPr lang="ar-JO" sz="1400" dirty="0">
                <a:solidFill>
                  <a:srgbClr val="FFFFFF"/>
                </a:solidFill>
                <a:latin typeface="Arial" charset="0"/>
                <a:cs typeface="Arial" charset="0"/>
              </a:rPr>
              <a:t>2 تي – علم الكنيسة</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تي – رفض المعلمين الكذبة</a:t>
            </a:r>
            <a:endParaRPr lang="en-US" sz="1400" dirty="0">
              <a:solidFill>
                <a:srgbClr val="FFFFFF"/>
              </a:solidFill>
              <a:latin typeface="Arial" charset="0"/>
              <a:cs typeface="Arial" charset="0"/>
            </a:endParaRPr>
          </a:p>
          <a:p>
            <a:pPr algn="ctr">
              <a:spcBef>
                <a:spcPct val="20000"/>
              </a:spcBef>
            </a:pPr>
            <a:r>
              <a:rPr lang="ar-JO" sz="1400" b="1" dirty="0">
                <a:solidFill>
                  <a:srgbClr val="FFFFFF"/>
                </a:solidFill>
                <a:latin typeface="Arial" charset="0"/>
                <a:cs typeface="Arial" charset="0"/>
              </a:rPr>
              <a:t>فيل – عذر لأنسيمس</a:t>
            </a:r>
            <a:endParaRPr lang="en-US" sz="1400" dirty="0">
              <a:solidFill>
                <a:srgbClr val="FFFFFF"/>
              </a:solidFill>
              <a:latin typeface="Arial" charset="0"/>
              <a:cs typeface="Arial" charset="0"/>
            </a:endParaRPr>
          </a:p>
        </p:txBody>
      </p:sp>
      <p:sp>
        <p:nvSpPr>
          <p:cNvPr id="22537" name="Text Box 9"/>
          <p:cNvSpPr txBox="1">
            <a:spLocks noChangeArrowheads="1"/>
          </p:cNvSpPr>
          <p:nvPr/>
        </p:nvSpPr>
        <p:spPr bwMode="auto">
          <a:xfrm>
            <a:off x="6300788" y="1249366"/>
            <a:ext cx="2819400" cy="30771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ar-JO" sz="1400" b="1" dirty="0">
                <a:latin typeface="Arial" charset="0"/>
                <a:cs typeface="Arial" charset="0"/>
              </a:rPr>
              <a:t>رؤيا – إعلان المستقبل</a:t>
            </a:r>
            <a:endParaRPr lang="en-US" sz="1400" dirty="0">
              <a:latin typeface="Arial" charset="0"/>
              <a:cs typeface="Arial" charset="0"/>
            </a:endParaRPr>
          </a:p>
        </p:txBody>
      </p:sp>
      <p:sp>
        <p:nvSpPr>
          <p:cNvPr id="22538" name="Text Box 10"/>
          <p:cNvSpPr txBox="1">
            <a:spLocks noChangeArrowheads="1"/>
          </p:cNvSpPr>
          <p:nvPr/>
        </p:nvSpPr>
        <p:spPr bwMode="auto">
          <a:xfrm>
            <a:off x="740462" y="3886200"/>
            <a:ext cx="1316257" cy="4000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latin typeface="Arial" charset="0"/>
                <a:cs typeface="Arial" charset="0"/>
              </a:rPr>
              <a:t>تاريخ الكنيسة</a:t>
            </a:r>
            <a:endParaRPr lang="en-US" sz="2000" dirty="0">
              <a:latin typeface="Arial" charset="0"/>
              <a:cs typeface="Arial" charset="0"/>
            </a:endParaRPr>
          </a:p>
        </p:txBody>
      </p:sp>
      <p:sp>
        <p:nvSpPr>
          <p:cNvPr id="22539" name="Text Box 11"/>
          <p:cNvSpPr txBox="1">
            <a:spLocks noChangeArrowheads="1"/>
          </p:cNvSpPr>
          <p:nvPr/>
        </p:nvSpPr>
        <p:spPr bwMode="auto">
          <a:xfrm>
            <a:off x="3133728" y="4840288"/>
            <a:ext cx="1923795" cy="211743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pPr>
            <a:r>
              <a:rPr lang="ar-JO" sz="1400" b="1" dirty="0">
                <a:latin typeface="Arial" charset="0"/>
                <a:cs typeface="Arial" charset="0"/>
              </a:rPr>
              <a:t>عب – التحريض على النضج</a:t>
            </a:r>
            <a:endParaRPr lang="en-US" sz="1400" dirty="0">
              <a:latin typeface="Arial" charset="0"/>
              <a:cs typeface="Arial" charset="0"/>
            </a:endParaRPr>
          </a:p>
          <a:p>
            <a:pPr algn="ctr">
              <a:spcBef>
                <a:spcPct val="20000"/>
              </a:spcBef>
            </a:pPr>
            <a:r>
              <a:rPr lang="ar-JO" sz="1400" b="1" dirty="0">
                <a:latin typeface="Arial" charset="0"/>
                <a:cs typeface="Arial" charset="0"/>
              </a:rPr>
              <a:t>يع – سلوك الإيمان اليهودي</a:t>
            </a:r>
            <a:endParaRPr lang="en-US" sz="1400" dirty="0">
              <a:latin typeface="Arial" charset="0"/>
              <a:cs typeface="Arial" charset="0"/>
            </a:endParaRPr>
          </a:p>
          <a:p>
            <a:pPr algn="ctr">
              <a:spcBef>
                <a:spcPct val="20000"/>
              </a:spcBef>
            </a:pPr>
            <a:r>
              <a:rPr lang="ar-JO" sz="1400" dirty="0">
                <a:latin typeface="Arial" charset="0"/>
                <a:cs typeface="Arial" charset="0"/>
              </a:rPr>
              <a:t>1 بط – الصبر في الضيقات</a:t>
            </a:r>
            <a:endParaRPr lang="en-US" sz="1400" dirty="0">
              <a:latin typeface="Arial" charset="0"/>
              <a:cs typeface="Arial" charset="0"/>
            </a:endParaRPr>
          </a:p>
          <a:p>
            <a:pPr algn="ctr">
              <a:spcBef>
                <a:spcPct val="20000"/>
              </a:spcBef>
            </a:pPr>
            <a:r>
              <a:rPr lang="ar-JO" sz="1400" dirty="0">
                <a:latin typeface="Arial" charset="0"/>
                <a:cs typeface="Arial" charset="0"/>
              </a:rPr>
              <a:t>2 بط – مقاومة المعلمين الكذبة</a:t>
            </a:r>
            <a:endParaRPr lang="en-US" sz="1400" dirty="0">
              <a:latin typeface="Arial" charset="0"/>
              <a:cs typeface="Arial" charset="0"/>
            </a:endParaRPr>
          </a:p>
          <a:p>
            <a:pPr algn="ctr">
              <a:spcBef>
                <a:spcPct val="20000"/>
              </a:spcBef>
            </a:pPr>
            <a:r>
              <a:rPr lang="ar-JO" sz="1400" dirty="0">
                <a:latin typeface="Arial" charset="0"/>
                <a:cs typeface="Arial" charset="0"/>
              </a:rPr>
              <a:t>1 يو – فرح في الشركة</a:t>
            </a:r>
            <a:endParaRPr lang="en-US" sz="1400" dirty="0">
              <a:latin typeface="Arial" charset="0"/>
              <a:cs typeface="Arial" charset="0"/>
            </a:endParaRPr>
          </a:p>
          <a:p>
            <a:pPr algn="ctr">
              <a:spcBef>
                <a:spcPct val="20000"/>
              </a:spcBef>
            </a:pPr>
            <a:r>
              <a:rPr lang="ar-JO" sz="1400" dirty="0">
                <a:latin typeface="Arial" charset="0"/>
                <a:cs typeface="Arial" charset="0"/>
              </a:rPr>
              <a:t>2 يو – إدانة المعلمين الكذبة</a:t>
            </a:r>
            <a:endParaRPr lang="en-US" sz="1400" dirty="0">
              <a:latin typeface="Arial" charset="0"/>
              <a:cs typeface="Arial" charset="0"/>
            </a:endParaRPr>
          </a:p>
          <a:p>
            <a:pPr algn="ctr">
              <a:spcBef>
                <a:spcPct val="20000"/>
              </a:spcBef>
            </a:pPr>
            <a:r>
              <a:rPr lang="ar-JO" sz="1400" dirty="0">
                <a:latin typeface="Arial" charset="0"/>
                <a:cs typeface="Arial" charset="0"/>
              </a:rPr>
              <a:t>3 يو – فرح الضيافة</a:t>
            </a:r>
            <a:endParaRPr lang="en-US" sz="1400" dirty="0">
              <a:latin typeface="Arial" charset="0"/>
              <a:cs typeface="Arial" charset="0"/>
            </a:endParaRPr>
          </a:p>
          <a:p>
            <a:pPr algn="ctr">
              <a:spcBef>
                <a:spcPct val="20000"/>
              </a:spcBef>
            </a:pPr>
            <a:r>
              <a:rPr lang="ar-JO" sz="1400" b="1" dirty="0">
                <a:latin typeface="Arial" charset="0"/>
                <a:cs typeface="Arial" charset="0"/>
              </a:rPr>
              <a:t>يه – دينونة المرتدين</a:t>
            </a:r>
            <a:endParaRPr lang="en-US" sz="1400" dirty="0">
              <a:latin typeface="Arial" charset="0"/>
              <a:cs typeface="Arial" charset="0"/>
            </a:endParaRPr>
          </a:p>
        </p:txBody>
      </p:sp>
      <p:sp>
        <p:nvSpPr>
          <p:cNvPr id="22540" name="Text Box 12"/>
          <p:cNvSpPr txBox="1">
            <a:spLocks noChangeArrowheads="1"/>
          </p:cNvSpPr>
          <p:nvPr/>
        </p:nvSpPr>
        <p:spPr bwMode="auto">
          <a:xfrm>
            <a:off x="263528" y="4387850"/>
            <a:ext cx="2236770" cy="307712"/>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400" b="1" dirty="0">
                <a:latin typeface="Arial" charset="0"/>
                <a:cs typeface="Arial" charset="0"/>
              </a:rPr>
              <a:t>أع – رسل الكنيسة</a:t>
            </a:r>
            <a:endParaRPr lang="en-US" sz="1400" dirty="0">
              <a:latin typeface="Arial" charset="0"/>
              <a:cs typeface="Arial" charset="0"/>
            </a:endParaRPr>
          </a:p>
        </p:txBody>
      </p:sp>
      <p:sp>
        <p:nvSpPr>
          <p:cNvPr id="146446" name="Text Box 5"/>
          <p:cNvSpPr txBox="1">
            <a:spLocks noChangeArrowheads="1"/>
          </p:cNvSpPr>
          <p:nvPr/>
        </p:nvSpPr>
        <p:spPr bwMode="auto">
          <a:xfrm>
            <a:off x="8578854" y="5"/>
            <a:ext cx="53078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33</a:t>
            </a:r>
            <a:endParaRPr lang="en-US" sz="2000" b="1" dirty="0">
              <a:solidFill>
                <a:srgbClr val="FFFFFF"/>
              </a:solidFill>
              <a:latin typeface="Arial" charset="0"/>
              <a:cs typeface="Arial" charset="0"/>
            </a:endParaRPr>
          </a:p>
        </p:txBody>
      </p:sp>
      <p:sp>
        <p:nvSpPr>
          <p:cNvPr id="146447" name="TextBox 5"/>
          <p:cNvSpPr txBox="1">
            <a:spLocks noChangeArrowheads="1"/>
          </p:cNvSpPr>
          <p:nvPr/>
        </p:nvSpPr>
        <p:spPr bwMode="auto">
          <a:xfrm>
            <a:off x="5940425" y="6524625"/>
            <a:ext cx="3208338"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dirty="0">
                <a:solidFill>
                  <a:srgbClr val="FFFFFF"/>
                </a:solidFill>
                <a:latin typeface="Arial" charset="0"/>
                <a:cs typeface="Arial" charset="0"/>
              </a:rPr>
              <a:t>تيري هول، بانوراما الكتاب المقدس، 158</a:t>
            </a:r>
            <a:endParaRPr lang="en-US" sz="1600"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dirty="0">
                <a:solidFill>
                  <a:srgbClr val="504818"/>
                </a:solidFill>
                <a:latin typeface="Arial" charset="0"/>
                <a:ea typeface="ＭＳ Ｐゴシック" charset="0"/>
                <a:cs typeface="Arial" charset="0"/>
              </a:rPr>
              <a:t>What to Do?</a:t>
            </a:r>
            <a:endParaRPr lang="en-US" sz="3600" i="1" dirty="0">
              <a:solidFill>
                <a:srgbClr val="504818"/>
              </a:solidFill>
              <a:latin typeface="Arial" charset="0"/>
              <a:ea typeface="ＭＳ Ｐゴシック" charset="0"/>
              <a:cs typeface="Arial"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131ج</a:t>
            </a:r>
            <a:endParaRPr lang="en-US" b="1" dirty="0">
              <a:solidFill>
                <a:srgbClr val="000000"/>
              </a:solidFill>
              <a:latin typeface="Arail" charset="0"/>
              <a:cs typeface="Arail" charset="0"/>
            </a:endParaRP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ail" charset="0"/>
                  <a:cs typeface="Arail" charset="0"/>
                </a:rPr>
                <a:t>الآن إلى الجزء الصعب</a:t>
              </a:r>
              <a:endParaRPr lang="en-US" b="1" dirty="0">
                <a:solidFill>
                  <a:srgbClr val="FFFFFF"/>
                </a:solidFill>
                <a:latin typeface="Arail" charset="0"/>
                <a:cs typeface="Arail" charset="0"/>
              </a:endParaRP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defTabSz="913370"/>
              <a:endParaRPr lang="en-US">
                <a:solidFill>
                  <a:srgbClr val="000000"/>
                </a:solidFill>
                <a:latin typeface="Times New Roman" pitchFamily="-110"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charset="0"/>
                <a:cs typeface="Arial" charset="0"/>
              </a:rPr>
              <a:t>رحلات بولس التبشيرية الأولى و الثانية</a:t>
            </a:r>
            <a:endParaRPr lang="en-US" sz="2800" b="1" dirty="0">
              <a:solidFill>
                <a:srgbClr val="FFFFFF"/>
              </a:solidFill>
              <a:latin typeface="Arial" charset="0"/>
              <a:cs typeface="Arial" charset="0"/>
            </a:endParaRPr>
          </a:p>
        </p:txBody>
      </p:sp>
      <p:sp>
        <p:nvSpPr>
          <p:cNvPr id="259075" name="Text Box 4"/>
          <p:cNvSpPr txBox="1">
            <a:spLocks noChangeArrowheads="1"/>
          </p:cNvSpPr>
          <p:nvPr/>
        </p:nvSpPr>
        <p:spPr bwMode="auto">
          <a:xfrm>
            <a:off x="8096254" y="76205"/>
            <a:ext cx="125854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charset="0"/>
                <a:cs typeface="Arial" charset="0"/>
              </a:rPr>
              <a:t>138-139</a:t>
            </a:r>
            <a:endParaRPr lang="en-US" dirty="0">
              <a:latin typeface="Arial" charset="0"/>
              <a:cs typeface="Arial"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ar-JO" sz="3200" dirty="0">
                <a:solidFill>
                  <a:schemeClr val="bg1"/>
                </a:solidFill>
                <a:latin typeface="Arial" charset="0"/>
                <a:ea typeface="ＭＳ Ｐゴシック" charset="0"/>
                <a:cs typeface="Arial" charset="0"/>
              </a:rPr>
              <a:t>رحلة بولس التبشيرية الثالثة</a:t>
            </a:r>
            <a:endParaRPr lang="en-US" sz="3200" dirty="0">
              <a:solidFill>
                <a:schemeClr val="bg1"/>
              </a:solidFill>
              <a:latin typeface="Arial" charset="0"/>
              <a:ea typeface="ＭＳ Ｐゴシック" charset="0"/>
              <a:cs typeface="Arial" charset="0"/>
            </a:endParaRPr>
          </a:p>
        </p:txBody>
      </p:sp>
      <p:sp>
        <p:nvSpPr>
          <p:cNvPr id="261123" name="Text Box 4"/>
          <p:cNvSpPr txBox="1">
            <a:spLocks noChangeArrowheads="1"/>
          </p:cNvSpPr>
          <p:nvPr/>
        </p:nvSpPr>
        <p:spPr bwMode="auto">
          <a:xfrm>
            <a:off x="8458204" y="76205"/>
            <a:ext cx="67024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charset="0"/>
                <a:cs typeface="Arial" charset="0"/>
              </a:rPr>
              <a:t>140</a:t>
            </a:r>
            <a:endParaRPr lang="en-US" dirty="0">
              <a:latin typeface="Arial" charset="0"/>
              <a:cs typeface="Arial"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ar-JO" sz="2400" dirty="0">
                <a:solidFill>
                  <a:srgbClr val="000000"/>
                </a:solidFill>
                <a:effectLst>
                  <a:outerShdw blurRad="38100" dist="38100" dir="2700000" algn="tl">
                    <a:srgbClr val="FFFFFF"/>
                  </a:outerShdw>
                </a:effectLst>
                <a:latin typeface="Arial"/>
                <a:cs typeface="Arial"/>
              </a:rPr>
              <a:t>141</a:t>
            </a:r>
            <a:endParaRPr lang="en-US" sz="2400" dirty="0">
              <a:solidFill>
                <a:srgbClr val="000000"/>
              </a:solidFill>
              <a:effectLst>
                <a:outerShdw blurRad="38100" dist="38100" dir="2700000" algn="tl">
                  <a:srgbClr val="FFFFFF"/>
                </a:outerShdw>
              </a:effectLst>
              <a:latin typeface="Arial"/>
              <a:cs typeface="Arial"/>
            </a:endParaRPr>
          </a:p>
          <a:p>
            <a:pPr algn="ctr" eaLnBrk="1" hangingPunct="1">
              <a:defRPr/>
            </a:pPr>
            <a:r>
              <a:rPr lang="ar-JO"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ar-JO" sz="3200" dirty="0">
                <a:solidFill>
                  <a:schemeClr val="bg1"/>
                </a:solidFill>
                <a:latin typeface="Arial" charset="0"/>
                <a:ea typeface="ＭＳ Ｐゴシック" charset="0"/>
                <a:cs typeface="Arial" charset="0"/>
              </a:rPr>
              <a:t>رحلة بولس التبشيرية الرابعة</a:t>
            </a:r>
            <a:endParaRPr lang="en-US" sz="3200" b="1" dirty="0">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24586342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algn="ctr">
              <a:defRPr/>
            </a:pPr>
            <a:endParaRPr lang="en-US">
              <a:solidFill>
                <a:srgbClr val="FFFFFF"/>
              </a:solidFill>
            </a:endParaRPr>
          </a:p>
        </p:txBody>
      </p:sp>
      <p:sp>
        <p:nvSpPr>
          <p:cNvPr id="263171" name="TextBox 107"/>
          <p:cNvSpPr txBox="1">
            <a:spLocks noChangeArrowheads="1"/>
          </p:cNvSpPr>
          <p:nvPr/>
        </p:nvSpPr>
        <p:spPr bwMode="auto">
          <a:xfrm>
            <a:off x="8153402" y="71441"/>
            <a:ext cx="771214" cy="46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Times New Roman" charset="0"/>
              </a:rPr>
              <a:t>201أ</a:t>
            </a:r>
            <a:endParaRPr lang="en-US" b="1" dirty="0">
              <a:solidFill>
                <a:srgbClr val="FFFFFF"/>
              </a:solidFill>
              <a:latin typeface="Arial" charset="0"/>
              <a:cs typeface="Times New Roman" charset="0"/>
            </a:endParaRP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ar-JO" altLang="zh-CN" sz="2800" b="1" dirty="0">
                <a:solidFill>
                  <a:srgbClr val="FFFFFF"/>
                </a:solidFill>
                <a:latin typeface="Arial" charset="0"/>
                <a:ea typeface="SimSun" charset="0"/>
                <a:cs typeface="SimSun" charset="0"/>
              </a:rPr>
              <a:t>علم المسيح في رسائل السجن</a:t>
            </a:r>
            <a:endParaRPr lang="en-US" altLang="zh-CN" sz="2800" b="1" dirty="0">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extLst>
              <p:ext uri="{D42A27DB-BD31-4B8C-83A1-F6EECF244321}">
                <p14:modId xmlns:p14="http://schemas.microsoft.com/office/powerpoint/2010/main" val="1311683464"/>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المسيح كونه</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التركيز</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الشرح</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أفسس</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الرأس</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وحدة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يكسر المسيح الحواجز بين المؤمنين</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فيلبي</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المثال</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فكر المسيح</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يوضح المسيح كيف نتحمل الصعوبات</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كولوسي</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الله</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ألوهية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المسيح متفوق على الفلسفات البشرية</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فليمون</a:t>
                      </a:r>
                      <a:endPar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المصالح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غفران المسيح</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a:t>
                      </a:r>
                      <a:r>
                        <a:rPr kumimoji="0" lang="ar-JO"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يصالح المسيح المؤمنين مع الله و مع بعضهم البعض</a:t>
                      </a:r>
                      <a:endPar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70391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latin typeface="Arial" charset="0"/>
                <a:cs typeface="Times New Roman" charset="0"/>
              </a:rPr>
              <a:t>202</a:t>
            </a:r>
            <a:endParaRPr lang="en-US" b="1" dirty="0">
              <a:solidFill>
                <a:srgbClr val="000000"/>
              </a:solidFill>
              <a:latin typeface="Arial" charset="0"/>
              <a:cs typeface="Times New Roman" charset="0"/>
            </a:endParaRPr>
          </a:p>
        </p:txBody>
      </p:sp>
      <p:sp>
        <p:nvSpPr>
          <p:cNvPr id="265218" name="Title 112"/>
          <p:cNvSpPr>
            <a:spLocks noGrp="1"/>
          </p:cNvSpPr>
          <p:nvPr>
            <p:ph type="title" idx="4294967295"/>
          </p:nvPr>
        </p:nvSpPr>
        <p:spPr>
          <a:xfrm>
            <a:off x="914400" y="0"/>
            <a:ext cx="7239000" cy="585788"/>
          </a:xfrm>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ar-JO" altLang="zh-CN" sz="3200" b="1" dirty="0">
                <a:solidFill>
                  <a:srgbClr val="000000"/>
                </a:solidFill>
                <a:latin typeface="Arial" charset="0"/>
                <a:ea typeface="ＭＳ Ｐゴシック" charset="0"/>
                <a:cs typeface="Arial" charset="0"/>
              </a:rPr>
              <a:t>تطبيق رسائل السجن</a:t>
            </a:r>
            <a:endParaRPr lang="en-US" altLang="zh-CN" sz="3200" b="1" dirty="0">
              <a:solidFill>
                <a:srgbClr val="000000"/>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مشكلة القرن الأول</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مشكلة القرن ال21</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الحل</a:t>
                      </a:r>
                      <a:endParaRPr kumimoji="0" lang="en-US" altLang="zh-CN" sz="2400" b="0" i="0" u="none" strike="noStrike" cap="none" normalizeH="0" baseline="0" dirty="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ar-JO" altLang="zh-CN" sz="2400" b="1" i="0" u="none" strike="noStrike" cap="none" normalizeH="0" baseline="0" dirty="0">
                          <a:ln>
                            <a:noFill/>
                          </a:ln>
                          <a:solidFill>
                            <a:srgbClr val="FFFFFF"/>
                          </a:solidFill>
                          <a:effectLst/>
                          <a:latin typeface="Arial" charset="0"/>
                          <a:ea typeface="SimSun" charset="0"/>
                          <a:cs typeface="SimSun" charset="0"/>
                        </a:rPr>
                        <a:t>المغزى</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0"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أفسس</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صراع اليهود و 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الصينيون فقط</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المعمدانيون فقط</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البالغون فقط</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إدراك الوحدة المسيحية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(4: 3)</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فيلبي</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 </a:t>
                      </a:r>
                      <a:r>
                        <a:rPr kumimoji="0" lang="ar-JO" altLang="zh-CN" sz="2000" b="1" i="0" u="none" strike="noStrike" cap="none" normalizeH="0" baseline="0" dirty="0">
                          <a:ln>
                            <a:noFill/>
                          </a:ln>
                          <a:solidFill>
                            <a:srgbClr val="000000"/>
                          </a:solidFill>
                          <a:effectLst/>
                          <a:latin typeface="Arial" charset="0"/>
                          <a:ea typeface="Arial" charset="0"/>
                          <a:cs typeface="Arial" charset="0"/>
                        </a:rPr>
                        <a:t>الإضطهاد</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السجن</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الموت</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عدم ملائمة وقت الخدمة</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النوم - الترفيه</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تبني فكر المسيح</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(2: 5)</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كولوسي</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إنكار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ألوهية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المسيح</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الجيل الجديد</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Arial" charset="0"/>
                          <a:cs typeface="Arial" charset="0"/>
                        </a:rPr>
                        <a:t>البدع</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إعلان الألوهية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(2: 9)</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ＭＳ Ｐゴシック" charset="0"/>
                          <a:cs typeface="Arial" charset="0"/>
                        </a:rPr>
                        <a:t>صراع السيد و العبد</a:t>
                      </a:r>
                      <a:endParaRPr kumimoji="0" lang="en-US" altLang="zh-CN" sz="2000" b="1"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Arial" charset="0"/>
                          <a:cs typeface="Arial" charset="0"/>
                        </a:rPr>
                        <a:t>التسامح بين السيد و العبد و آخرين</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rgbClr val="000000"/>
                          </a:solidFill>
                          <a:effectLst/>
                          <a:latin typeface="Arial" charset="0"/>
                          <a:ea typeface="Arial" charset="0"/>
                          <a:cs typeface="Arial" charset="0"/>
                        </a:rPr>
                        <a:t>إصلاح العلاقات</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ar-JO" altLang="zh-CN" sz="2000" b="1" i="0" u="none" strike="noStrike" cap="none" normalizeH="0" baseline="0" dirty="0">
                          <a:ln>
                            <a:noFill/>
                          </a:ln>
                          <a:solidFill>
                            <a:srgbClr val="000000"/>
                          </a:solidFill>
                          <a:effectLst/>
                          <a:latin typeface="Arial" charset="0"/>
                          <a:ea typeface="Arial" charset="0"/>
                          <a:cs typeface="Arial" charset="0"/>
                        </a:rPr>
                        <a:t>17-18</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eaLnBrk="0" hangingPunct="0">
              <a:defRPr/>
            </a:pPr>
            <a:endParaRPr lang="en-US">
              <a:solidFill>
                <a:srgbClr val="FFFFFF"/>
              </a:solidFill>
            </a:endParaRPr>
          </a:p>
        </p:txBody>
      </p:sp>
      <p:sp>
        <p:nvSpPr>
          <p:cNvPr id="267266" name="TextBox 107"/>
          <p:cNvSpPr txBox="1">
            <a:spLocks noChangeArrowheads="1"/>
          </p:cNvSpPr>
          <p:nvPr/>
        </p:nvSpPr>
        <p:spPr bwMode="auto">
          <a:xfrm>
            <a:off x="8369304" y="71441"/>
            <a:ext cx="703910"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charset="0"/>
                <a:cs typeface="Times New Roman" charset="0"/>
              </a:rPr>
              <a:t>201</a:t>
            </a:r>
            <a:endParaRPr lang="en-US" b="1" dirty="0">
              <a:solidFill>
                <a:srgbClr val="FFFFFF"/>
              </a:solidFill>
              <a:latin typeface="Arial" charset="0"/>
              <a:cs typeface="Times New Roman" charset="0"/>
            </a:endParaRP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ar-JO" sz="2400" b="1" dirty="0">
                <a:solidFill>
                  <a:srgbClr val="FFFFFF"/>
                </a:solidFill>
                <a:latin typeface="Arial" charset="0"/>
                <a:ea typeface="SimSun" charset="0"/>
                <a:cs typeface="SimSun" charset="0"/>
              </a:rPr>
              <a:t>كيف تتجاوب مع التجارب ؟</a:t>
            </a:r>
            <a:endParaRPr lang="en-US" altLang="zh-CN" sz="2400" b="1" dirty="0">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أنت تقول</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الإستراتيجية</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الطبع</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الرسالة</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أنا على حق</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الدفع من خلالها</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المزاج الكولي</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أفسس</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لماذا أنا</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الإحباط</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المكتئب</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فيلبي</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سوف أعبر منها</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المساومة</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المتفائل</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كولوسي</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SimSun" charset="0"/>
                          <a:cs typeface="SimSun" charset="0"/>
                        </a:rPr>
                        <a:t>سوف تمر</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رفضها</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charset="0"/>
                          <a:ea typeface="ＭＳ Ｐゴシック" charset="0"/>
                          <a:cs typeface="Arial" charset="0"/>
                        </a:rPr>
                        <a:t>البارد</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altLang="zh-CN" sz="2400" b="1" i="0" u="none" strike="noStrike" cap="none" normalizeH="0" baseline="0" dirty="0">
                          <a:ln>
                            <a:noFill/>
                          </a:ln>
                          <a:solidFill>
                            <a:srgbClr val="FFFFFF"/>
                          </a:solidFill>
                          <a:effectLst/>
                          <a:latin typeface="Arial" charset="0"/>
                          <a:ea typeface="SimSun" charset="0"/>
                          <a:cs typeface="SimSun" charset="0"/>
                        </a:rPr>
                        <a:t>فليمون</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268741"/>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0A6C39-E780-4847-BDAB-A47B52B58E1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B9F9670-713B-2846-A55A-D316956B3DF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83" name="Text Box 19">
            <a:extLst>
              <a:ext uri="{FF2B5EF4-FFF2-40B4-BE49-F238E27FC236}">
                <a16:creationId xmlns:a16="http://schemas.microsoft.com/office/drawing/2014/main" id="{E9CF1FD5-9C4E-1D40-9504-DF4125739035}"/>
              </a:ext>
            </a:extLst>
          </p:cNvPr>
          <p:cNvSpPr txBox="1">
            <a:spLocks noChangeArrowheads="1"/>
          </p:cNvSpPr>
          <p:nvPr/>
        </p:nvSpPr>
        <p:spPr bwMode="auto">
          <a:xfrm>
            <a:off x="9716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84" name="Text Box 20">
            <a:extLst>
              <a:ext uri="{FF2B5EF4-FFF2-40B4-BE49-F238E27FC236}">
                <a16:creationId xmlns:a16="http://schemas.microsoft.com/office/drawing/2014/main" id="{FCF774C6-D848-6743-B841-BD2CEEC27DE0}"/>
              </a:ext>
            </a:extLst>
          </p:cNvPr>
          <p:cNvSpPr txBox="1">
            <a:spLocks noChangeArrowheads="1"/>
          </p:cNvSpPr>
          <p:nvPr/>
        </p:nvSpPr>
        <p:spPr bwMode="auto">
          <a:xfrm>
            <a:off x="2694032" y="4102224"/>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85" name="Text Box 21">
            <a:extLst>
              <a:ext uri="{FF2B5EF4-FFF2-40B4-BE49-F238E27FC236}">
                <a16:creationId xmlns:a16="http://schemas.microsoft.com/office/drawing/2014/main" id="{70102B09-7F4D-1549-AF0E-28A6C4C7C1D3}"/>
              </a:ext>
            </a:extLst>
          </p:cNvPr>
          <p:cNvSpPr txBox="1">
            <a:spLocks noChangeArrowheads="1"/>
          </p:cNvSpPr>
          <p:nvPr/>
        </p:nvSpPr>
        <p:spPr bwMode="auto">
          <a:xfrm>
            <a:off x="26940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86" name="Text Box 22">
            <a:extLst>
              <a:ext uri="{FF2B5EF4-FFF2-40B4-BE49-F238E27FC236}">
                <a16:creationId xmlns:a16="http://schemas.microsoft.com/office/drawing/2014/main" id="{1F6452C6-7D96-654B-8736-D0EC55731857}"/>
              </a:ext>
            </a:extLst>
          </p:cNvPr>
          <p:cNvSpPr txBox="1">
            <a:spLocks noChangeArrowheads="1"/>
          </p:cNvSpPr>
          <p:nvPr/>
        </p:nvSpPr>
        <p:spPr bwMode="auto">
          <a:xfrm>
            <a:off x="37910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87" name="Text Box 23">
            <a:extLst>
              <a:ext uri="{FF2B5EF4-FFF2-40B4-BE49-F238E27FC236}">
                <a16:creationId xmlns:a16="http://schemas.microsoft.com/office/drawing/2014/main" id="{043078CB-609B-BC47-8DEF-C03C7D734FB0}"/>
              </a:ext>
            </a:extLst>
          </p:cNvPr>
          <p:cNvSpPr txBox="1">
            <a:spLocks noChangeArrowheads="1"/>
          </p:cNvSpPr>
          <p:nvPr/>
        </p:nvSpPr>
        <p:spPr bwMode="auto">
          <a:xfrm>
            <a:off x="3791000" y="45594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88" name="Text Box 24">
            <a:extLst>
              <a:ext uri="{FF2B5EF4-FFF2-40B4-BE49-F238E27FC236}">
                <a16:creationId xmlns:a16="http://schemas.microsoft.com/office/drawing/2014/main" id="{D9016A74-8313-5A4D-BD21-CD1AE4E0DD0D}"/>
              </a:ext>
            </a:extLst>
          </p:cNvPr>
          <p:cNvSpPr txBox="1">
            <a:spLocks noChangeArrowheads="1"/>
          </p:cNvSpPr>
          <p:nvPr/>
        </p:nvSpPr>
        <p:spPr bwMode="auto">
          <a:xfrm>
            <a:off x="37910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89" name="Text Box 25">
            <a:extLst>
              <a:ext uri="{FF2B5EF4-FFF2-40B4-BE49-F238E27FC236}">
                <a16:creationId xmlns:a16="http://schemas.microsoft.com/office/drawing/2014/main" id="{6B7DB5AB-2954-2C49-9F27-4FCE75F1D96A}"/>
              </a:ext>
            </a:extLst>
          </p:cNvPr>
          <p:cNvSpPr txBox="1">
            <a:spLocks noChangeArrowheads="1"/>
          </p:cNvSpPr>
          <p:nvPr/>
        </p:nvSpPr>
        <p:spPr bwMode="auto">
          <a:xfrm>
            <a:off x="5467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90" name="Text Box 26">
            <a:extLst>
              <a:ext uri="{FF2B5EF4-FFF2-40B4-BE49-F238E27FC236}">
                <a16:creationId xmlns:a16="http://schemas.microsoft.com/office/drawing/2014/main" id="{EE431447-3C68-A743-9D8C-7CC9DF543555}"/>
              </a:ext>
            </a:extLst>
          </p:cNvPr>
          <p:cNvSpPr txBox="1">
            <a:spLocks noChangeArrowheads="1"/>
          </p:cNvSpPr>
          <p:nvPr/>
        </p:nvSpPr>
        <p:spPr bwMode="auto">
          <a:xfrm>
            <a:off x="5467400" y="45594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91" name="Text Box 27">
            <a:extLst>
              <a:ext uri="{FF2B5EF4-FFF2-40B4-BE49-F238E27FC236}">
                <a16:creationId xmlns:a16="http://schemas.microsoft.com/office/drawing/2014/main" id="{B8A15845-E678-8143-B1CA-F913BC9D6F54}"/>
              </a:ext>
            </a:extLst>
          </p:cNvPr>
          <p:cNvSpPr txBox="1">
            <a:spLocks noChangeArrowheads="1"/>
          </p:cNvSpPr>
          <p:nvPr/>
        </p:nvSpPr>
        <p:spPr bwMode="auto">
          <a:xfrm>
            <a:off x="5467400" y="50166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92" name="Text Box 28">
            <a:extLst>
              <a:ext uri="{FF2B5EF4-FFF2-40B4-BE49-F238E27FC236}">
                <a16:creationId xmlns:a16="http://schemas.microsoft.com/office/drawing/2014/main" id="{76590B5B-B4BE-374D-85B2-AAC39D0850E1}"/>
              </a:ext>
            </a:extLst>
          </p:cNvPr>
          <p:cNvSpPr txBox="1">
            <a:spLocks noChangeArrowheads="1"/>
          </p:cNvSpPr>
          <p:nvPr/>
        </p:nvSpPr>
        <p:spPr bwMode="auto">
          <a:xfrm>
            <a:off x="5467400" y="5473824"/>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93" name="Text Box 29">
            <a:extLst>
              <a:ext uri="{FF2B5EF4-FFF2-40B4-BE49-F238E27FC236}">
                <a16:creationId xmlns:a16="http://schemas.microsoft.com/office/drawing/2014/main" id="{DEBB1AF5-3842-484A-BDF3-505AC77589BE}"/>
              </a:ext>
            </a:extLst>
          </p:cNvPr>
          <p:cNvSpPr txBox="1">
            <a:spLocks noChangeArrowheads="1"/>
          </p:cNvSpPr>
          <p:nvPr/>
        </p:nvSpPr>
        <p:spPr bwMode="auto">
          <a:xfrm>
            <a:off x="6427832" y="41022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94" name="Text Box 30">
            <a:extLst>
              <a:ext uri="{FF2B5EF4-FFF2-40B4-BE49-F238E27FC236}">
                <a16:creationId xmlns:a16="http://schemas.microsoft.com/office/drawing/2014/main" id="{AA392336-6CD7-8246-8588-E5430396266F}"/>
              </a:ext>
            </a:extLst>
          </p:cNvPr>
          <p:cNvSpPr txBox="1">
            <a:spLocks noChangeArrowheads="1"/>
          </p:cNvSpPr>
          <p:nvPr/>
        </p:nvSpPr>
        <p:spPr bwMode="auto">
          <a:xfrm>
            <a:off x="6427832" y="45594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95" name="Text Box 31">
            <a:extLst>
              <a:ext uri="{FF2B5EF4-FFF2-40B4-BE49-F238E27FC236}">
                <a16:creationId xmlns:a16="http://schemas.microsoft.com/office/drawing/2014/main" id="{56122DF0-397C-B64D-B071-E202A601A7FE}"/>
              </a:ext>
            </a:extLst>
          </p:cNvPr>
          <p:cNvSpPr txBox="1">
            <a:spLocks noChangeArrowheads="1"/>
          </p:cNvSpPr>
          <p:nvPr/>
        </p:nvSpPr>
        <p:spPr bwMode="auto">
          <a:xfrm>
            <a:off x="7372400" y="4102224"/>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96" name="Text Box 19">
            <a:extLst>
              <a:ext uri="{FF2B5EF4-FFF2-40B4-BE49-F238E27FC236}">
                <a16:creationId xmlns:a16="http://schemas.microsoft.com/office/drawing/2014/main" id="{CD61D483-53D6-BC45-9F6D-400BE9C0CA2D}"/>
              </a:ext>
            </a:extLst>
          </p:cNvPr>
          <p:cNvSpPr txBox="1">
            <a:spLocks noChangeArrowheads="1"/>
          </p:cNvSpPr>
          <p:nvPr/>
        </p:nvSpPr>
        <p:spPr bwMode="auto">
          <a:xfrm>
            <a:off x="9716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100" name="Text Box 19">
            <a:extLst>
              <a:ext uri="{FF2B5EF4-FFF2-40B4-BE49-F238E27FC236}">
                <a16:creationId xmlns:a16="http://schemas.microsoft.com/office/drawing/2014/main" id="{EB98B948-2CB6-C749-9B23-D131630EFC40}"/>
              </a:ext>
            </a:extLst>
          </p:cNvPr>
          <p:cNvSpPr txBox="1">
            <a:spLocks noChangeArrowheads="1"/>
          </p:cNvSpPr>
          <p:nvPr/>
        </p:nvSpPr>
        <p:spPr bwMode="auto">
          <a:xfrm>
            <a:off x="9716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101" name="Text Box 19">
            <a:extLst>
              <a:ext uri="{FF2B5EF4-FFF2-40B4-BE49-F238E27FC236}">
                <a16:creationId xmlns:a16="http://schemas.microsoft.com/office/drawing/2014/main" id="{03685895-14CE-234E-81ED-12F8BDC93B0B}"/>
              </a:ext>
            </a:extLst>
          </p:cNvPr>
          <p:cNvSpPr txBox="1">
            <a:spLocks noChangeArrowheads="1"/>
          </p:cNvSpPr>
          <p:nvPr/>
        </p:nvSpPr>
        <p:spPr bwMode="auto">
          <a:xfrm>
            <a:off x="6427832" y="50166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102" name="Text Box 19">
            <a:extLst>
              <a:ext uri="{FF2B5EF4-FFF2-40B4-BE49-F238E27FC236}">
                <a16:creationId xmlns:a16="http://schemas.microsoft.com/office/drawing/2014/main" id="{D1E7831A-8B7E-764E-9B04-E8E076D8DFFC}"/>
              </a:ext>
            </a:extLst>
          </p:cNvPr>
          <p:cNvSpPr txBox="1">
            <a:spLocks noChangeArrowheads="1"/>
          </p:cNvSpPr>
          <p:nvPr/>
        </p:nvSpPr>
        <p:spPr bwMode="auto">
          <a:xfrm>
            <a:off x="6427832" y="5473824"/>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103" name="Text Box 19">
            <a:extLst>
              <a:ext uri="{FF2B5EF4-FFF2-40B4-BE49-F238E27FC236}">
                <a16:creationId xmlns:a16="http://schemas.microsoft.com/office/drawing/2014/main" id="{6F38C96C-AC59-5544-89F3-456CCB44D22B}"/>
              </a:ext>
            </a:extLst>
          </p:cNvPr>
          <p:cNvSpPr txBox="1">
            <a:spLocks noChangeArrowheads="1"/>
          </p:cNvSpPr>
          <p:nvPr/>
        </p:nvSpPr>
        <p:spPr bwMode="auto">
          <a:xfrm>
            <a:off x="73724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104" name="Text Box 19">
            <a:extLst>
              <a:ext uri="{FF2B5EF4-FFF2-40B4-BE49-F238E27FC236}">
                <a16:creationId xmlns:a16="http://schemas.microsoft.com/office/drawing/2014/main" id="{7ACB8A9D-9F85-774E-824B-47A2F4DDE498}"/>
              </a:ext>
            </a:extLst>
          </p:cNvPr>
          <p:cNvSpPr txBox="1">
            <a:spLocks noChangeArrowheads="1"/>
          </p:cNvSpPr>
          <p:nvPr/>
        </p:nvSpPr>
        <p:spPr bwMode="auto">
          <a:xfrm>
            <a:off x="8286800" y="41022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105" name="Text Box 19">
            <a:extLst>
              <a:ext uri="{FF2B5EF4-FFF2-40B4-BE49-F238E27FC236}">
                <a16:creationId xmlns:a16="http://schemas.microsoft.com/office/drawing/2014/main" id="{98808799-F257-3348-AFC4-1EA4D6A61B15}"/>
              </a:ext>
            </a:extLst>
          </p:cNvPr>
          <p:cNvSpPr txBox="1">
            <a:spLocks noChangeArrowheads="1"/>
          </p:cNvSpPr>
          <p:nvPr/>
        </p:nvSpPr>
        <p:spPr bwMode="auto">
          <a:xfrm>
            <a:off x="8286800" y="45594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106" name="Text Box 19">
            <a:extLst>
              <a:ext uri="{FF2B5EF4-FFF2-40B4-BE49-F238E27FC236}">
                <a16:creationId xmlns:a16="http://schemas.microsoft.com/office/drawing/2014/main" id="{13D207B1-A312-1044-9607-A862A12BE5D0}"/>
              </a:ext>
            </a:extLst>
          </p:cNvPr>
          <p:cNvSpPr txBox="1">
            <a:spLocks noChangeArrowheads="1"/>
          </p:cNvSpPr>
          <p:nvPr/>
        </p:nvSpPr>
        <p:spPr bwMode="auto">
          <a:xfrm>
            <a:off x="8286800" y="50166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107" name="Text Box 19">
            <a:extLst>
              <a:ext uri="{FF2B5EF4-FFF2-40B4-BE49-F238E27FC236}">
                <a16:creationId xmlns:a16="http://schemas.microsoft.com/office/drawing/2014/main" id="{0A86BD88-634A-5746-8870-FFA38641743B}"/>
              </a:ext>
            </a:extLst>
          </p:cNvPr>
          <p:cNvSpPr txBox="1">
            <a:spLocks noChangeArrowheads="1"/>
          </p:cNvSpPr>
          <p:nvPr/>
        </p:nvSpPr>
        <p:spPr bwMode="auto">
          <a:xfrm>
            <a:off x="8286800" y="5473824"/>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108" name="Text Box 19">
            <a:extLst>
              <a:ext uri="{FF2B5EF4-FFF2-40B4-BE49-F238E27FC236}">
                <a16:creationId xmlns:a16="http://schemas.microsoft.com/office/drawing/2014/main" id="{CCCA9D4D-8B19-B640-B213-52BF8D956EB1}"/>
              </a:ext>
            </a:extLst>
          </p:cNvPr>
          <p:cNvSpPr txBox="1">
            <a:spLocks noChangeArrowheads="1"/>
          </p:cNvSpPr>
          <p:nvPr/>
        </p:nvSpPr>
        <p:spPr bwMode="auto">
          <a:xfrm>
            <a:off x="8286800" y="5931024"/>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110" name="Text Box 22">
            <a:extLst>
              <a:ext uri="{FF2B5EF4-FFF2-40B4-BE49-F238E27FC236}">
                <a16:creationId xmlns:a16="http://schemas.microsoft.com/office/drawing/2014/main" id="{8284D919-4D91-D049-A7F7-60C5E9B16D23}"/>
              </a:ext>
            </a:extLst>
          </p:cNvPr>
          <p:cNvSpPr txBox="1">
            <a:spLocks noChangeArrowheads="1"/>
          </p:cNvSpPr>
          <p:nvPr/>
        </p:nvSpPr>
        <p:spPr bwMode="auto">
          <a:xfrm>
            <a:off x="45720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111" name="Text Box 31">
            <a:extLst>
              <a:ext uri="{FF2B5EF4-FFF2-40B4-BE49-F238E27FC236}">
                <a16:creationId xmlns:a16="http://schemas.microsoft.com/office/drawing/2014/main" id="{87187257-F0D0-234C-9948-D08DEA0C0C27}"/>
              </a:ext>
            </a:extLst>
          </p:cNvPr>
          <p:cNvSpPr txBox="1">
            <a:spLocks noChangeArrowheads="1"/>
          </p:cNvSpPr>
          <p:nvPr/>
        </p:nvSpPr>
        <p:spPr bwMode="auto">
          <a:xfrm>
            <a:off x="7391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112" name="Text Box 29">
            <a:extLst>
              <a:ext uri="{FF2B5EF4-FFF2-40B4-BE49-F238E27FC236}">
                <a16:creationId xmlns:a16="http://schemas.microsoft.com/office/drawing/2014/main" id="{5531833E-3296-F244-AD6C-3A12CC3FB578}"/>
              </a:ext>
            </a:extLst>
          </p:cNvPr>
          <p:cNvSpPr txBox="1">
            <a:spLocks noChangeArrowheads="1"/>
          </p:cNvSpPr>
          <p:nvPr/>
        </p:nvSpPr>
        <p:spPr bwMode="auto">
          <a:xfrm>
            <a:off x="6446832" y="3645024"/>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113" name="Text Box 22">
            <a:extLst>
              <a:ext uri="{FF2B5EF4-FFF2-40B4-BE49-F238E27FC236}">
                <a16:creationId xmlns:a16="http://schemas.microsoft.com/office/drawing/2014/main" id="{D4739603-A026-F148-9F55-F356E3B66DBA}"/>
              </a:ext>
            </a:extLst>
          </p:cNvPr>
          <p:cNvSpPr txBox="1">
            <a:spLocks noChangeArrowheads="1"/>
          </p:cNvSpPr>
          <p:nvPr/>
        </p:nvSpPr>
        <p:spPr bwMode="auto">
          <a:xfrm>
            <a:off x="5486400" y="3645024"/>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127" name="Text Box 20">
            <a:extLst>
              <a:ext uri="{FF2B5EF4-FFF2-40B4-BE49-F238E27FC236}">
                <a16:creationId xmlns:a16="http://schemas.microsoft.com/office/drawing/2014/main" id="{0739B20F-AE65-F248-AD50-0B99F3436D0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Books by Category &amp;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1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1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1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6"/>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9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4"/>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5"/>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100"/>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1"/>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2"/>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3"/>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4"/>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5"/>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6"/>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7"/>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FFF536CE-048B-A94D-85C9-A908AE386A4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54C929A3-231C-4E4F-BBA1-E17FB61AE27C}"/>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B41CA753-5060-5C4F-970D-09C43ABE03E8}"/>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Books + Key Words </a:t>
            </a:r>
            <a:endParaRPr lang="en-US" sz="1600" b="1" dirty="0">
              <a:solidFill>
                <a:srgbClr val="FFFFFF"/>
              </a:solidFill>
              <a:latin typeface="Arial Narrow" charset="0"/>
              <a:cs typeface="Times New Roman" charset="0"/>
            </a:endParaRPr>
          </a:p>
        </p:txBody>
      </p:sp>
      <p:sp>
        <p:nvSpPr>
          <p:cNvPr id="46" name="Text Box 19">
            <a:extLst>
              <a:ext uri="{FF2B5EF4-FFF2-40B4-BE49-F238E27FC236}">
                <a16:creationId xmlns:a16="http://schemas.microsoft.com/office/drawing/2014/main" id="{B9976232-F4BE-B94D-B6C5-D80CA62E6068}"/>
              </a:ext>
            </a:extLst>
          </p:cNvPr>
          <p:cNvSpPr txBox="1">
            <a:spLocks noChangeArrowheads="1"/>
          </p:cNvSpPr>
          <p:nvPr/>
        </p:nvSpPr>
        <p:spPr bwMode="auto">
          <a:xfrm>
            <a:off x="9716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47" name="Text Box 20">
            <a:extLst>
              <a:ext uri="{FF2B5EF4-FFF2-40B4-BE49-F238E27FC236}">
                <a16:creationId xmlns:a16="http://schemas.microsoft.com/office/drawing/2014/main" id="{BA65D5F5-04B8-A44C-97FE-06D31A1A5F31}"/>
              </a:ext>
            </a:extLst>
          </p:cNvPr>
          <p:cNvSpPr txBox="1">
            <a:spLocks noChangeArrowheads="1"/>
          </p:cNvSpPr>
          <p:nvPr/>
        </p:nvSpPr>
        <p:spPr bwMode="auto">
          <a:xfrm>
            <a:off x="2694032" y="4136405"/>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49" name="Text Box 21">
            <a:extLst>
              <a:ext uri="{FF2B5EF4-FFF2-40B4-BE49-F238E27FC236}">
                <a16:creationId xmlns:a16="http://schemas.microsoft.com/office/drawing/2014/main" id="{1089D6AD-4EDA-B741-9532-A59FD5627515}"/>
              </a:ext>
            </a:extLst>
          </p:cNvPr>
          <p:cNvSpPr txBox="1">
            <a:spLocks noChangeArrowheads="1"/>
          </p:cNvSpPr>
          <p:nvPr/>
        </p:nvSpPr>
        <p:spPr bwMode="auto">
          <a:xfrm>
            <a:off x="26940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52" name="Text Box 22">
            <a:extLst>
              <a:ext uri="{FF2B5EF4-FFF2-40B4-BE49-F238E27FC236}">
                <a16:creationId xmlns:a16="http://schemas.microsoft.com/office/drawing/2014/main" id="{03297D76-1031-CD4A-843B-4ACD1D0753D4}"/>
              </a:ext>
            </a:extLst>
          </p:cNvPr>
          <p:cNvSpPr txBox="1">
            <a:spLocks noChangeArrowheads="1"/>
          </p:cNvSpPr>
          <p:nvPr/>
        </p:nvSpPr>
        <p:spPr bwMode="auto">
          <a:xfrm>
            <a:off x="37910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54" name="Text Box 23">
            <a:extLst>
              <a:ext uri="{FF2B5EF4-FFF2-40B4-BE49-F238E27FC236}">
                <a16:creationId xmlns:a16="http://schemas.microsoft.com/office/drawing/2014/main" id="{E866A2CE-87F7-A547-BAB1-A8DD3BB1185D}"/>
              </a:ext>
            </a:extLst>
          </p:cNvPr>
          <p:cNvSpPr txBox="1">
            <a:spLocks noChangeArrowheads="1"/>
          </p:cNvSpPr>
          <p:nvPr/>
        </p:nvSpPr>
        <p:spPr bwMode="auto">
          <a:xfrm>
            <a:off x="3791000" y="45936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55" name="Text Box 24">
            <a:extLst>
              <a:ext uri="{FF2B5EF4-FFF2-40B4-BE49-F238E27FC236}">
                <a16:creationId xmlns:a16="http://schemas.microsoft.com/office/drawing/2014/main" id="{B2EFD818-E488-CB43-BD6E-90A5616769E5}"/>
              </a:ext>
            </a:extLst>
          </p:cNvPr>
          <p:cNvSpPr txBox="1">
            <a:spLocks noChangeArrowheads="1"/>
          </p:cNvSpPr>
          <p:nvPr/>
        </p:nvSpPr>
        <p:spPr bwMode="auto">
          <a:xfrm>
            <a:off x="37910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56" name="Text Box 25">
            <a:extLst>
              <a:ext uri="{FF2B5EF4-FFF2-40B4-BE49-F238E27FC236}">
                <a16:creationId xmlns:a16="http://schemas.microsoft.com/office/drawing/2014/main" id="{440B98A0-21FD-054B-9E59-E4CC631D0E20}"/>
              </a:ext>
            </a:extLst>
          </p:cNvPr>
          <p:cNvSpPr txBox="1">
            <a:spLocks noChangeArrowheads="1"/>
          </p:cNvSpPr>
          <p:nvPr/>
        </p:nvSpPr>
        <p:spPr bwMode="auto">
          <a:xfrm>
            <a:off x="5467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57" name="Text Box 26">
            <a:extLst>
              <a:ext uri="{FF2B5EF4-FFF2-40B4-BE49-F238E27FC236}">
                <a16:creationId xmlns:a16="http://schemas.microsoft.com/office/drawing/2014/main" id="{893E7122-8D0B-A748-8154-73AE75CEEA17}"/>
              </a:ext>
            </a:extLst>
          </p:cNvPr>
          <p:cNvSpPr txBox="1">
            <a:spLocks noChangeArrowheads="1"/>
          </p:cNvSpPr>
          <p:nvPr/>
        </p:nvSpPr>
        <p:spPr bwMode="auto">
          <a:xfrm>
            <a:off x="5467400" y="45936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58" name="Text Box 27">
            <a:extLst>
              <a:ext uri="{FF2B5EF4-FFF2-40B4-BE49-F238E27FC236}">
                <a16:creationId xmlns:a16="http://schemas.microsoft.com/office/drawing/2014/main" id="{73A1E87D-DCEE-9041-8E9E-F4ADB7C786B4}"/>
              </a:ext>
            </a:extLst>
          </p:cNvPr>
          <p:cNvSpPr txBox="1">
            <a:spLocks noChangeArrowheads="1"/>
          </p:cNvSpPr>
          <p:nvPr/>
        </p:nvSpPr>
        <p:spPr bwMode="auto">
          <a:xfrm>
            <a:off x="5467400" y="50508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59" name="Text Box 28">
            <a:extLst>
              <a:ext uri="{FF2B5EF4-FFF2-40B4-BE49-F238E27FC236}">
                <a16:creationId xmlns:a16="http://schemas.microsoft.com/office/drawing/2014/main" id="{FFDB6258-E099-5645-851F-5F7E20401CCC}"/>
              </a:ext>
            </a:extLst>
          </p:cNvPr>
          <p:cNvSpPr txBox="1">
            <a:spLocks noChangeArrowheads="1"/>
          </p:cNvSpPr>
          <p:nvPr/>
        </p:nvSpPr>
        <p:spPr bwMode="auto">
          <a:xfrm>
            <a:off x="5467400" y="5508005"/>
            <a:ext cx="792163"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60" name="Text Box 29">
            <a:extLst>
              <a:ext uri="{FF2B5EF4-FFF2-40B4-BE49-F238E27FC236}">
                <a16:creationId xmlns:a16="http://schemas.microsoft.com/office/drawing/2014/main" id="{0BAF2243-CCE9-E945-B6CA-511499CFE014}"/>
              </a:ext>
            </a:extLst>
          </p:cNvPr>
          <p:cNvSpPr txBox="1">
            <a:spLocks noChangeArrowheads="1"/>
          </p:cNvSpPr>
          <p:nvPr/>
        </p:nvSpPr>
        <p:spPr bwMode="auto">
          <a:xfrm>
            <a:off x="6427832" y="41364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61" name="Text Box 30">
            <a:extLst>
              <a:ext uri="{FF2B5EF4-FFF2-40B4-BE49-F238E27FC236}">
                <a16:creationId xmlns:a16="http://schemas.microsoft.com/office/drawing/2014/main" id="{99A420D1-0F24-BA47-A1A9-BB660C91AE8F}"/>
              </a:ext>
            </a:extLst>
          </p:cNvPr>
          <p:cNvSpPr txBox="1">
            <a:spLocks noChangeArrowheads="1"/>
          </p:cNvSpPr>
          <p:nvPr/>
        </p:nvSpPr>
        <p:spPr bwMode="auto">
          <a:xfrm>
            <a:off x="6427832" y="4593605"/>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62" name="Text Box 31">
            <a:extLst>
              <a:ext uri="{FF2B5EF4-FFF2-40B4-BE49-F238E27FC236}">
                <a16:creationId xmlns:a16="http://schemas.microsoft.com/office/drawing/2014/main" id="{8718FF57-ED2B-794D-80CB-59DA4E678508}"/>
              </a:ext>
            </a:extLst>
          </p:cNvPr>
          <p:cNvSpPr txBox="1">
            <a:spLocks noChangeArrowheads="1"/>
          </p:cNvSpPr>
          <p:nvPr/>
        </p:nvSpPr>
        <p:spPr bwMode="auto">
          <a:xfrm>
            <a:off x="7372400" y="4136405"/>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6" grpId="0" animBg="1"/>
      <p:bldP spid="47" grpId="0" animBg="1"/>
      <p:bldP spid="49"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2800" b="1" dirty="0">
                <a:solidFill>
                  <a:srgbClr val="FFFFFF"/>
                </a:solidFill>
                <a:effectLst>
                  <a:outerShdw blurRad="38100" dist="38100" dir="2700000" algn="tl">
                    <a:srgbClr val="000000">
                      <a:alpha val="43137"/>
                    </a:srgbClr>
                  </a:outerShdw>
                </a:effectLst>
                <a:latin typeface="Arial"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a:t>
            </a:r>
            <a:endParaRPr lang="en-US" sz="28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C78AAD87-ACC7-1C4E-A03C-FA68B879C9E6}"/>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762267D-2684-8E46-B079-81A7DB35A68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2">
            <a:extLst>
              <a:ext uri="{FF2B5EF4-FFF2-40B4-BE49-F238E27FC236}">
                <a16:creationId xmlns:a16="http://schemas.microsoft.com/office/drawing/2014/main" id="{6794CB44-04BF-E84D-9C91-A489BCCA12CD}"/>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57" name="Text Box 31">
            <a:extLst>
              <a:ext uri="{FF2B5EF4-FFF2-40B4-BE49-F238E27FC236}">
                <a16:creationId xmlns:a16="http://schemas.microsoft.com/office/drawing/2014/main" id="{02A4648C-7E56-8945-9B26-F8185CE46AC5}"/>
              </a:ext>
            </a:extLst>
          </p:cNvPr>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58" name="Text Box 29">
            <a:extLst>
              <a:ext uri="{FF2B5EF4-FFF2-40B4-BE49-F238E27FC236}">
                <a16:creationId xmlns:a16="http://schemas.microsoft.com/office/drawing/2014/main" id="{DB8B5DE6-062D-2F41-91B1-D76053B6AEFC}"/>
              </a:ext>
            </a:extLst>
          </p:cNvPr>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59" name="Text Box 22">
            <a:extLst>
              <a:ext uri="{FF2B5EF4-FFF2-40B4-BE49-F238E27FC236}">
                <a16:creationId xmlns:a16="http://schemas.microsoft.com/office/drawing/2014/main" id="{53C6718E-6D33-FD4F-BF9D-5EA69911B2E5}"/>
              </a:ext>
            </a:extLst>
          </p:cNvPr>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9" grpId="0" animBg="1"/>
      <p:bldP spid="40" grpId="0" animBg="1"/>
      <p:bldP spid="41" grpId="0" animBg="1"/>
      <p:bldP spid="42" grpId="0" animBg="1"/>
      <p:bldP spid="43" grpId="0" animBg="1"/>
      <p:bldP spid="44" grpId="0" animBg="1"/>
      <p:bldP spid="45" grpId="0" animBg="1"/>
      <p:bldP spid="46" grpId="0" animBg="1"/>
      <p:bldP spid="47" grpId="0" animBg="1"/>
      <p:bldP spid="56" grpId="0" animBg="1"/>
      <p:bldP spid="57" grpId="0" animBg="1"/>
      <p:bldP spid="58"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485"/>
          </a:xfrm>
          <a:solidFill>
            <a:schemeClr val="tx1"/>
          </a:solidFill>
          <a:extLst>
            <a:ext uri="{91240B29-F687-4f45-9708-019B960494DF}">
              <a14:hiddenLine xmlns:a14="http://schemas.microsoft.com/office/drawing/2010/main" xmlns="" w="9525">
                <a:solidFill>
                  <a:srgbClr val="000000"/>
                </a:solidFill>
                <a:miter lim="800000"/>
                <a:headEnd/>
                <a:tailEnd/>
              </a14:hiddenLine>
            </a:ext>
          </a:extLst>
        </p:spPr>
        <p:txBody>
          <a:bodyPr anchor="t" anchorCtr="0">
            <a:spAutoFit/>
          </a:bodyPr>
          <a:lstStyle/>
          <a:p>
            <a:pPr eaLnBrk="1" hangingPunct="1"/>
            <a:r>
              <a:rPr lang="ar-JO" altLang="zh-CN" b="1" dirty="0">
                <a:solidFill>
                  <a:schemeClr val="bg1"/>
                </a:solidFill>
                <a:effectLst/>
                <a:latin typeface="Arial" charset="0"/>
                <a:ea typeface="ＭＳ Ｐゴシック" charset="0"/>
                <a:cs typeface="Arial" charset="0"/>
              </a:rPr>
              <a:t>التسلسل الزمني     للعهد الجديد</a:t>
            </a:r>
            <a:endParaRPr lang="en-US" b="1" dirty="0">
              <a:solidFill>
                <a:schemeClr val="bg1"/>
              </a:solidFill>
              <a:effectLst/>
              <a:latin typeface="Arial" charset="0"/>
              <a:ea typeface="ＭＳ Ｐゴシック" charset="0"/>
              <a:cs typeface="Arial"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52657"/>
            <a:ext cx="7772400" cy="101559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 التاريخية)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E8A7CC9A-3B0C-C44D-B58B-45C088B5CCD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AFE4329-02F7-F549-BE02-208CA2E3AFD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2F272F0F-5C0C-844B-B13E-1BC955DAECA9}"/>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History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 للرسائل البولسية)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43" name="Text Box 9">
            <a:extLst>
              <a:ext uri="{FF2B5EF4-FFF2-40B4-BE49-F238E27FC236}">
                <a16:creationId xmlns:a16="http://schemas.microsoft.com/office/drawing/2014/main" id="{07A4F110-806E-5F4A-AA88-4A1590B4C6D9}"/>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44" name="Text Box 10">
            <a:extLst>
              <a:ext uri="{FF2B5EF4-FFF2-40B4-BE49-F238E27FC236}">
                <a16:creationId xmlns:a16="http://schemas.microsoft.com/office/drawing/2014/main" id="{35BDCAA3-2C6D-984D-A53C-ECA01ACE413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5" name="Text Box 20">
            <a:extLst>
              <a:ext uri="{FF2B5EF4-FFF2-40B4-BE49-F238E27FC236}">
                <a16:creationId xmlns:a16="http://schemas.microsoft.com/office/drawing/2014/main" id="{FE403113-8525-2D4B-B87D-3B59AC60226F}"/>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 للرسائل المرسلية)</a:t>
            </a:r>
            <a:endParaRPr lang="en-US" sz="36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 name="Text Box 20">
            <a:extLst>
              <a:ext uri="{FF2B5EF4-FFF2-40B4-BE49-F238E27FC236}">
                <a16:creationId xmlns:a16="http://schemas.microsoft.com/office/drawing/2014/main" id="{4ABCB274-157B-9542-B36F-E9779992E50B}"/>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Key Words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7" name="Text Box 19">
            <a:extLst>
              <a:ext uri="{FF2B5EF4-FFF2-40B4-BE49-F238E27FC236}">
                <a16:creationId xmlns:a16="http://schemas.microsoft.com/office/drawing/2014/main" id="{8F88B5CD-F314-E346-9FF9-24A981809D3B}"/>
              </a:ext>
            </a:extLst>
          </p:cNvPr>
          <p:cNvSpPr txBox="1">
            <a:spLocks noChangeArrowheads="1"/>
          </p:cNvSpPr>
          <p:nvPr/>
        </p:nvSpPr>
        <p:spPr bwMode="auto">
          <a:xfrm>
            <a:off x="9716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9" name="Text Box 20">
            <a:extLst>
              <a:ext uri="{FF2B5EF4-FFF2-40B4-BE49-F238E27FC236}">
                <a16:creationId xmlns:a16="http://schemas.microsoft.com/office/drawing/2014/main" id="{0917012F-A37A-CF40-9D1D-B993DFC5D9EF}"/>
              </a:ext>
            </a:extLst>
          </p:cNvPr>
          <p:cNvSpPr txBox="1">
            <a:spLocks noChangeArrowheads="1"/>
          </p:cNvSpPr>
          <p:nvPr/>
        </p:nvSpPr>
        <p:spPr bwMode="auto">
          <a:xfrm>
            <a:off x="2694032" y="41609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21">
            <a:extLst>
              <a:ext uri="{FF2B5EF4-FFF2-40B4-BE49-F238E27FC236}">
                <a16:creationId xmlns:a16="http://schemas.microsoft.com/office/drawing/2014/main" id="{78B030BA-DDD9-984D-A0F8-A29C25307CFB}"/>
              </a:ext>
            </a:extLst>
          </p:cNvPr>
          <p:cNvSpPr txBox="1">
            <a:spLocks noChangeArrowheads="1"/>
          </p:cNvSpPr>
          <p:nvPr/>
        </p:nvSpPr>
        <p:spPr bwMode="auto">
          <a:xfrm>
            <a:off x="2694032" y="4618136"/>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4" name="Text Box 22">
            <a:extLst>
              <a:ext uri="{FF2B5EF4-FFF2-40B4-BE49-F238E27FC236}">
                <a16:creationId xmlns:a16="http://schemas.microsoft.com/office/drawing/2014/main" id="{199947D6-B9D8-D64D-8C3F-F57B88268B6E}"/>
              </a:ext>
            </a:extLst>
          </p:cNvPr>
          <p:cNvSpPr txBox="1">
            <a:spLocks noChangeArrowheads="1"/>
          </p:cNvSpPr>
          <p:nvPr/>
        </p:nvSpPr>
        <p:spPr bwMode="auto">
          <a:xfrm>
            <a:off x="3791000" y="41609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23">
            <a:extLst>
              <a:ext uri="{FF2B5EF4-FFF2-40B4-BE49-F238E27FC236}">
                <a16:creationId xmlns:a16="http://schemas.microsoft.com/office/drawing/2014/main" id="{97D8EF36-150D-B44B-9052-634A3F5BB326}"/>
              </a:ext>
            </a:extLst>
          </p:cNvPr>
          <p:cNvSpPr txBox="1">
            <a:spLocks noChangeArrowheads="1"/>
          </p:cNvSpPr>
          <p:nvPr/>
        </p:nvSpPr>
        <p:spPr bwMode="auto">
          <a:xfrm>
            <a:off x="3791000" y="46181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6" name="Text Box 24">
            <a:extLst>
              <a:ext uri="{FF2B5EF4-FFF2-40B4-BE49-F238E27FC236}">
                <a16:creationId xmlns:a16="http://schemas.microsoft.com/office/drawing/2014/main" id="{3DA87A08-2CA9-014F-8E39-197640F17E54}"/>
              </a:ext>
            </a:extLst>
          </p:cNvPr>
          <p:cNvSpPr txBox="1">
            <a:spLocks noChangeArrowheads="1"/>
          </p:cNvSpPr>
          <p:nvPr/>
        </p:nvSpPr>
        <p:spPr bwMode="auto">
          <a:xfrm>
            <a:off x="3791000" y="507533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9" name="Text Box 19"/>
          <p:cNvSpPr txBox="1">
            <a:spLocks noChangeArrowheads="1"/>
          </p:cNvSpPr>
          <p:nvPr/>
        </p:nvSpPr>
        <p:spPr bwMode="auto">
          <a:xfrm>
            <a:off x="9716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694032" y="4173536"/>
            <a:ext cx="792162" cy="369267"/>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694032" y="4630736"/>
            <a:ext cx="792162"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791000" y="41735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791000" y="46307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791000" y="5087936"/>
            <a:ext cx="792163" cy="369888"/>
          </a:xfrm>
          <a:prstGeom prst="rect">
            <a:avLst/>
          </a:prstGeom>
          <a:solidFill>
            <a:srgbClr val="CCFFFF"/>
          </a:solidFill>
          <a:ln w="12700">
            <a:no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8" name="Text Box 9">
            <a:extLst>
              <a:ext uri="{FF2B5EF4-FFF2-40B4-BE49-F238E27FC236}">
                <a16:creationId xmlns:a16="http://schemas.microsoft.com/office/drawing/2014/main" id="{26CE014F-E6B4-294F-AEBB-1D8458F672A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9" name="Text Box 10">
            <a:extLst>
              <a:ext uri="{FF2B5EF4-FFF2-40B4-BE49-F238E27FC236}">
                <a16:creationId xmlns:a16="http://schemas.microsoft.com/office/drawing/2014/main" id="{BA34F525-E244-454C-B7CF-59C63EA1E5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2" name="Text Box 20">
            <a:extLst>
              <a:ext uri="{FF2B5EF4-FFF2-40B4-BE49-F238E27FC236}">
                <a16:creationId xmlns:a16="http://schemas.microsoft.com/office/drawing/2014/main" id="{092FA48D-8720-0747-B8BA-0ADDBCCF0405}"/>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 Key Words</a:t>
            </a:r>
            <a:endParaRPr lang="en-US" sz="1600" b="1" dirty="0">
              <a:solidFill>
                <a:srgbClr val="FFFFFF"/>
              </a:solidFill>
              <a:latin typeface="Arial Narrow" charset="0"/>
              <a:cs typeface="Times New Roman" charset="0"/>
            </a:endParaRPr>
          </a:p>
        </p:txBody>
      </p:sp>
      <p:sp>
        <p:nvSpPr>
          <p:cNvPr id="43" name="Title 33">
            <a:extLst>
              <a:ext uri="{FF2B5EF4-FFF2-40B4-BE49-F238E27FC236}">
                <a16:creationId xmlns:a16="http://schemas.microsoft.com/office/drawing/2014/main" id="{686870A5-DAE7-C04D-BA81-40E94468E89E}"/>
              </a:ext>
            </a:extLst>
          </p:cNvPr>
          <p:cNvSpPr txBox="1">
            <a:spLocks/>
          </p:cNvSpPr>
          <p:nvPr/>
        </p:nvSpPr>
        <p:spPr bwMode="auto">
          <a:xfrm>
            <a:off x="152400" y="21880"/>
            <a:ext cx="7772400" cy="1077153"/>
          </a:xfrm>
          <a:prstGeom prst="rect">
            <a:avLst/>
          </a:prstGeom>
          <a:gradFill flip="none" rotWithShape="1">
            <a:gsLst>
              <a:gs pos="0">
                <a:srgbClr val="008000"/>
              </a:gs>
              <a:gs pos="100000">
                <a:srgbClr val="000000"/>
              </a:gs>
            </a:gsLst>
            <a:path path="shape">
              <a:fillToRect l="50000" t="50000" r="50000" b="50000"/>
            </a:path>
            <a:tileRect/>
          </a:gra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cs typeface="Times New Roman" charset="0"/>
              </a:defRPr>
            </a:lvl9pPr>
          </a:lstStyle>
          <a:p>
            <a:pPr eaLnBrk="1" hangingPunct="1">
              <a:spcBef>
                <a:spcPct val="50000"/>
              </a:spcBef>
              <a:defRPr/>
            </a:pPr>
            <a:r>
              <a:rPr lang="en-US" sz="3600" b="1" kern="0">
                <a:solidFill>
                  <a:srgbClr val="FFFFFF"/>
                </a:solidFill>
                <a:effectLst>
                  <a:outerShdw blurRad="38100" dist="38100" dir="2700000" algn="tl">
                    <a:srgbClr val="000000">
                      <a:alpha val="43137"/>
                    </a:srgbClr>
                  </a:outerShdw>
                </a:effectLst>
                <a:latin typeface="Arial" charset="0"/>
                <a:cs typeface="Times New Roman" charset="0"/>
              </a:rPr>
              <a:t> </a:t>
            </a:r>
            <a:r>
              <a:rPr lang="ar-JO" sz="3600" b="1" kern="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600" b="1" kern="0">
                <a:solidFill>
                  <a:srgbClr val="FFFFFF"/>
                </a:solidFill>
                <a:effectLst>
                  <a:outerShdw blurRad="38100" dist="38100" dir="2700000" algn="tl">
                    <a:srgbClr val="000000">
                      <a:alpha val="43137"/>
                    </a:srgbClr>
                  </a:outerShdw>
                </a:effectLst>
                <a:latin typeface="Arial" charset="0"/>
                <a:cs typeface="Times New Roman" charset="0"/>
              </a:rPr>
            </a:br>
            <a:r>
              <a:rPr lang="ar-JO" sz="2800" b="1" kern="0">
                <a:solidFill>
                  <a:srgbClr val="FFFFFF"/>
                </a:solidFill>
                <a:effectLst>
                  <a:outerShdw blurRad="38100" dist="38100" dir="2700000" algn="tl">
                    <a:srgbClr val="000000">
                      <a:alpha val="43137"/>
                    </a:srgbClr>
                  </a:outerShdw>
                </a:effectLst>
                <a:latin typeface="Arial" charset="0"/>
                <a:cs typeface="Times New Roman" charset="0"/>
              </a:rPr>
              <a:t>(الكلمات المفتاحية)</a:t>
            </a:r>
            <a:endParaRPr lang="en-US" sz="3600" b="1" kern="0" dirty="0">
              <a:solidFill>
                <a:srgbClr val="FFFFFF"/>
              </a:solidFill>
              <a:effectLst>
                <a:outerShdw blurRad="38100" dist="38100" dir="2700000" algn="tl">
                  <a:srgbClr val="000000">
                    <a:alpha val="43137"/>
                  </a:srgbClr>
                </a:outerShdw>
              </a:effectLst>
              <a:latin typeface="Arial" charset="0"/>
              <a:cs typeface="Times New Roman" charset="0"/>
            </a:endParaRPr>
          </a:p>
        </p:txBody>
      </p:sp>
    </p:spTree>
    <p:extLst>
      <p:ext uri="{BB962C8B-B14F-4D97-AF65-F5344CB8AC3E}">
        <p14:creationId xmlns:p14="http://schemas.microsoft.com/office/powerpoint/2010/main" val="25914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2" grpId="0" animBg="1"/>
      <p:bldP spid="54" grpId="0" animBg="1"/>
      <p:bldP spid="55" grpId="0" animBg="1"/>
      <p:bldP spid="56" grpId="0" animBg="1"/>
      <p:bldP spid="19" grpId="0" animBg="1"/>
      <p:bldP spid="20" grpId="0" animBg="1"/>
      <p:bldP spid="21" grpId="0" animBg="1"/>
      <p:bldP spid="22" grpId="0" animBg="1"/>
      <p:bldP spid="23" grpId="0" animBg="1"/>
      <p:bldP spid="2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1880"/>
            <a:ext cx="7772400" cy="107715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6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600" b="1" dirty="0">
                <a:solidFill>
                  <a:srgbClr val="FFFFFF"/>
                </a:solidFill>
                <a:effectLst>
                  <a:outerShdw blurRad="38100" dist="38100" dir="2700000" algn="tl">
                    <a:srgbClr val="000000">
                      <a:alpha val="43137"/>
                    </a:srgbClr>
                  </a:outerShdw>
                </a:effectLst>
                <a:latin typeface="Arial" charset="0"/>
                <a:cs typeface="Times New Roman" charset="0"/>
              </a:rPr>
            </a:br>
            <a:r>
              <a:rPr lang="ar-JO" sz="2800" b="1" dirty="0">
                <a:solidFill>
                  <a:srgbClr val="FFFFFF"/>
                </a:solidFill>
                <a:effectLst>
                  <a:outerShdw blurRad="38100" dist="38100" dir="2700000" algn="tl">
                    <a:srgbClr val="000000">
                      <a:alpha val="43137"/>
                    </a:srgbClr>
                  </a:outerShdw>
                </a:effectLst>
                <a:latin typeface="Arial" charset="0"/>
                <a:cs typeface="Times New Roman" charset="0"/>
              </a:rPr>
              <a:t>(الكلمات المفتاحية)</a:t>
            </a:r>
            <a:endParaRPr lang="en-US" sz="36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F6FB32B3-66AB-7545-BD98-23512F174D2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8B23CF50-74FF-D446-8168-176216D807D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(حسب النوع)</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012536A2-B8E0-2C4C-8463-3CB7A5A5C13F}"/>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A8C7E492-6C9D-7C4B-BC25-E638CE2E9EDF}"/>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16C2D884-0DC4-A84E-974C-1289CBA4F851}"/>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Gospels &amp; Acts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16882"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1688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46145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4614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1688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442272" y="4038600"/>
            <a:ext cx="2162176" cy="1368425"/>
            <a:chOff x="3630" y="2736"/>
            <a:chExt cx="1362" cy="720"/>
          </a:xfrm>
        </p:grpSpPr>
        <p:sp>
          <p:nvSpPr>
            <p:cNvPr id="61" name="Rectangle 14"/>
            <p:cNvSpPr>
              <a:spLocks noChangeArrowheads="1"/>
            </p:cNvSpPr>
            <p:nvPr/>
          </p:nvSpPr>
          <p:spPr bwMode="auto">
            <a:xfrm>
              <a:off x="3630"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
        <p:nvSpPr>
          <p:cNvPr id="65" name="Text Box 9">
            <a:extLst>
              <a:ext uri="{FF2B5EF4-FFF2-40B4-BE49-F238E27FC236}">
                <a16:creationId xmlns:a16="http://schemas.microsoft.com/office/drawing/2014/main" id="{BD73DBDD-3B13-0246-B988-5D77D0259551}"/>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66" name="Text Box 10">
            <a:extLst>
              <a:ext uri="{FF2B5EF4-FFF2-40B4-BE49-F238E27FC236}">
                <a16:creationId xmlns:a16="http://schemas.microsoft.com/office/drawing/2014/main" id="{9EA0C8E2-5199-CC4D-9026-44DF6EBED3D1}"/>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63" name="Text Box 20">
            <a:extLst>
              <a:ext uri="{FF2B5EF4-FFF2-40B4-BE49-F238E27FC236}">
                <a16:creationId xmlns:a16="http://schemas.microsoft.com/office/drawing/2014/main" id="{16EB4AAC-C0CD-7942-9F16-55D41C935AA0}"/>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Epistles + Categories</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dissolv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dissolve">
                                      <p:cBhvr>
                                        <p:cTn id="68" dur="500"/>
                                        <p:tgtEl>
                                          <p:spTgt spid="57"/>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dissolve">
                                      <p:cBhvr>
                                        <p:cTn id="7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(الرسائل العامة)</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أف</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كو</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فيل</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تي</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تي</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تي</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لو</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يو</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مر</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أع</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9" name="Text Box 9">
            <a:extLst>
              <a:ext uri="{FF2B5EF4-FFF2-40B4-BE49-F238E27FC236}">
                <a16:creationId xmlns:a16="http://schemas.microsoft.com/office/drawing/2014/main" id="{A96BEA00-53A7-C747-82C8-0D9A4B7F9AB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60" name="Text Box 10">
            <a:extLst>
              <a:ext uri="{FF2B5EF4-FFF2-40B4-BE49-F238E27FC236}">
                <a16:creationId xmlns:a16="http://schemas.microsoft.com/office/drawing/2014/main" id="{B6B40366-5AA3-A448-8AC1-859F7D986A57}"/>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20">
            <a:extLst>
              <a:ext uri="{FF2B5EF4-FFF2-40B4-BE49-F238E27FC236}">
                <a16:creationId xmlns:a16="http://schemas.microsoft.com/office/drawing/2014/main" id="{FA86517D-7984-F642-B6F0-D58420B4AC4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By General Epistle</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a:t>
            </a:r>
            <a:endParaRPr lang="en-US" sz="1600" dirty="0">
              <a:solidFill>
                <a:srgbClr val="000000"/>
              </a:solidFill>
              <a:latin typeface="Arial Narrow"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بط</a:t>
            </a:r>
            <a:endParaRPr lang="en-US" sz="1600" dirty="0">
              <a:solidFill>
                <a:srgbClr val="000000"/>
              </a:solidFill>
              <a:latin typeface="Arial Narrow"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بط</a:t>
            </a:r>
            <a:endParaRPr lang="en-US" sz="1600" dirty="0">
              <a:solidFill>
                <a:srgbClr val="000000"/>
              </a:solidFill>
              <a:latin typeface="Arial Narrow"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عب</a:t>
            </a:r>
            <a:endParaRPr lang="en-US" sz="1600" dirty="0">
              <a:solidFill>
                <a:srgbClr val="000000"/>
              </a:solidFill>
              <a:latin typeface="Arial Narrow"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يه</a:t>
            </a:r>
            <a:endParaRPr lang="en-US" sz="1600" dirty="0">
              <a:solidFill>
                <a:srgbClr val="000000"/>
              </a:solidFill>
              <a:latin typeface="Arial Narrow"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يو</a:t>
            </a:r>
            <a:endParaRPr lang="en-US" sz="1600" dirty="0">
              <a:solidFill>
                <a:srgbClr val="000000"/>
              </a:solidFill>
              <a:latin typeface="Arial Narrow" charset="0"/>
              <a:cs typeface="Times New Roman" charset="0"/>
            </a:endParaRPr>
          </a:p>
        </p:txBody>
      </p:sp>
      <p:sp>
        <p:nvSpPr>
          <p:cNvPr id="76" name="Text Box 19">
            <a:extLst>
              <a:ext uri="{FF2B5EF4-FFF2-40B4-BE49-F238E27FC236}">
                <a16:creationId xmlns:a16="http://schemas.microsoft.com/office/drawing/2014/main" id="{FCB0E175-28E0-B34D-8056-FF35363854DB}"/>
              </a:ext>
            </a:extLst>
          </p:cNvPr>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يو</a:t>
            </a:r>
            <a:endParaRPr lang="en-US" sz="1600" dirty="0">
              <a:solidFill>
                <a:srgbClr val="000000"/>
              </a:solidFill>
              <a:latin typeface="Arial Narrow" charset="0"/>
              <a:cs typeface="Times New Roman" charset="0"/>
            </a:endParaRPr>
          </a:p>
        </p:txBody>
      </p:sp>
      <p:sp>
        <p:nvSpPr>
          <p:cNvPr id="77" name="Text Box 19">
            <a:extLst>
              <a:ext uri="{FF2B5EF4-FFF2-40B4-BE49-F238E27FC236}">
                <a16:creationId xmlns:a16="http://schemas.microsoft.com/office/drawing/2014/main" id="{B5136DEF-DA9B-594D-8623-59051178CD94}"/>
              </a:ext>
            </a:extLst>
          </p:cNvPr>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3 يو</a:t>
            </a:r>
            <a:endParaRPr lang="en-US" sz="1600" dirty="0">
              <a:solidFill>
                <a:srgbClr val="000000"/>
              </a:solidFill>
              <a:latin typeface="Arial Narrow" charset="0"/>
              <a:cs typeface="Times New Roman" charset="0"/>
            </a:endParaRPr>
          </a:p>
        </p:txBody>
      </p:sp>
      <p:sp>
        <p:nvSpPr>
          <p:cNvPr id="78" name="Text Box 19">
            <a:extLst>
              <a:ext uri="{FF2B5EF4-FFF2-40B4-BE49-F238E27FC236}">
                <a16:creationId xmlns:a16="http://schemas.microsoft.com/office/drawing/2014/main" id="{2F0FA0A3-F202-0844-BE21-D72B1EBB836F}"/>
              </a:ext>
            </a:extLst>
          </p:cNvPr>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رؤ</a:t>
            </a:r>
            <a:endParaRPr lang="en-US" sz="1600" dirty="0">
              <a:solidFill>
                <a:srgbClr val="000000"/>
              </a:solidFill>
              <a:latin typeface="Arial Narrow"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ar-JO" sz="2000" b="1" dirty="0">
                <a:solidFill>
                  <a:srgbClr val="000000"/>
                </a:solidFill>
                <a:latin typeface="Arial" charset="0"/>
                <a:ea typeface="+mn-ea"/>
                <a:cs typeface="Times New Roman"/>
              </a:rPr>
              <a:t>إلى أقصى الأرض (أع 1: 8)</a:t>
            </a:r>
            <a:endParaRPr lang="en-US" sz="2000" b="1" dirty="0">
              <a:solidFill>
                <a:srgbClr val="000000"/>
              </a:solidFill>
              <a:latin typeface="Arial" charset="0"/>
              <a:ea typeface="+mn-ea"/>
              <a:cs typeface="Times New Roman"/>
            </a:endParaRPr>
          </a:p>
          <a:p>
            <a:pPr>
              <a:defRPr/>
            </a:pPr>
            <a:r>
              <a:rPr lang="ar-JO" sz="1600" b="1" dirty="0">
                <a:solidFill>
                  <a:srgbClr val="000000"/>
                </a:solidFill>
                <a:latin typeface="Arial" charset="0"/>
                <a:ea typeface="+mn-ea"/>
                <a:cs typeface="Times New Roman"/>
              </a:rPr>
              <a:t>أع</a:t>
            </a:r>
            <a:r>
              <a:rPr lang="en-US" sz="16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9</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13</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14</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15</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16</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18</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21</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27</a:t>
            </a:r>
            <a:r>
              <a:rPr lang="en-US" sz="2000" b="1" dirty="0">
                <a:solidFill>
                  <a:srgbClr val="000000"/>
                </a:solidFill>
                <a:latin typeface="Arial" charset="0"/>
                <a:ea typeface="+mn-ea"/>
                <a:cs typeface="Times New Roman"/>
              </a:rPr>
              <a:t>     </a:t>
            </a:r>
            <a:r>
              <a:rPr lang="ar-JO" sz="2000" b="1" dirty="0">
                <a:solidFill>
                  <a:srgbClr val="000000"/>
                </a:solidFill>
                <a:latin typeface="Arial" charset="0"/>
                <a:ea typeface="+mn-ea"/>
                <a:cs typeface="Times New Roman"/>
              </a:rPr>
              <a:t>28</a:t>
            </a:r>
            <a:endParaRPr lang="en-US" sz="2000" b="1" dirty="0">
              <a:solidFill>
                <a:srgbClr val="000000"/>
              </a:solidFill>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p>
          <a:p>
            <a:pPr algn="ctr" eaLnBrk="1" hangingPunct="1">
              <a:spcBef>
                <a:spcPct val="50000"/>
              </a:spcBef>
            </a:pP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المحاكمات</a:t>
            </a:r>
            <a:endParaRPr lang="en-US" sz="1800" b="1" dirty="0">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solidFill>
                <a:srgbClr val="000000"/>
              </a:solidFill>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 الكنيسة</a:t>
            </a:r>
            <a:endParaRPr lang="en-US" sz="1600" b="1" dirty="0">
              <a:solidFill>
                <a:srgbClr val="FFFFFF"/>
              </a:solidFill>
              <a:latin typeface="Arial Narrow"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48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 – ربيع 68</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charset="0"/>
                <a:cs typeface="Arial" charset="0"/>
              </a:rPr>
              <a:t>38</a:t>
            </a:r>
            <a:br>
              <a:rPr lang="en-US" b="1" dirty="0">
                <a:solidFill>
                  <a:srgbClr val="FFFFFF"/>
                </a:solidFill>
                <a:latin typeface="Arial" charset="0"/>
                <a:cs typeface="Arial" charset="0"/>
              </a:rPr>
            </a:br>
            <a:r>
              <a:rPr lang="ar-JO" b="1" dirty="0">
                <a:solidFill>
                  <a:srgbClr val="FFFFFF"/>
                </a:solidFill>
                <a:latin typeface="Arial" charset="0"/>
                <a:cs typeface="Arial" charset="0"/>
              </a:rPr>
              <a:t>124</a:t>
            </a:r>
            <a:br>
              <a:rPr lang="en-US" b="1" dirty="0">
                <a:solidFill>
                  <a:srgbClr val="FFFFFF"/>
                </a:solidFill>
                <a:latin typeface="Arial" charset="0"/>
                <a:cs typeface="Arial" charset="0"/>
              </a:rPr>
            </a:br>
            <a:r>
              <a:rPr lang="ar-JO" b="1" dirty="0">
                <a:solidFill>
                  <a:srgbClr val="FFFFFF"/>
                </a:solidFill>
                <a:latin typeface="Arial" charset="0"/>
                <a:cs typeface="Arial" charset="0"/>
              </a:rPr>
              <a:t>39-41</a:t>
            </a:r>
            <a:endParaRPr lang="en-US" b="1" dirty="0">
              <a:solidFill>
                <a:srgbClr val="FFFFFF"/>
              </a:solidFill>
              <a:latin typeface="Arial"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ربيع 62 -</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b="1" dirty="0">
                <a:solidFill>
                  <a:srgbClr val="FFFFFF"/>
                </a:solidFill>
                <a:effectLst>
                  <a:outerShdw blurRad="38100" dist="38100" dir="2700000" algn="tl">
                    <a:srgbClr val="000000">
                      <a:alpha val="43137"/>
                    </a:srgbClr>
                  </a:outerShdw>
                </a:effectLst>
                <a:latin typeface="Arial" charset="0"/>
                <a:cs typeface="Times New Roman"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التبرير</a:t>
            </a:r>
            <a:endParaRPr lang="en-US" sz="1600" dirty="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الإختطاف</a:t>
            </a:r>
            <a:endParaRPr lang="en-US" sz="1600" dirty="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الضيقة</a:t>
            </a:r>
            <a:endParaRPr lang="en-US" sz="1600" dirty="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التقديس</a:t>
            </a:r>
            <a:endParaRPr lang="en-US" sz="1600" dirty="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الرسولية</a:t>
            </a:r>
            <a:endParaRPr lang="en-US" sz="1600" dirty="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البر</a:t>
            </a:r>
            <a:endParaRPr lang="en-US" sz="1600" dirty="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الوحدة</a:t>
            </a:r>
            <a:endParaRPr lang="en-US" sz="1600" dirty="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الألوهية</a:t>
            </a:r>
            <a:endParaRPr lang="en-US" sz="1600" dirty="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الغفران</a:t>
            </a:r>
            <a:endParaRPr lang="en-US" sz="1600" dirty="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الفكر</a:t>
            </a:r>
            <a:endParaRPr lang="en-US" sz="1600" dirty="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التنظيم</a:t>
            </a:r>
            <a:endParaRPr lang="en-US" sz="1600" dirty="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السلوك</a:t>
            </a:r>
            <a:endParaRPr lang="en-US" sz="1600" dirty="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العقيدة</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الملكوت</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1</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الإيمان</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التلمذة</a:t>
            </a:r>
            <a:endParaRPr lang="en-US" sz="1600" dirty="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الأعمال</a:t>
            </a:r>
            <a:endParaRPr lang="en-US" sz="1600" dirty="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الألم</a:t>
            </a:r>
            <a:endParaRPr lang="en-US" sz="1600" dirty="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المعرفة</a:t>
            </a:r>
            <a:endParaRPr lang="en-US" sz="1600" dirty="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الأفضل</a:t>
            </a:r>
            <a:endParaRPr lang="en-US" sz="1600" dirty="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المدعين</a:t>
            </a:r>
            <a:endParaRPr lang="en-US" sz="1600" dirty="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المحبة</a:t>
            </a:r>
            <a:endParaRPr lang="en-US" sz="1600" dirty="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الحدود</a:t>
            </a:r>
            <a:endParaRPr lang="en-US" sz="1600" dirty="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الإرسالية</a:t>
            </a:r>
            <a:endParaRPr lang="en-US" sz="1600" dirty="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الإنتصار</a:t>
            </a:r>
            <a:endParaRPr lang="en-US" sz="1600" dirty="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السيادة 2</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Narrow" charset="0"/>
                <a:cs typeface="Times New Roman" charset="0"/>
              </a:rPr>
              <a:t>الأناجيل و الأعمال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بحر إيجة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 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Narrow" charset="0"/>
                <a:cs typeface="Times New Roman" charset="0"/>
              </a:rPr>
              <a:t>روما</a:t>
            </a:r>
            <a:endParaRPr lang="en-US" sz="1000" b="1" dirty="0">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الرحلات</a:t>
            </a:r>
            <a:endParaRPr lang="en-US" b="1" dirty="0">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Narrow" charset="0"/>
                <a:cs typeface="Times New Roman" charset="0"/>
              </a:rPr>
              <a:t>1 2 3 4</a:t>
            </a:r>
            <a:endParaRPr lang="en-US" sz="1000" b="1" dirty="0">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rgbClr val="FFFFFF"/>
                </a:solidFill>
                <a:latin typeface="Arial Narrow" charset="0"/>
                <a:cs typeface="Times New Roman" charset="0"/>
              </a:rPr>
              <a:t>السجون</a:t>
            </a:r>
            <a:endParaRPr lang="en-US" b="1" dirty="0">
              <a:solidFill>
                <a:srgbClr val="FFFFFF"/>
              </a:solidFill>
              <a:latin typeface="Arial Narrow"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lang="en-US" sz="1100" b="1" dirty="0">
              <a:solidFill>
                <a:srgbClr val="000000"/>
              </a:solidFill>
              <a:latin typeface="Arial Narrow"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Epistles + Key Words </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77" grpId="0" animBg="1"/>
      <p:bldP spid="7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30155</TotalTime>
  <Words>10233</Words>
  <Application>Microsoft Macintosh PowerPoint</Application>
  <PresentationFormat>On-screen Show (4:3)</PresentationFormat>
  <Paragraphs>2602</Paragraphs>
  <Slides>104</Slides>
  <Notes>78</Notes>
  <HiddenSlides>0</HiddenSlides>
  <MMClips>1</MMClips>
  <ScaleCrop>false</ScaleCrop>
  <HeadingPairs>
    <vt:vector size="6" baseType="variant">
      <vt:variant>
        <vt:lpstr>Fonts Used</vt:lpstr>
      </vt:variant>
      <vt:variant>
        <vt:i4>19</vt:i4>
      </vt:variant>
      <vt:variant>
        <vt:lpstr>Theme</vt:lpstr>
      </vt:variant>
      <vt:variant>
        <vt:i4>40</vt:i4>
      </vt:variant>
      <vt:variant>
        <vt:lpstr>Slide Titles</vt:lpstr>
      </vt:variant>
      <vt:variant>
        <vt:i4>104</vt:i4>
      </vt:variant>
    </vt:vector>
  </HeadingPairs>
  <TitlesOfParts>
    <vt:vector size="163" baseType="lpstr">
      <vt:lpstr>26</vt:lpstr>
      <vt:lpstr>Arail</vt:lpstr>
      <vt:lpstr>BONES</vt:lpstr>
      <vt:lpstr>Times</vt:lpstr>
      <vt:lpstr>Times Roman</vt:lpstr>
      <vt:lpstr>Arial</vt:lpstr>
      <vt:lpstr>Arial Black</vt:lpstr>
      <vt:lpstr>Arial Narrow</vt:lpstr>
      <vt:lpstr>Calibri</vt:lpstr>
      <vt:lpstr>Calibri Light</vt:lpstr>
      <vt:lpstr>Comic Sans MS</vt:lpstr>
      <vt:lpstr>Engravers MT</vt:lpstr>
      <vt:lpstr>Helvetica</vt:lpstr>
      <vt:lpstr>Lucida Handwriting</vt:lpstr>
      <vt:lpstr>Tahoma</vt:lpstr>
      <vt:lpstr>Times New Roman</vt:lpstr>
      <vt:lpstr>Trebuchet MS</vt:lpstr>
      <vt:lpstr>Verdana</vt:lpstr>
      <vt:lpstr>Wingdings</vt:lpstr>
      <vt:lpstr>Capsules</vt:lpstr>
      <vt:lpstr>Strategic</vt:lpstr>
      <vt:lpstr>Default Design</vt:lpstr>
      <vt:lpstr>Blue Diagonal</vt:lpstr>
      <vt:lpstr>3_Default Design</vt:lpstr>
      <vt:lpstr>1_Strategic</vt:lpstr>
      <vt:lpstr>Fireball</vt:lpstr>
      <vt:lpstr>1_Fireball</vt:lpstr>
      <vt:lpstr>Blank Presentation</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Ribbons</vt:lpstr>
      <vt:lpstr>3_Orbit</vt:lpstr>
      <vt:lpstr>3_Blank Presentation</vt:lpstr>
      <vt:lpstr>6_Default Design</vt:lpstr>
      <vt:lpstr>2_Blue Diagonal</vt:lpstr>
      <vt:lpstr>1_Capsules</vt:lpstr>
      <vt:lpstr>4_Blank Presentation</vt:lpstr>
      <vt:lpstr>5_Blank Presentation</vt:lpstr>
      <vt:lpstr>2_Strategic</vt:lpstr>
      <vt:lpstr>2_Soaring</vt:lpstr>
      <vt:lpstr>49_Blank Presentation</vt:lpstr>
      <vt:lpstr>6_Strategic</vt:lpstr>
      <vt:lpstr>3_Office Theme</vt:lpstr>
      <vt:lpstr>3_Strategic</vt:lpstr>
      <vt:lpstr>7_Strategic</vt:lpstr>
      <vt:lpstr>6_Blank Presentation</vt:lpstr>
      <vt:lpstr>50_Blank Presentation</vt:lpstr>
      <vt:lpstr>1_Cactus</vt:lpstr>
      <vt:lpstr>نظرة عامة  على  العهد الجديد</vt:lpstr>
      <vt:lpstr>قائمة مرتبة لكل أسفار العهد الجديد</vt:lpstr>
      <vt:lpstr>توازي هيكل العهد القديم و العهد الجديد</vt:lpstr>
      <vt:lpstr>بناء العهد الجديد</vt:lpstr>
      <vt:lpstr>ملاحظات على           هيكل العهد الجديد</vt:lpstr>
      <vt:lpstr>ملاحظات على          هيكل العهد الجديد</vt:lpstr>
      <vt:lpstr>ملاحظات على          هيكل العهد الجديد</vt:lpstr>
      <vt:lpstr>PowerPoint Presentation</vt:lpstr>
      <vt:lpstr>التسلسل الزمني     للعهد الجديد</vt:lpstr>
      <vt:lpstr>الأناجيل</vt:lpstr>
      <vt:lpstr>الأناجيل  الإزائية</vt:lpstr>
      <vt:lpstr>التشابهات الإزائية</vt:lpstr>
      <vt:lpstr>صورة مكتملة للرب يسوع المسيح</vt:lpstr>
      <vt:lpstr>كل إنجيل كتب له </vt:lpstr>
      <vt:lpstr>أربع صور فردية…</vt:lpstr>
      <vt:lpstr>تأطير الأناجيل</vt:lpstr>
      <vt:lpstr>جمهور الأناجيل</vt:lpstr>
      <vt:lpstr>يصور يسوع كأنه</vt:lpstr>
      <vt:lpstr>يصور يسوع كأنه</vt:lpstr>
      <vt:lpstr>الكلمة غريبة الصوت</vt:lpstr>
      <vt:lpstr>الإزائية (النظر معاً)</vt:lpstr>
      <vt:lpstr>التداخل بين الأناجيل</vt:lpstr>
      <vt:lpstr>يوحنا : تجميع الرسالة</vt:lpstr>
      <vt:lpstr>مشكلة الإزائية</vt:lpstr>
      <vt:lpstr>مخطط أولوية ماركان</vt:lpstr>
      <vt:lpstr>تأريخ الأناجيل الإزائية</vt:lpstr>
      <vt:lpstr>حلول المشكلة الإزائية</vt:lpstr>
      <vt:lpstr>حلول المشكلة الإزائية</vt:lpstr>
      <vt:lpstr>فرضية المصدرين</vt:lpstr>
      <vt:lpstr>فرضية المصادر الأربعة</vt:lpstr>
      <vt:lpstr>متى أعتقد أنها كتبت</vt:lpstr>
      <vt:lpstr>اقتراحات تأريخ إنجيل يوحنا</vt:lpstr>
      <vt:lpstr>صمد الهيكل حتى 70 م</vt:lpstr>
      <vt:lpstr>قلعة أنطونيا</vt:lpstr>
      <vt:lpstr>مهاجمة الهيكل</vt:lpstr>
      <vt:lpstr>بركة إسرائيل</vt:lpstr>
      <vt:lpstr>بركة بيت حسدا</vt:lpstr>
      <vt:lpstr>بركة بيت حسدا</vt:lpstr>
      <vt:lpstr>خطام بركة بيت حسدا</vt:lpstr>
      <vt:lpstr>مقارنة الأناجيل الأربعة</vt:lpstr>
      <vt:lpstr>مقارنة الأناجيل الأربعة</vt:lpstr>
      <vt:lpstr>مقارنة الأناجيل الأربعة</vt:lpstr>
      <vt:lpstr>How Well Do You Know the Life of Christ?</vt:lpstr>
      <vt:lpstr>  نظرة عامة على العهد الجديد </vt:lpstr>
      <vt:lpstr>الكلمات المفتاحية لأسفار العهد الجديد</vt:lpstr>
      <vt:lpstr>الكلمات المفتاحية لأسفار العهد الجديد</vt:lpstr>
      <vt:lpstr>الكلمات المفتاحية لأسفار العهد الجديد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Clearing History</vt:lpstr>
      <vt:lpstr>PowerPoint Presentation</vt:lpstr>
      <vt:lpstr>تاريخ ميلاد المسيح</vt:lpstr>
      <vt:lpstr>تاريخ بداية خدمة المسيح</vt:lpstr>
      <vt:lpstr>مدة خدمة المسيح</vt:lpstr>
      <vt:lpstr>التسلسل الزمني ليسوع و الأعمال</vt:lpstr>
      <vt:lpstr>عمر يسوع عندما بدأ خدمته</vt:lpstr>
      <vt:lpstr>أعمال الرسل</vt:lpstr>
      <vt:lpstr>الكلمة المفتاحية</vt:lpstr>
      <vt:lpstr>الموضوع الرئيسي</vt:lpstr>
      <vt:lpstr>الآية المفتاحية</vt:lpstr>
      <vt:lpstr>التلخيص و التطبيق</vt:lpstr>
      <vt:lpstr>بيان الملكوت في سفر الأعمال</vt:lpstr>
      <vt:lpstr>العهد في سفر الأعمال</vt:lpstr>
      <vt:lpstr>الفداء في سفر الأعمال</vt:lpstr>
      <vt:lpstr>النبوة في سفر الأعمال (رب، إله) </vt:lpstr>
      <vt:lpstr>جدول السفر</vt:lpstr>
      <vt:lpstr>أعمال الرسل</vt:lpstr>
      <vt:lpstr>سفر الأعمال في 3 دقائق (TheChurchatBrookHills.mp4)</vt:lpstr>
      <vt:lpstr>ماذا يجب أن نفعل ؟</vt:lpstr>
      <vt:lpstr>What to Do?</vt:lpstr>
      <vt:lpstr>PowerPoint Presentation</vt:lpstr>
      <vt:lpstr>رحلة بولس التبشيرية الثالثة</vt:lpstr>
      <vt:lpstr>رحلة بولس التبشيرية الرابعة</vt:lpstr>
      <vt:lpstr>علم المسيح في رسائل السجن</vt:lpstr>
      <vt:lpstr>تطبيق رسائل السجن</vt:lpstr>
      <vt:lpstr>كيف تتجاوب مع التجارب ؟</vt:lpstr>
      <vt:lpstr>نظرة عامة على العهد الجديد</vt:lpstr>
      <vt:lpstr>نظرة عامة على العهد الجديد</vt:lpstr>
      <vt:lpstr>  نظرة عامة على العهد الجديد  (الكلمات المفتاحية)</vt:lpstr>
      <vt:lpstr> نظرة عامة على العهد الجديد  (الكلمات المفتاحية التاريخية)</vt:lpstr>
      <vt:lpstr>  نظرة عامة على العهد الجديد  (الكلمات المفتاحية للرسائل البولسية)</vt:lpstr>
      <vt:lpstr>  نظرة عامة على العهد الجديد  (الكلمات المفتاحية للرسائل المرسلية)</vt:lpstr>
      <vt:lpstr>PowerPoint Presentation</vt:lpstr>
      <vt:lpstr>  نظرة عامة على العهد الجديد  (الكلمات المفتاحية)</vt:lpstr>
      <vt:lpstr>نظرة عامة على العهد الجديد (حسب النوع)</vt:lpstr>
      <vt:lpstr>نظرة عامة على العهد الجديد (تاريخي)</vt:lpstr>
      <vt:lpstr>نظرة عامة على العهد الجديد (رسائل بولس)</vt:lpstr>
      <vt:lpstr>نظرة عامة على العهد الجديد (الرسائل العامة)</vt:lpstr>
      <vt:lpstr>  نظرة عامة على العهد الجديد  (الرسائل العامة و الكلمات المفتاحية)</vt:lpstr>
      <vt:lpstr>نظرة عامة على العهد الجديد (زمنياً)</vt:lpstr>
      <vt:lpstr>PowerPoint Presentation</vt:lpstr>
      <vt:lpstr>رسائل بولس في أفضل ترتيب كتابي</vt:lpstr>
      <vt:lpstr>Black</vt:lpstr>
      <vt:lpstr>    مسح العهد الجديدat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197</cp:revision>
  <dcterms:created xsi:type="dcterms:W3CDTF">2002-12-23T16:16:03Z</dcterms:created>
  <dcterms:modified xsi:type="dcterms:W3CDTF">2023-05-17T13:09:12Z</dcterms:modified>
</cp:coreProperties>
</file>