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2.xml" ContentType="application/vnd.openxmlformats-officedocument.theme+xml"/>
  <Override PartName="/ppt/slideLayouts/slideLayout202.xml" ContentType="application/vnd.openxmlformats-officedocument.presentationml.slideLayout+xml"/>
  <Override PartName="/ppt/theme/theme2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5.xml" ContentType="application/vnd.openxmlformats-officedocument.theme+xml"/>
  <Override PartName="/ppt/slideLayouts/slideLayout229.xml" ContentType="application/vnd.openxmlformats-officedocument.presentationml.slideLayout+xml"/>
  <Override PartName="/ppt/theme/theme2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7.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30.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1.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2.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3.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5.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6.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7.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9.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40.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1.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2.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3.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5.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6.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7.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8.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9.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50.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51.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2.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3.xml" ContentType="application/vnd.openxmlformats-officedocument.theme+xml"/>
  <Override PartName="/ppt/slideLayouts/slideLayout511.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5" r:id="rId3"/>
    <p:sldMasterId id="2147483949" r:id="rId4"/>
    <p:sldMasterId id="2147483964" r:id="rId5"/>
    <p:sldMasterId id="2147484146" r:id="rId6"/>
    <p:sldMasterId id="2147484322" r:id="rId7"/>
    <p:sldMasterId id="2147493503" r:id="rId8"/>
    <p:sldMasterId id="2147493506" r:id="rId9"/>
    <p:sldMasterId id="2147495406" r:id="rId10"/>
    <p:sldMasterId id="2147512070" r:id="rId11"/>
    <p:sldMasterId id="2147512082" r:id="rId12"/>
    <p:sldMasterId id="2147512228" r:id="rId13"/>
    <p:sldMasterId id="2147512244" r:id="rId14"/>
    <p:sldMasterId id="2147512256" r:id="rId15"/>
    <p:sldMasterId id="2147512269" r:id="rId16"/>
    <p:sldMasterId id="2147512282" r:id="rId17"/>
    <p:sldMasterId id="2147512308" r:id="rId18"/>
    <p:sldMasterId id="2147512338" r:id="rId19"/>
    <p:sldMasterId id="2147512362" r:id="rId20"/>
    <p:sldMasterId id="2147512386" r:id="rId21"/>
    <p:sldMasterId id="2147512398" r:id="rId22"/>
    <p:sldMasterId id="2147512410" r:id="rId23"/>
    <p:sldMasterId id="2147512412" r:id="rId24"/>
    <p:sldMasterId id="2147512426" r:id="rId25"/>
    <p:sldMasterId id="2147512440" r:id="rId26"/>
    <p:sldMasterId id="2147512442" r:id="rId27"/>
    <p:sldMasterId id="2147512445" r:id="rId28"/>
    <p:sldMasterId id="2147512457" r:id="rId29"/>
    <p:sldMasterId id="2147512471" r:id="rId30"/>
    <p:sldMasterId id="2147512485" r:id="rId31"/>
    <p:sldMasterId id="2147512497" r:id="rId32"/>
    <p:sldMasterId id="2147512535" r:id="rId33"/>
    <p:sldMasterId id="2147512559" r:id="rId34"/>
    <p:sldMasterId id="2147512571" r:id="rId35"/>
    <p:sldMasterId id="2147512584" r:id="rId36"/>
    <p:sldMasterId id="2147512596" r:id="rId37"/>
    <p:sldMasterId id="2147512608" r:id="rId38"/>
    <p:sldMasterId id="2147512620" r:id="rId39"/>
    <p:sldMasterId id="2147512632" r:id="rId40"/>
    <p:sldMasterId id="2147512644" r:id="rId41"/>
    <p:sldMasterId id="2147512647" r:id="rId42"/>
    <p:sldMasterId id="2147512651" r:id="rId43"/>
    <p:sldMasterId id="2147512663" r:id="rId44"/>
    <p:sldMasterId id="2147512679" r:id="rId45"/>
    <p:sldMasterId id="2147512691" r:id="rId46"/>
    <p:sldMasterId id="2147512703" r:id="rId47"/>
    <p:sldMasterId id="2147512715" r:id="rId48"/>
    <p:sldMasterId id="2147512727" r:id="rId49"/>
    <p:sldMasterId id="2147512739" r:id="rId50"/>
    <p:sldMasterId id="2147512753" r:id="rId51"/>
    <p:sldMasterId id="2147512765" r:id="rId52"/>
    <p:sldMasterId id="2147512778" r:id="rId53"/>
    <p:sldMasterId id="2147512792" r:id="rId54"/>
  </p:sldMasterIdLst>
  <p:notesMasterIdLst>
    <p:notesMasterId r:id="rId201"/>
  </p:notesMasterIdLst>
  <p:sldIdLst>
    <p:sldId id="291" r:id="rId55"/>
    <p:sldId id="5728" r:id="rId56"/>
    <p:sldId id="5224" r:id="rId57"/>
    <p:sldId id="5225" r:id="rId58"/>
    <p:sldId id="534" r:id="rId59"/>
    <p:sldId id="663" r:id="rId60"/>
    <p:sldId id="659" r:id="rId61"/>
    <p:sldId id="5729" r:id="rId62"/>
    <p:sldId id="5730" r:id="rId63"/>
    <p:sldId id="619" r:id="rId64"/>
    <p:sldId id="613" r:id="rId65"/>
    <p:sldId id="5731" r:id="rId66"/>
    <p:sldId id="5732" r:id="rId67"/>
    <p:sldId id="503" r:id="rId68"/>
    <p:sldId id="714" r:id="rId69"/>
    <p:sldId id="5733" r:id="rId70"/>
    <p:sldId id="5363" r:id="rId71"/>
    <p:sldId id="5734" r:id="rId72"/>
    <p:sldId id="5735" r:id="rId73"/>
    <p:sldId id="5736" r:id="rId74"/>
    <p:sldId id="508" r:id="rId75"/>
    <p:sldId id="428" r:id="rId76"/>
    <p:sldId id="715" r:id="rId77"/>
    <p:sldId id="2591" r:id="rId78"/>
    <p:sldId id="5701" r:id="rId79"/>
    <p:sldId id="549" r:id="rId80"/>
    <p:sldId id="716" r:id="rId81"/>
    <p:sldId id="2600" r:id="rId82"/>
    <p:sldId id="445" r:id="rId83"/>
    <p:sldId id="2593" r:id="rId84"/>
    <p:sldId id="5216" r:id="rId85"/>
    <p:sldId id="5217" r:id="rId86"/>
    <p:sldId id="405" r:id="rId87"/>
    <p:sldId id="406" r:id="rId88"/>
    <p:sldId id="661" r:id="rId89"/>
    <p:sldId id="487" r:id="rId90"/>
    <p:sldId id="409" r:id="rId91"/>
    <p:sldId id="513" r:id="rId92"/>
    <p:sldId id="302" r:id="rId93"/>
    <p:sldId id="412" r:id="rId94"/>
    <p:sldId id="625" r:id="rId95"/>
    <p:sldId id="5692" r:id="rId96"/>
    <p:sldId id="5693" r:id="rId97"/>
    <p:sldId id="626" r:id="rId98"/>
    <p:sldId id="453"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9" r:id="rId115"/>
    <p:sldId id="5703" r:id="rId116"/>
    <p:sldId id="3690" r:id="rId117"/>
    <p:sldId id="5570" r:id="rId118"/>
    <p:sldId id="341" r:id="rId119"/>
    <p:sldId id="5571" r:id="rId120"/>
    <p:sldId id="5572" r:id="rId121"/>
    <p:sldId id="5573" r:id="rId122"/>
    <p:sldId id="279" r:id="rId123"/>
    <p:sldId id="752" r:id="rId124"/>
    <p:sldId id="753" r:id="rId125"/>
    <p:sldId id="5574" r:id="rId126"/>
    <p:sldId id="281" r:id="rId127"/>
    <p:sldId id="327" r:id="rId128"/>
    <p:sldId id="5575" r:id="rId129"/>
    <p:sldId id="754" r:id="rId130"/>
    <p:sldId id="5704" r:id="rId131"/>
    <p:sldId id="5576" r:id="rId132"/>
    <p:sldId id="5705" r:id="rId133"/>
    <p:sldId id="5706" r:id="rId134"/>
    <p:sldId id="5577" r:id="rId135"/>
    <p:sldId id="288" r:id="rId136"/>
    <p:sldId id="5578" r:id="rId137"/>
    <p:sldId id="460" r:id="rId138"/>
    <p:sldId id="461" r:id="rId139"/>
    <p:sldId id="462" r:id="rId140"/>
    <p:sldId id="463" r:id="rId141"/>
    <p:sldId id="5707" r:id="rId142"/>
    <p:sldId id="466" r:id="rId143"/>
    <p:sldId id="467" r:id="rId144"/>
    <p:sldId id="5708" r:id="rId145"/>
    <p:sldId id="471" r:id="rId146"/>
    <p:sldId id="472" r:id="rId147"/>
    <p:sldId id="2586" r:id="rId148"/>
    <p:sldId id="447" r:id="rId149"/>
    <p:sldId id="505" r:id="rId150"/>
    <p:sldId id="506" r:id="rId151"/>
    <p:sldId id="437" r:id="rId152"/>
    <p:sldId id="417" r:id="rId153"/>
    <p:sldId id="432" r:id="rId154"/>
    <p:sldId id="4045" r:id="rId155"/>
    <p:sldId id="668" r:id="rId156"/>
    <p:sldId id="669" r:id="rId157"/>
    <p:sldId id="701" r:id="rId158"/>
    <p:sldId id="700" r:id="rId159"/>
    <p:sldId id="4052" r:id="rId160"/>
    <p:sldId id="703" r:id="rId161"/>
    <p:sldId id="704" r:id="rId162"/>
    <p:sldId id="705" r:id="rId163"/>
    <p:sldId id="708" r:id="rId164"/>
    <p:sldId id="706" r:id="rId165"/>
    <p:sldId id="707" r:id="rId166"/>
    <p:sldId id="3682" r:id="rId167"/>
    <p:sldId id="587" r:id="rId168"/>
    <p:sldId id="2580" r:id="rId169"/>
    <p:sldId id="2587" r:id="rId170"/>
    <p:sldId id="2570" r:id="rId171"/>
    <p:sldId id="2555" r:id="rId172"/>
    <p:sldId id="3692" r:id="rId173"/>
    <p:sldId id="2571" r:id="rId174"/>
    <p:sldId id="5694" r:id="rId175"/>
    <p:sldId id="5695" r:id="rId176"/>
    <p:sldId id="502" r:id="rId177"/>
    <p:sldId id="636" r:id="rId178"/>
    <p:sldId id="294" r:id="rId179"/>
    <p:sldId id="591" r:id="rId180"/>
    <p:sldId id="3671" r:id="rId181"/>
    <p:sldId id="266" r:id="rId182"/>
    <p:sldId id="4050" r:id="rId183"/>
    <p:sldId id="4046" r:id="rId184"/>
    <p:sldId id="386" r:id="rId185"/>
    <p:sldId id="387" r:id="rId186"/>
    <p:sldId id="388" r:id="rId187"/>
    <p:sldId id="395" r:id="rId188"/>
    <p:sldId id="4049" r:id="rId189"/>
    <p:sldId id="284" r:id="rId190"/>
    <p:sldId id="285" r:id="rId191"/>
    <p:sldId id="286" r:id="rId192"/>
    <p:sldId id="4048" r:id="rId193"/>
    <p:sldId id="308" r:id="rId194"/>
    <p:sldId id="309" r:id="rId195"/>
    <p:sldId id="310" r:id="rId196"/>
    <p:sldId id="276" r:id="rId197"/>
    <p:sldId id="5533" r:id="rId198"/>
    <p:sldId id="316" r:id="rId199"/>
    <p:sldId id="4051" r:id="rId20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4DF"/>
    <a:srgbClr val="010000"/>
    <a:srgbClr val="040401"/>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784"/>
    <p:restoredTop sz="97275" autoAdjust="0"/>
  </p:normalViewPr>
  <p:slideViewPr>
    <p:cSldViewPr>
      <p:cViewPr varScale="1">
        <p:scale>
          <a:sx n="142" d="100"/>
          <a:sy n="142" d="100"/>
        </p:scale>
        <p:origin x="1608" y="168"/>
      </p:cViewPr>
      <p:guideLst>
        <p:guide orient="horz" pos="2160"/>
        <p:guide pos="2880"/>
      </p:guideLst>
    </p:cSldViewPr>
  </p:slideViewPr>
  <p:outlineViewPr>
    <p:cViewPr>
      <p:scale>
        <a:sx n="33" d="100"/>
        <a:sy n="33" d="100"/>
      </p:scale>
      <p:origin x="0" y="13712"/>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9.xml"/><Relationship Id="rId84" Type="http://schemas.openxmlformats.org/officeDocument/2006/relationships/slide" Target="slides/slide30.xml"/><Relationship Id="rId138" Type="http://schemas.openxmlformats.org/officeDocument/2006/relationships/slide" Target="slides/slide84.xml"/><Relationship Id="rId159" Type="http://schemas.openxmlformats.org/officeDocument/2006/relationships/slide" Target="slides/slide105.xml"/><Relationship Id="rId170" Type="http://schemas.openxmlformats.org/officeDocument/2006/relationships/slide" Target="slides/slide116.xml"/><Relationship Id="rId191" Type="http://schemas.openxmlformats.org/officeDocument/2006/relationships/slide" Target="slides/slide137.xml"/><Relationship Id="rId205" Type="http://schemas.openxmlformats.org/officeDocument/2006/relationships/tableStyles" Target="tableStyles.xml"/><Relationship Id="rId107" Type="http://schemas.openxmlformats.org/officeDocument/2006/relationships/slide" Target="slides/slide5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0.xml"/><Relationship Id="rId128" Type="http://schemas.openxmlformats.org/officeDocument/2006/relationships/slide" Target="slides/slide74.xml"/><Relationship Id="rId149" Type="http://schemas.openxmlformats.org/officeDocument/2006/relationships/slide" Target="slides/slide95.xml"/><Relationship Id="rId5" Type="http://schemas.openxmlformats.org/officeDocument/2006/relationships/slideMaster" Target="slideMasters/slideMaster5.xml"/><Relationship Id="rId95" Type="http://schemas.openxmlformats.org/officeDocument/2006/relationships/slide" Target="slides/slide41.xml"/><Relationship Id="rId160" Type="http://schemas.openxmlformats.org/officeDocument/2006/relationships/slide" Target="slides/slide106.xml"/><Relationship Id="rId181" Type="http://schemas.openxmlformats.org/officeDocument/2006/relationships/slide" Target="slides/slide12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0.xml"/><Relationship Id="rId118" Type="http://schemas.openxmlformats.org/officeDocument/2006/relationships/slide" Target="slides/slide64.xml"/><Relationship Id="rId139" Type="http://schemas.openxmlformats.org/officeDocument/2006/relationships/slide" Target="slides/slide85.xml"/><Relationship Id="rId85" Type="http://schemas.openxmlformats.org/officeDocument/2006/relationships/slide" Target="slides/slide31.xml"/><Relationship Id="rId150" Type="http://schemas.openxmlformats.org/officeDocument/2006/relationships/slide" Target="slides/slide96.xml"/><Relationship Id="rId171" Type="http://schemas.openxmlformats.org/officeDocument/2006/relationships/slide" Target="slides/slide117.xml"/><Relationship Id="rId192" Type="http://schemas.openxmlformats.org/officeDocument/2006/relationships/slide" Target="slides/slide13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4.xml"/><Relationship Id="rId129" Type="http://schemas.openxmlformats.org/officeDocument/2006/relationships/slide" Target="slides/slide75.xml"/><Relationship Id="rId54" Type="http://schemas.openxmlformats.org/officeDocument/2006/relationships/slideMaster" Target="slideMasters/slideMaster54.xml"/><Relationship Id="rId75" Type="http://schemas.openxmlformats.org/officeDocument/2006/relationships/slide" Target="slides/slide21.xml"/><Relationship Id="rId96" Type="http://schemas.openxmlformats.org/officeDocument/2006/relationships/slide" Target="slides/slide42.xml"/><Relationship Id="rId140" Type="http://schemas.openxmlformats.org/officeDocument/2006/relationships/slide" Target="slides/slide86.xml"/><Relationship Id="rId161" Type="http://schemas.openxmlformats.org/officeDocument/2006/relationships/slide" Target="slides/slide107.xml"/><Relationship Id="rId182" Type="http://schemas.openxmlformats.org/officeDocument/2006/relationships/slide" Target="slides/slide12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5.xml"/><Relationship Id="rId44" Type="http://schemas.openxmlformats.org/officeDocument/2006/relationships/slideMaster" Target="slideMasters/slideMaster44.xml"/><Relationship Id="rId65" Type="http://schemas.openxmlformats.org/officeDocument/2006/relationships/slide" Target="slides/slide11.xml"/><Relationship Id="rId86" Type="http://schemas.openxmlformats.org/officeDocument/2006/relationships/slide" Target="slides/slide32.xml"/><Relationship Id="rId130" Type="http://schemas.openxmlformats.org/officeDocument/2006/relationships/slide" Target="slides/slide76.xml"/><Relationship Id="rId151" Type="http://schemas.openxmlformats.org/officeDocument/2006/relationships/slide" Target="slides/slide97.xml"/><Relationship Id="rId172" Type="http://schemas.openxmlformats.org/officeDocument/2006/relationships/slide" Target="slides/slide118.xml"/><Relationship Id="rId193" Type="http://schemas.openxmlformats.org/officeDocument/2006/relationships/slide" Target="slides/slide139.xml"/><Relationship Id="rId13" Type="http://schemas.openxmlformats.org/officeDocument/2006/relationships/slideMaster" Target="slideMasters/slideMaster13.xml"/><Relationship Id="rId109" Type="http://schemas.openxmlformats.org/officeDocument/2006/relationships/slide" Target="slides/slide55.xml"/><Relationship Id="rId34" Type="http://schemas.openxmlformats.org/officeDocument/2006/relationships/slideMaster" Target="slideMasters/slideMaster34.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20" Type="http://schemas.openxmlformats.org/officeDocument/2006/relationships/slide" Target="slides/slide66.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15" Type="http://schemas.openxmlformats.org/officeDocument/2006/relationships/slide" Target="slides/slide61.xml"/><Relationship Id="rId131" Type="http://schemas.openxmlformats.org/officeDocument/2006/relationships/slide" Target="slides/slide77.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61" Type="http://schemas.openxmlformats.org/officeDocument/2006/relationships/slide" Target="slides/slide7.xml"/><Relationship Id="rId82" Type="http://schemas.openxmlformats.org/officeDocument/2006/relationships/slide" Target="slides/slide28.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199" Type="http://schemas.openxmlformats.org/officeDocument/2006/relationships/slide" Target="slides/slide145.xml"/><Relationship Id="rId20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189" Type="http://schemas.openxmlformats.org/officeDocument/2006/relationships/slide" Target="slides/slide13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79" Type="http://schemas.openxmlformats.org/officeDocument/2006/relationships/slide" Target="slides/slide125.xml"/><Relationship Id="rId195" Type="http://schemas.openxmlformats.org/officeDocument/2006/relationships/slide" Target="slides/slide141.xml"/><Relationship Id="rId190" Type="http://schemas.openxmlformats.org/officeDocument/2006/relationships/slide" Target="slides/slide136.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106" Type="http://schemas.openxmlformats.org/officeDocument/2006/relationships/slide" Target="slides/slide52.xml"/><Relationship Id="rId127"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78" Type="http://schemas.openxmlformats.org/officeDocument/2006/relationships/slide" Target="slides/slide24.xml"/><Relationship Id="rId94" Type="http://schemas.openxmlformats.org/officeDocument/2006/relationships/slide" Target="slides/slide40.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48" Type="http://schemas.openxmlformats.org/officeDocument/2006/relationships/slide" Target="slides/slide94.xml"/><Relationship Id="rId164" Type="http://schemas.openxmlformats.org/officeDocument/2006/relationships/slide" Target="slides/slide110.xml"/><Relationship Id="rId169" Type="http://schemas.openxmlformats.org/officeDocument/2006/relationships/slide" Target="slides/slide115.xml"/><Relationship Id="rId185" Type="http://schemas.openxmlformats.org/officeDocument/2006/relationships/slide" Target="slides/slide1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6.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202"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71" Type="http://schemas.openxmlformats.org/officeDocument/2006/relationships/slide" Target="slides/slide17.xml"/><Relationship Id="rId92" Type="http://schemas.openxmlformats.org/officeDocument/2006/relationships/slide" Target="slides/slide38.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29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7528C42-E3E5-4E4B-A7B7-DD89D7CB9207}" type="slidenum">
              <a:rPr lang="en-US"/>
              <a:pPr>
                <a:defRPr/>
              </a:pPr>
              <a:t>‹#›</a:t>
            </a:fld>
            <a:endParaRPr lang="en-US"/>
          </a:p>
        </p:txBody>
      </p:sp>
    </p:spTree>
    <p:extLst>
      <p:ext uri="{BB962C8B-B14F-4D97-AF65-F5344CB8AC3E}">
        <p14:creationId xmlns:p14="http://schemas.microsoft.com/office/powerpoint/2010/main" val="1160653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035316-A730-3F41-955F-BDCD507D531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114</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From</a:t>
            </a:r>
            <a:r>
              <a:rPr lang="en-US" b="1" baseline="0" dirty="0">
                <a:latin typeface="Arial" panose="020B0604020202020204" pitchFamily="34"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28522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Amman is the base of our church in Jordan to reach out to internationals. </a:t>
            </a:r>
          </a:p>
          <a:p>
            <a:r>
              <a:rPr lang="en-US" dirty="0"/>
              <a:t>___________</a:t>
            </a:r>
          </a:p>
          <a:p>
            <a:r>
              <a:rPr lang="en-US" dirty="0"/>
              <a:t>Common-118</a:t>
            </a:r>
          </a:p>
        </p:txBody>
      </p:sp>
    </p:spTree>
    <p:extLst>
      <p:ext uri="{BB962C8B-B14F-4D97-AF65-F5344CB8AC3E}">
        <p14:creationId xmlns:p14="http://schemas.microsoft.com/office/powerpoint/2010/main" val="40308897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 will need to be translated into Arabic—but I did learn this Arabic. Do you know what it says?</a:t>
            </a:r>
          </a:p>
          <a:p>
            <a:r>
              <a:rPr lang="en-US" sz="1200" kern="1200" dirty="0">
                <a:solidFill>
                  <a:schemeClr val="tx1"/>
                </a:solidFill>
                <a:effectLst/>
                <a:latin typeface="+mn-lt"/>
                <a:ea typeface="+mn-ea"/>
                <a:cs typeface="+mn-cs"/>
              </a:rPr>
              <a:t>• Here is the translation—my name!</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10725-A00D-5045-A372-DCFCEDF9B47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18B095-485C-E449-A2D8-10A3AB34B2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06B0B-4652-3A49-8406-6789318E27DE}" type="slidenum">
              <a:rPr lang="en-US" sz="1200">
                <a:solidFill>
                  <a:prstClr val="black"/>
                </a:solidFill>
              </a:rPr>
              <a:pPr eaLnBrk="1" hangingPunct="1"/>
              <a:t>123</a:t>
            </a:fld>
            <a:endParaRPr lang="en-US" sz="1200">
              <a:solidFill>
                <a:prstClr val="black"/>
              </a:solidFill>
            </a:endParaRPr>
          </a:p>
        </p:txBody>
      </p:sp>
      <p:sp>
        <p:nvSpPr>
          <p:cNvPr id="414722" name="Rectangle 2"/>
          <p:cNvSpPr>
            <a:spLocks noGrp="1" noRot="1" noChangeAspect="1" noChangeArrowheads="1"/>
          </p:cNvSpPr>
          <p:nvPr>
            <p:ph type="sldImg"/>
          </p:nvPr>
        </p:nvSpPr>
        <p:spPr>
          <a:xfrm>
            <a:off x="1143000" y="685800"/>
            <a:ext cx="4572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6126D7-C139-294F-A41F-452C564B9C8B}" type="slidenum">
              <a:rPr lang="en-US" sz="1200"/>
              <a:pPr eaLnBrk="1" hangingPunct="1"/>
              <a:t>125</a:t>
            </a:fld>
            <a:endParaRPr lang="en-US" sz="1200"/>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AE97FD-43F3-C44B-B50F-B5C4E50EE3B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DFA75E-A867-984A-90CF-405A1ED1FF50}" type="slidenum">
              <a:rPr lang="en-US" sz="1200"/>
              <a:pPr eaLnBrk="1" hangingPunct="1"/>
              <a:t>128</a:t>
            </a:fld>
            <a:endParaRPr lang="en-US" sz="1200"/>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129</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948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6E4D75-B857-624D-8BE0-0828C721B96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F8DCA-8465-D148-9FE9-83F564ACE1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135</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37943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E3A1AC-862B-EB4C-9F9E-7205E896D1A9}" type="slidenum">
              <a:rPr lang="en-US" sz="1200"/>
              <a:pPr eaLnBrk="1" hangingPunct="1"/>
              <a:t>136</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E77C76-A92D-5945-9055-0A474952BE26}" type="slidenum">
              <a:rPr lang="en-US" sz="1200"/>
              <a:pPr eaLnBrk="1" hangingPunct="1"/>
              <a:t>137</a:t>
            </a:fld>
            <a:endParaRPr lang="en-US" sz="1200"/>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4B84F-ED73-7041-B395-AAA140FEB89C}" type="slidenum">
              <a:rPr lang="en-US" sz="1200"/>
              <a:pPr eaLnBrk="1" hangingPunct="1"/>
              <a:t>138</a:t>
            </a:fld>
            <a:endParaRPr lang="en-US" sz="1200"/>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139</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17061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643EF-651C-8E44-969F-49D5D49F12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ED987F-4596-2C47-8ED3-4322224F37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143</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b="1"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NS-00-Syllabus-69</a:t>
            </a:r>
          </a:p>
          <a:p>
            <a:pPr marL="0" indent="0">
              <a:buFont typeface="Arial" panose="020B0604020202020204" pitchFamily="34" charset="0"/>
              <a:buNone/>
            </a:pPr>
            <a:r>
              <a:rPr lang="en-US" dirty="0"/>
              <a:t>NS-00-NT Introduction-97</a:t>
            </a:r>
          </a:p>
          <a:p>
            <a:pPr eaLnBrk="1" hangingPunct="1">
              <a:spcBef>
                <a:spcPct val="0"/>
              </a:spcBef>
            </a:pPr>
            <a:r>
              <a:rPr lang="en-US" b="1" dirty="0">
                <a:latin typeface="Arial" panose="020B0604020202020204" pitchFamily="34" charset="0"/>
                <a:ea typeface="ＭＳ Ｐゴシック" charset="0"/>
                <a:cs typeface="ＭＳ Ｐゴシック" charset="0"/>
              </a:rPr>
              <a:t>NS-03-Luke1-12-slide 65</a:t>
            </a:r>
          </a:p>
          <a:p>
            <a:pPr eaLnBrk="1" hangingPunct="1">
              <a:spcBef>
                <a:spcPct val="0"/>
              </a:spcBef>
            </a:pPr>
            <a:r>
              <a:rPr lang="en-US" b="1" dirty="0">
                <a:latin typeface="Arial" panose="020B0604020202020204" pitchFamily="34" charset="0"/>
                <a:ea typeface="ＭＳ Ｐゴシック" charset="0"/>
                <a:cs typeface="ＭＳ Ｐゴシック" charset="0"/>
              </a:rPr>
              <a:t>NS-06-Rom1-2-slide 16</a:t>
            </a:r>
          </a:p>
          <a:p>
            <a:pPr eaLnBrk="1" hangingPunct="1">
              <a:spcBef>
                <a:spcPct val="0"/>
              </a:spcBef>
            </a:pPr>
            <a:r>
              <a:rPr lang="en-US" b="1" dirty="0">
                <a:latin typeface="Arial" panose="020B0604020202020204" pitchFamily="34" charset="0"/>
                <a:ea typeface="ＭＳ Ｐゴシック" charset="0"/>
                <a:cs typeface="ＭＳ Ｐゴシック" charset="0"/>
              </a:rPr>
              <a:t>NS-07-1Cor1-9-slide 23</a:t>
            </a:r>
            <a:endParaRPr lang="en-US" dirty="0"/>
          </a:p>
          <a:p>
            <a:endParaRPr lang="en-US" dirty="0"/>
          </a:p>
          <a:p>
            <a:endParaRPr lang="en-US" dirty="0"/>
          </a:p>
          <a:p>
            <a:endParaRPr lang="en-US" dirty="0"/>
          </a:p>
          <a:p>
            <a:pPr algn="l" rtl="0" eaLnBrk="1" hangingPunct="1"/>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0EE030-4DCE-4842-BD2C-7D7E1A3294E6}" type="slidenum">
              <a:rPr lang="en-US" sz="1200"/>
              <a:pPr eaLnBrk="1" hangingPunct="1"/>
              <a:t>145</a:t>
            </a:fld>
            <a:endParaRPr lang="en-US" sz="1200"/>
          </a:p>
        </p:txBody>
      </p:sp>
      <p:sp>
        <p:nvSpPr>
          <p:cNvPr id="600066" name="Rectangle 2"/>
          <p:cNvSpPr>
            <a:spLocks noGrp="1" noRot="1" noChangeAspect="1" noChangeArrowheads="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baseline="0" dirty="0">
                <a:latin typeface="Arial" panose="020B0604020202020204" pitchFamily="34" charset="0"/>
                <a:cs typeface="Arial" panose="020B0604020202020204" pitchFamily="34" charset="0"/>
              </a:rPr>
              <a:t>يقوم جون بعمل التصميم الغرافيكي وتقوم كلوي بتصميم المواقع الإلكترونيَّة لشركات البرمجة  الرقميَّة.</a:t>
            </a:r>
            <a:endParaRPr lang="ar-JO"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John does graphics and Chloe does </a:t>
            </a:r>
            <a:r>
              <a:rPr lang="en-US" b="1" baseline="0" dirty="0">
                <a:latin typeface="Arial" panose="020B0604020202020204" pitchFamily="34" charset="0"/>
                <a:cs typeface="Arial" panose="020B0604020202020204" pitchFamily="34" charset="0"/>
              </a:rPr>
              <a:t>web design for digital software companies.</a:t>
            </a:r>
          </a:p>
          <a:p>
            <a:r>
              <a:rPr lang="en-US" b="1" baseline="0" dirty="0">
                <a:latin typeface="Arial" panose="020B0604020202020204" pitchFamily="34" charset="0"/>
                <a:cs typeface="Arial" panose="020B0604020202020204" pitchFamily="34" charset="0"/>
              </a:rPr>
              <a:t>___________</a:t>
            </a:r>
          </a:p>
          <a:p>
            <a:r>
              <a:rPr lang="en-US" b="1"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b="1" dirty="0">
                <a:latin typeface="Arial" panose="020B0604020202020204" pitchFamily="34" charset="0"/>
                <a:ea typeface="ＭＳ Ｐゴシック" charset="0"/>
                <a:cs typeface="ＭＳ Ｐゴシック" charset="0"/>
              </a:rPr>
              <a:t>لدينا حوالي 20% من الهنود في كنيستنا, نقدم الشكر للقديس توما</a:t>
            </a:r>
            <a:r>
              <a:rPr lang="ar-JO" b="1" baseline="0" dirty="0">
                <a:latin typeface="Arial" panose="020B0604020202020204" pitchFamily="34" charset="0"/>
                <a:ea typeface="ＭＳ Ｐゴシック" charset="0"/>
                <a:cs typeface="ＭＳ Ｐゴシック" charset="0"/>
              </a:rPr>
              <a:t> الذي تغلب على شكه ليشهد ليسوع في الهند</a:t>
            </a:r>
            <a:endParaRPr lang="en-US" b="1" dirty="0">
              <a:latin typeface="Arial" panose="020B0604020202020204" pitchFamily="34" charset="0"/>
              <a:ea typeface="ＭＳ Ｐゴシック" charset="0"/>
              <a:cs typeface="ＭＳ Ｐゴシック" charset="0"/>
            </a:endParaRPr>
          </a:p>
          <a:p>
            <a:pPr algn="just" eaLnBrk="1" hangingPunct="1"/>
            <a:r>
              <a:rPr lang="en-US" b="1" dirty="0">
                <a:latin typeface="Arial" panose="020B0604020202020204" pitchFamily="34" charset="0"/>
                <a:ea typeface="ＭＳ Ｐゴシック" charset="0"/>
                <a:cs typeface="ＭＳ Ｐゴシック" charset="0"/>
              </a:rPr>
              <a:t>Our June 2021 church of 90 people stem from 16 different countries around the world: Australia (David &amp; Fiona), China (</a:t>
            </a:r>
            <a:r>
              <a:rPr lang="en-US" b="1" dirty="0" err="1">
                <a:latin typeface="Arial" panose="020B0604020202020204" pitchFamily="34" charset="0"/>
                <a:ea typeface="ＭＳ Ｐゴシック" charset="0"/>
                <a:cs typeface="ＭＳ Ｐゴシック" charset="0"/>
              </a:rPr>
              <a:t>Jianji</a:t>
            </a:r>
            <a:r>
              <a:rPr lang="en-US" b="1" dirty="0">
                <a:latin typeface="Arial" panose="020B0604020202020204" pitchFamily="34" charset="0"/>
                <a:ea typeface="ＭＳ Ｐゴシック" charset="0"/>
                <a:cs typeface="ＭＳ Ｐゴシック" charset="0"/>
              </a:rPr>
              <a:t>), Egypt (Tamara), France (Valentin), </a:t>
            </a:r>
            <a:r>
              <a:rPr lang="en-US" b="1" baseline="0" dirty="0">
                <a:latin typeface="Arial" panose="020B0604020202020204" pitchFamily="34" charset="0"/>
                <a:ea typeface="ＭＳ Ｐゴシック" charset="0"/>
                <a:cs typeface="ＭＳ Ｐゴシック" charset="0"/>
              </a:rPr>
              <a:t>Korea (Grace Kim), </a:t>
            </a:r>
            <a:r>
              <a:rPr lang="en-US" b="1" dirty="0">
                <a:latin typeface="Arial" panose="020B0604020202020204" pitchFamily="34" charset="0"/>
                <a:ea typeface="ＭＳ Ｐゴシック" charset="0"/>
                <a:cs typeface="ＭＳ Ｐゴシック" charset="0"/>
              </a:rPr>
              <a:t>India (Cynthia), </a:t>
            </a:r>
            <a:r>
              <a:rPr lang="en-US" b="1" baseline="0" dirty="0">
                <a:latin typeface="Arial" panose="020B0604020202020204" pitchFamily="34" charset="0"/>
                <a:ea typeface="ＭＳ Ｐゴシック" charset="0"/>
                <a:cs typeface="ＭＳ Ｐゴシック" charset="0"/>
              </a:rPr>
              <a:t>Indonesia (</a:t>
            </a:r>
            <a:r>
              <a:rPr lang="en-US" b="1" dirty="0">
                <a:latin typeface="Arial" panose="020B0604020202020204" pitchFamily="34" charset="0"/>
                <a:ea typeface="ＭＳ Ｐゴシック" charset="0"/>
                <a:cs typeface="ＭＳ Ｐゴシック" charset="0"/>
              </a:rPr>
              <a:t>Rena</a:t>
            </a:r>
            <a:r>
              <a:rPr lang="en-US" b="1" baseline="0" dirty="0">
                <a:latin typeface="Arial" panose="020B0604020202020204" pitchFamily="34" charset="0"/>
                <a:ea typeface="ＭＳ Ｐゴシック" charset="0"/>
                <a:cs typeface="ＭＳ Ｐゴシック" charset="0"/>
              </a:rPr>
              <a:t>), Kenya (Jacqueline </a:t>
            </a:r>
            <a:r>
              <a:rPr lang="en-US" b="1" baseline="0" dirty="0" err="1">
                <a:latin typeface="Arial" panose="020B0604020202020204" pitchFamily="34" charset="0"/>
                <a:ea typeface="ＭＳ Ｐゴシック" charset="0"/>
                <a:cs typeface="ＭＳ Ｐゴシック" charset="0"/>
              </a:rPr>
              <a:t>Ngare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Nepal (Joshua Limbu), Netherlands (Toes), Singapore (Albina), South Africa (Melody </a:t>
            </a:r>
            <a:r>
              <a:rPr lang="en-US" b="1" dirty="0" err="1">
                <a:latin typeface="Arial" panose="020B0604020202020204" pitchFamily="34" charset="0"/>
                <a:ea typeface="ＭＳ Ｐゴシック" charset="0"/>
                <a:cs typeface="ＭＳ Ｐゴシック" charset="0"/>
              </a:rPr>
              <a:t>Hertenberger</a:t>
            </a:r>
            <a:r>
              <a:rPr lang="en-US" b="1" dirty="0">
                <a:latin typeface="Arial" panose="020B0604020202020204" pitchFamily="34" charset="0"/>
                <a:ea typeface="ＭＳ Ｐゴシック" charset="0"/>
                <a:cs typeface="ＭＳ Ｐゴシック" charset="0"/>
              </a:rPr>
              <a:t>), Taiwan (Maple), Thailand (Mae), UK (James &amp; Gabi), USA (Jim &amp; Jacqui).</a:t>
            </a: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Previous: </a:t>
            </a:r>
            <a:r>
              <a:rPr lang="en-US" b="1" dirty="0">
                <a:latin typeface="Arial" panose="020B0604020202020204" pitchFamily="34" charset="0"/>
                <a:ea typeface="ＭＳ Ｐゴシック" charset="0"/>
                <a:cs typeface="ＭＳ Ｐゴシック" charset="0"/>
              </a:rPr>
              <a:t>Canada</a:t>
            </a:r>
            <a:r>
              <a:rPr lang="en-US" b="1" baseline="0" dirty="0">
                <a:latin typeface="Arial" panose="020B0604020202020204" pitchFamily="34" charset="0"/>
                <a:ea typeface="ＭＳ Ｐゴシック" charset="0"/>
                <a:cs typeface="ＭＳ Ｐゴシック" charset="0"/>
              </a:rPr>
              <a:t> (Gloria Lee), Ethiopia (Lele), Malaysia (Aston, </a:t>
            </a:r>
            <a:r>
              <a:rPr lang="en-US" b="1" dirty="0">
                <a:latin typeface="Arial" panose="020B0604020202020204" pitchFamily="34" charset="0"/>
                <a:ea typeface="ＭＳ Ｐゴシック" charset="0"/>
                <a:cs typeface="ＭＳ Ｐゴシック" charset="0"/>
              </a:rPr>
              <a:t>Naomi</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Netherlands (Dies &amp; Desiree)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xfrm>
            <a:off x="1143000" y="685800"/>
            <a:ext cx="4572000" cy="3429000"/>
          </a:xfrm>
          <a:ln/>
        </p:spPr>
      </p:sp>
      <p:sp>
        <p:nvSpPr>
          <p:cNvPr id="3368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9C0DE2-292C-E246-90CC-177BEF5CB6C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20113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4891A-3568-3D40-AD7C-988C240796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سلَّمنا الراية إلى عائلة هارملينج الذين خدموا معنا في آخَر سنتين لنا في سنغافورة.</a:t>
            </a:r>
            <a:endParaRPr lang="en-US" dirty="0"/>
          </a:p>
          <a:p>
            <a:r>
              <a:rPr lang="en-US" dirty="0"/>
              <a:t>____________</a:t>
            </a:r>
          </a:p>
          <a:p>
            <a:r>
              <a:rPr lang="en-US" dirty="0"/>
              <a:t>Common-80</a:t>
            </a:r>
          </a:p>
        </p:txBody>
      </p:sp>
    </p:spTree>
    <p:extLst>
      <p:ext uri="{BB962C8B-B14F-4D97-AF65-F5344CB8AC3E}">
        <p14:creationId xmlns:p14="http://schemas.microsoft.com/office/powerpoint/2010/main" val="3441823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b="1" dirty="0">
                <a:latin typeface="Arial" panose="020B0604020202020204" pitchFamily="34" charset="0"/>
                <a:ea typeface="ＭＳ Ｐゴシック" charset="0"/>
                <a:cs typeface="ＭＳ Ｐゴシック" charset="0"/>
              </a:rPr>
              <a:t>قمتُ أيضًا </a:t>
            </a:r>
            <a:r>
              <a:rPr lang="ar-JO" sz="1200" b="1" kern="1200" dirty="0">
                <a:solidFill>
                  <a:srgbClr val="000000"/>
                </a:solidFill>
                <a:latin typeface="Arial" panose="020B0604020202020204" pitchFamily="34" charset="0"/>
                <a:ea typeface="ＭＳ Ｐゴシック" charset="0"/>
                <a:cs typeface="ＭＳ Ｐゴシック" charset="0"/>
              </a:rPr>
              <a:t>بإدارة برنامج الدكتوراه في </a:t>
            </a:r>
            <a:r>
              <a:rPr lang="ar-JO" sz="1200" b="1" kern="1200" dirty="0">
                <a:solidFill>
                  <a:srgbClr val="000000"/>
                </a:solidFill>
                <a:latin typeface="Arial" panose="020B0604020202020204" pitchFamily="34" charset="0"/>
                <a:ea typeface="ＭＳ Ｐゴシック" charset="0"/>
                <a:cs typeface="Traditional Arabic" panose="02020603050405020304" pitchFamily="18" charset="-78"/>
              </a:rPr>
              <a:t>كلِّيَّة سنغافورة للكتاب المقدَّس– باللغتين الإنجليزيَّة والصينيَّة، وهو البرنامج الذي كان مسؤولًا عن تدريب 30 شخصًا من الأساتذة الجامعيِّين والرعاة في كلِّ قارَّة آسيا. كان هناك سنويًّا 4 تقريبًا من هؤلاء الأشخاص ممَّن كانوا يحصلون على شهادة الدكتوراه في الخدمة. </a:t>
            </a:r>
            <a:endParaRPr lang="en-US" sz="1200" b="1" kern="1200" dirty="0">
              <a:solidFill>
                <a:srgbClr val="000000"/>
              </a:solidFill>
              <a:latin typeface="Arial" panose="020B0604020202020204" pitchFamily="34"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b="1" dirty="0">
                <a:latin typeface="Arial" panose="020B0604020202020204" pitchFamily="34" charset="0"/>
                <a:ea typeface="ＭＳ Ｐゴシック" charset="0"/>
                <a:cs typeface="ＭＳ Ｐゴシック" charset="0"/>
              </a:rPr>
              <a:t>كانت إدارة هذا البرنامج تتضمَّن الترتيب لإحضار أساتذة من الولايات المتَّحدة الأميركيَّة مرَّتين </a:t>
            </a:r>
            <a:r>
              <a:rPr lang="ar-JO" sz="1200" b="1" kern="1200" dirty="0">
                <a:solidFill>
                  <a:srgbClr val="000000"/>
                </a:solidFill>
                <a:latin typeface="Arial" panose="020B0604020202020204" pitchFamily="34" charset="0"/>
                <a:ea typeface="ＭＳ Ｐゴシック" charset="0"/>
                <a:cs typeface="Traditional Arabic" panose="02020603050405020304" pitchFamily="18" charset="-78"/>
              </a:rPr>
              <a:t>سنويًّا. اشتمل الصفُّ الدراسيُّ الذي نراه في الصورة هنا على سبعة طلَّاب من سبع دولٍ: سريلانكا وسنغافورة ونيبال وتنزانيا وأندونيسيا ومنغوليا والفلبِّين. </a:t>
            </a:r>
            <a:endParaRPr lang="ar-JO" b="1" dirty="0">
              <a:latin typeface="Arial" panose="020B0604020202020204" pitchFamily="34"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Common-73</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53468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ＭＳ Ｐゴシック" charset="0"/>
              </a:rPr>
              <a:t>كان </a:t>
            </a:r>
            <a:r>
              <a:rPr lang="ar-JO" sz="1200" b="1" kern="1200" dirty="0">
                <a:solidFill>
                  <a:srgbClr val="000000"/>
                </a:solidFill>
                <a:latin typeface="Arial" panose="020B0604020202020204" pitchFamily="34" charset="0"/>
                <a:ea typeface="ＭＳ Ｐゴシック" charset="0"/>
                <a:cs typeface="ＭＳ Ｐゴシック" charset="0"/>
              </a:rPr>
              <a:t>معظم </a:t>
            </a:r>
            <a:r>
              <a:rPr lang="ar-JO" sz="1200" b="1" kern="1200" dirty="0">
                <a:solidFill>
                  <a:srgbClr val="000000"/>
                </a:solidFill>
                <a:latin typeface="Arial" panose="020B0604020202020204" pitchFamily="34" charset="0"/>
                <a:ea typeface="ＭＳ Ｐゴシック" charset="0"/>
                <a:cs typeface="Traditional Arabic" panose="02020603050405020304" pitchFamily="18" charset="-78"/>
              </a:rPr>
              <a:t>طلَّابي في كلِّيَّة سنغافورة للكتاب المقدَّس من مسيحيِّي الجيل الأوَّل (أي أنَّ البيوت التي نشأوا فيها لم تكنْ مسيحيَّة)، وكانوا متحمِّسين لمشاركة رسالة الإنجيل مع شعبهم!</a:t>
            </a:r>
            <a:endParaRPr lang="ar-JO" sz="1200" b="1" kern="1200" dirty="0">
              <a:solidFill>
                <a:srgbClr val="000000"/>
              </a:solidFill>
              <a:latin typeface="Arial" panose="020B0604020202020204" pitchFamily="34"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Our Wednesday pattern</a:t>
            </a:r>
            <a:r>
              <a:rPr lang="en-US" b="1" baseline="0" dirty="0">
                <a:latin typeface="Arial" panose="020B0604020202020204" pitchFamily="34" charset="0"/>
                <a:ea typeface="ＭＳ Ｐゴシック" charset="0"/>
                <a:cs typeface="ＭＳ Ｐゴシック" charset="0"/>
              </a:rPr>
              <a:t> to set up the table for our </a:t>
            </a:r>
            <a:r>
              <a:rPr lang="en-US" b="1" dirty="0">
                <a:latin typeface="Arial" panose="020B0604020202020204" pitchFamily="34" charset="0"/>
                <a:ea typeface="ＭＳ Ｐゴシック" charset="0"/>
                <a:cs typeface="ＭＳ Ｐゴシック" charset="0"/>
              </a:rPr>
              <a:t>Pastoral</a:t>
            </a:r>
            <a:r>
              <a:rPr lang="en-US" b="1" baseline="0" dirty="0">
                <a:latin typeface="Arial" panose="020B0604020202020204" pitchFamily="34" charset="0"/>
                <a:ea typeface="ＭＳ Ｐゴシック" charset="0"/>
                <a:cs typeface="ＭＳ Ｐゴシック" charset="0"/>
              </a:rPr>
              <a:t> Care Group that comes up to our apartment on campus.</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Our Pastoral</a:t>
            </a:r>
            <a:r>
              <a:rPr lang="en-US" b="1" baseline="0" dirty="0">
                <a:latin typeface="Arial" panose="020B0604020202020204" pitchFamily="34" charset="0"/>
                <a:ea typeface="ＭＳ Ｐゴシック" charset="0"/>
                <a:cs typeface="ＭＳ Ｐゴシック" charset="0"/>
              </a:rPr>
              <a:t> Care Group has 9 students from Myanmar, Vietnam, Singapore, and Hong Kong.</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37</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Common-503</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304CB-A769-DD43-B03F-957F01E675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r>
              <a:rPr lang="en-US" dirty="0">
                <a:ea typeface="ＭＳ Ｐゴシック" charset="0"/>
                <a:cs typeface="ＭＳ Ｐゴシック" charset="0"/>
              </a:rPr>
              <a:t>________</a:t>
            </a:r>
          </a:p>
          <a:p>
            <a:pPr eaLnBrk="1" hangingPunct="1"/>
            <a:r>
              <a:rPr lang="en-US" dirty="0">
                <a:ea typeface="ＭＳ Ｐゴシック" charset="0"/>
                <a:cs typeface="ＭＳ Ｐゴシック" charset="0"/>
              </a:rPr>
              <a:t>Common-57</a:t>
            </a:r>
          </a:p>
          <a:p>
            <a:pPr eaLnBrk="1" hangingPunct="1"/>
            <a:r>
              <a:rPr lang="en-US" dirty="0">
                <a:ea typeface="ＭＳ Ｐゴシック" charset="0"/>
                <a:cs typeface="ＭＳ Ｐゴシック" charset="0"/>
              </a:rPr>
              <a:t>OB-00-Syllabus-4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032117-CF4C-824C-B87F-D0B08D94DC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Hezekiah's Tunnel is quite narrow but effective—across the Kidron Valley from the Mount of Olives.</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Common-504</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60482F-6436-F144-81F2-AD65A19AF0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E9ED53-6247-134D-B446-FF23574E6F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Common-519</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4A3627-A63E-AB4E-A7F1-D745D54559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628BEC-A17F-894E-B25A-A71FDE957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70083" name="Rectangle 2"/>
          <p:cNvSpPr>
            <a:spLocks noGrp="1" noRot="1" noChangeAspect="1" noChangeArrowheads="1"/>
          </p:cNvSpPr>
          <p:nvPr>
            <p:ph type="sldImg"/>
          </p:nvPr>
        </p:nvSpPr>
        <p:spPr>
          <a:solidFill>
            <a:srgbClr val="FFFFFF"/>
          </a:solidFill>
          <a:ln/>
        </p:spPr>
      </p:sp>
      <p:sp>
        <p:nvSpPr>
          <p:cNvPr id="1070084"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Times New Roman" charset="0"/>
                <a:ea typeface="ＭＳ Ｐゴシック" charset="0"/>
                <a:cs typeface="ＭＳ Ｐゴシック" charset="0"/>
              </a:rPr>
              <a:t>أحد المساقات الرئيسيَّة في موقعي الإلكترونيِّ هو: "الكتاب المقدَّس... بصورةٍ أساسيَّة".</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One key course on my website is The Bible…Basically. </a:t>
            </a:r>
          </a:p>
          <a:p>
            <a:pPr eaLnBrk="1" hangingPunct="1"/>
            <a:r>
              <a:rPr lang="en-US" dirty="0">
                <a:latin typeface="Times New Roman" charset="0"/>
                <a:ea typeface="ＭＳ Ｐゴシック" charset="0"/>
                <a:cs typeface="ＭＳ Ｐゴシック" charset="0"/>
              </a:rPr>
              <a:t>____________</a:t>
            </a:r>
          </a:p>
          <a:p>
            <a:pPr eaLnBrk="1" hangingPunct="1"/>
            <a:r>
              <a:rPr lang="en-US" dirty="0">
                <a:latin typeface="Times New Roman" charset="0"/>
                <a:ea typeface="ＭＳ Ｐゴシック" charset="0"/>
                <a:cs typeface="ＭＳ Ｐゴシック" charset="0"/>
              </a:rPr>
              <a:t>Common-89</a:t>
            </a:r>
          </a:p>
          <a:p>
            <a:pPr eaLnBrk="1" hangingPunct="1"/>
            <a:r>
              <a:rPr lang="en-US" dirty="0">
                <a:latin typeface="Times New Roman" charset="0"/>
                <a:ea typeface="ＭＳ Ｐゴシック" charset="0"/>
                <a:cs typeface="ＭＳ Ｐゴシック" charset="0"/>
              </a:rPr>
              <a:t>BS-12-Interpretation-3</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C1BC90-1D6A-B143-837D-7994EA45FE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1072131" name="Rectangle 2"/>
          <p:cNvSpPr>
            <a:spLocks noGrp="1" noRot="1" noChangeAspect="1" noChangeArrowheads="1"/>
          </p:cNvSpPr>
          <p:nvPr>
            <p:ph type="sldImg"/>
          </p:nvPr>
        </p:nvSpPr>
        <p:spPr>
          <a:solidFill>
            <a:srgbClr val="FFFFFF"/>
          </a:solidFill>
          <a:ln/>
        </p:spPr>
      </p:sp>
      <p:sp>
        <p:nvSpPr>
          <p:cNvPr id="1072132"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Times New Roman" charset="0"/>
                <a:ea typeface="ＭＳ Ｐゴシック" charset="0"/>
                <a:cs typeface="ＭＳ Ｐゴシック" charset="0"/>
              </a:rPr>
              <a:t>يجري تدريس مساق "الكتاب المقدَّس... بصورةٍ أساسيَّة" في جميع أنحاء العالم في لغاتٍ متنوِّعة.</a:t>
            </a:r>
          </a:p>
          <a:p>
            <a:pPr eaLnBrk="1" hangingPunct="1"/>
            <a:r>
              <a:rPr lang="en-US" dirty="0">
                <a:latin typeface="Times New Roman" charset="0"/>
                <a:ea typeface="ＭＳ Ｐゴシック" charset="0"/>
                <a:cs typeface="ＭＳ Ｐゴシック" charset="0"/>
              </a:rPr>
              <a:t>The Bible…Basically is being taught all over the world in various languages.</a:t>
            </a:r>
          </a:p>
          <a:p>
            <a:pPr eaLnBrk="1" hangingPunct="1"/>
            <a:r>
              <a:rPr lang="en-US" dirty="0">
                <a:latin typeface="Times New Roman" charset="0"/>
                <a:ea typeface="ＭＳ Ｐゴシック" charset="0"/>
                <a:cs typeface="ＭＳ Ｐゴシック" charset="0"/>
              </a:rPr>
              <a:t>____________</a:t>
            </a:r>
          </a:p>
          <a:p>
            <a:pPr eaLnBrk="1" hangingPunct="1"/>
            <a:r>
              <a:rPr lang="en-US" dirty="0">
                <a:latin typeface="Times New Roman" charset="0"/>
                <a:ea typeface="ＭＳ Ｐゴシック" charset="0"/>
                <a:cs typeface="ＭＳ Ｐゴシック" charset="0"/>
              </a:rPr>
              <a:t>Common-90</a:t>
            </a:r>
          </a:p>
          <a:p>
            <a:pPr eaLnBrk="1" hangingPunct="1"/>
            <a:r>
              <a:rPr lang="en-US" dirty="0">
                <a:latin typeface="Times New Roman" charset="0"/>
                <a:ea typeface="ＭＳ Ｐゴシック" charset="0"/>
                <a:cs typeface="ＭＳ Ｐゴシック" charset="0"/>
              </a:rPr>
              <a:t>BS-12-Interpretation-4</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961E57-94A7-0F4F-82F0-15F69BBDCC2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Dr. </a:t>
            </a:r>
            <a:r>
              <a:rPr lang="en-US" b="1" dirty="0" err="1">
                <a:latin typeface="Arial" panose="020B0604020202020204" pitchFamily="34" charset="0"/>
                <a:ea typeface="ＭＳ Ｐゴシック" charset="0"/>
                <a:cs typeface="ＭＳ Ｐゴシック" charset="0"/>
              </a:rPr>
              <a:t>Fyman</a:t>
            </a:r>
            <a:r>
              <a:rPr lang="en-US" b="1" dirty="0">
                <a:latin typeface="Arial" panose="020B0604020202020204" pitchFamily="34" charset="0"/>
                <a:ea typeface="ＭＳ Ｐゴシック" charset="0"/>
                <a:cs typeface="ＭＳ Ｐゴシック" charset="0"/>
              </a:rPr>
              <a:t> invested 30 years of</a:t>
            </a:r>
            <a:r>
              <a:rPr lang="en-US" b="1" baseline="0" dirty="0">
                <a:latin typeface="Arial" panose="020B0604020202020204" pitchFamily="34" charset="0"/>
                <a:ea typeface="ＭＳ Ｐゴシック" charset="0"/>
                <a:cs typeface="ＭＳ Ｐゴシック" charset="0"/>
              </a:rPr>
              <a:t> his life to develop "The Bible</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Basically," a 10-hour seminar that brings audiences through the whole Bible SIX times!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A5485-AA73-3B4A-B9C9-CDD84B2FBEF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0D6C7D-F886-284C-B66E-68DE7BCBC4C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523C2-F156-0B4C-97DE-4D67339CFF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Common-58</a:t>
            </a:r>
          </a:p>
          <a:p>
            <a:pPr eaLnBrk="1" hangingPunct="1"/>
            <a:r>
              <a:rPr lang="en-US" dirty="0">
                <a:ea typeface="ＭＳ Ｐゴシック" charset="0"/>
                <a:cs typeface="ＭＳ Ｐゴシック" charset="0"/>
              </a:rPr>
              <a:t>OB-00-Syllabus-5</a:t>
            </a:r>
          </a:p>
          <a:p>
            <a:pPr eaLnBrk="1" hangingPunct="1"/>
            <a:endParaRPr lang="en-US" dirty="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687FA5-5405-D444-8F1E-A9AB577009F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Japanese title slide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3EB85B-E44C-C04F-B104-EE5D74AC3D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2674" name="Rectangle 2"/>
          <p:cNvSpPr>
            <a:spLocks noGrp="1" noRot="1" noChangeAspect="1" noChangeArrowheads="1"/>
          </p:cNvSpPr>
          <p:nvPr>
            <p:ph type="sldImg"/>
          </p:nvPr>
        </p:nvSpPr>
        <p:spPr>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73CE8-4146-B54F-9622-987351F8DE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21159E-08D4-6F44-A90C-700FDFF6A7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484E68-7847-4A4B-8068-0C8F666983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799652-3AA0-5A46-B6F4-2049136BC2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3FB7E2-21B3-424A-911F-B4CDA06EFD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7AB743-161F-B143-9A0D-F3BAD611F9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1C2B25-83CD-5344-A909-FE74473F87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A1CC7-0B42-9E4D-A18B-B3E2A550F6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4C3CC-6A2B-3249-9A30-E674776AA6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algn="r" rtl="1" eaLnBrk="1" hangingPunct="1"/>
            <a:r>
              <a:rPr lang="ar-JO" dirty="0">
                <a:ea typeface="ＭＳ Ｐゴシック" charset="0"/>
                <a:cs typeface="ＭＳ Ｐゴシック" charset="0"/>
              </a:rPr>
              <a:t>هذا الفريق –كروس روودز للموسيقا (ما بين 1981-1983م)- أطلق خدمتي الإرساليَّة بوقتٍ كاملٍ في الفلبِّين وقارَّة آسيا كلِّها.</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ea typeface="ＭＳ Ｐゴシック" charset="0"/>
                <a:cs typeface="ＭＳ Ｐゴシック" charset="0"/>
              </a:rPr>
              <a:t>After college it seemed the natural thing to do to join Campus Crusade staff in the Philippines on a seven-member music team. This Crossroads music team from 1981-1983 launched my full-time mission ministry in the Philippines and throughout Asia.</a:t>
            </a:r>
          </a:p>
          <a:p>
            <a:pPr eaLnBrk="1" hangingPunct="1"/>
            <a:r>
              <a:rPr lang="en-US" dirty="0">
                <a:ea typeface="ＭＳ Ｐゴシック" charset="0"/>
                <a:cs typeface="ＭＳ Ｐゴシック" charset="0"/>
              </a:rPr>
              <a:t>_______________</a:t>
            </a:r>
          </a:p>
          <a:p>
            <a:pPr eaLnBrk="1" hangingPunct="1"/>
            <a:r>
              <a:rPr lang="en-US" dirty="0">
                <a:ea typeface="ＭＳ Ｐゴシック" charset="0"/>
                <a:cs typeface="ＭＳ Ｐゴシック" charset="0"/>
              </a:rPr>
              <a:t>Common-60</a:t>
            </a:r>
          </a:p>
          <a:p>
            <a:pPr eaLnBrk="1" hangingPunct="1"/>
            <a:r>
              <a:rPr lang="en-US" dirty="0">
                <a:ea typeface="ＭＳ Ｐゴシック" charset="0"/>
                <a:cs typeface="ＭＳ Ｐゴシック" charset="0"/>
              </a:rPr>
              <a:t>OB-00-Syllabus-5</a:t>
            </a:r>
          </a:p>
          <a:p>
            <a:pPr eaLnBrk="1" hangingPunct="1"/>
            <a:r>
              <a:rPr lang="en-US" dirty="0">
                <a:ea typeface="ＭＳ Ｐゴシック" charset="0"/>
                <a:cs typeface="ＭＳ Ｐゴシック" charset="0"/>
              </a:rPr>
              <a:t>NS-05-Acts3-8—slide 69</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3051A3-6FC4-DA45-9E28-7638535FB15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1856C0-50EA-094B-BEB0-3971D1FE3D7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07B04-78D4-2D46-BB8A-8D4892BD07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B9A595-7C0E-D648-9331-B12145AC966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b="1">
                <a:solidFill>
                  <a:srgbClr val="000000"/>
                </a:solidFill>
                <a:latin typeface="Arial" panose="020B0604020202020204" pitchFamily="34" charset="0"/>
              </a:rPr>
              <a:pPr eaLnBrk="1" hangingPunct="1"/>
              <a:t>63</a:t>
            </a:fld>
            <a:endParaRPr lang="en-US" sz="1200" b="1" dirty="0">
              <a:solidFill>
                <a:srgbClr val="000000"/>
              </a:solidFill>
              <a:latin typeface="Arial" panose="020B0604020202020204" pitchFamily="34" charset="0"/>
            </a:endParaRPr>
          </a:p>
        </p:txBody>
      </p:sp>
      <p:sp>
        <p:nvSpPr>
          <p:cNvPr id="309250" name="Rectangle 2"/>
          <p:cNvSpPr>
            <a:spLocks noGrp="1" noRot="1" noChangeAspect="1" noChangeArrowheads="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كنقطة انطلاق،</a:t>
            </a:r>
            <a:r>
              <a:rPr lang="ar-LB" b="1" baseline="0" dirty="0">
                <a:solidFill>
                  <a:srgbClr val="000000"/>
                </a:solidFill>
                <a:latin typeface="Arial" panose="020B0604020202020204" pitchFamily="34" charset="0"/>
                <a:ea typeface="ＭＳ Ｐゴシック" charset="0"/>
                <a:cs typeface="Arial" panose="020B0604020202020204" pitchFamily="34" charset="0"/>
              </a:rPr>
              <a:t> تخيلوا أن الخزانة فيها 10 ملفات.</a:t>
            </a:r>
          </a:p>
          <a:p>
            <a:pPr algn="r" rtl="1"/>
            <a:r>
              <a:rPr lang="ar-LB" b="1" baseline="0" dirty="0">
                <a:solidFill>
                  <a:srgbClr val="000000"/>
                </a:solidFill>
                <a:latin typeface="Arial" panose="020B0604020202020204" pitchFamily="34" charset="0"/>
                <a:ea typeface="ＭＳ Ｐゴシック" charset="0"/>
                <a:cs typeface="Arial" panose="020B0604020202020204" pitchFamily="34" charset="0"/>
              </a:rPr>
              <a:t>ستنظمون فيها كتابكم المقدس في مجموعة من 10 ملفات ذهنية.</a:t>
            </a:r>
          </a:p>
          <a:p>
            <a:pPr algn="r" rtl="1"/>
            <a:r>
              <a:rPr lang="ar-LB" b="1" baseline="0" dirty="0">
                <a:solidFill>
                  <a:srgbClr val="000000"/>
                </a:solidFill>
                <a:latin typeface="Arial" panose="020B0604020202020204" pitchFamily="34" charset="0"/>
                <a:ea typeface="ＭＳ Ｐゴシック" charset="0"/>
                <a:cs typeface="Arial" panose="020B0604020202020204" pitchFamily="34" charset="0"/>
              </a:rPr>
              <a:t>وبعد دقائق ستعطون إسماً لكل ملف من هذه الملفات... فلنبدأ... و...</a:t>
            </a:r>
            <a:endParaRPr lang="ar-LB" b="1"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نبدأ هنا مع العدد </a:t>
            </a:r>
            <a:r>
              <a:rPr lang="ar-LB" b="1" baseline="0" dirty="0">
                <a:solidFill>
                  <a:srgbClr val="000000"/>
                </a:solidFill>
                <a:latin typeface="Arial" panose="020B0604020202020204" pitchFamily="34" charset="0"/>
                <a:ea typeface="ＭＳ Ｐゴシック" charset="0"/>
                <a:cs typeface="Arial" panose="020B0604020202020204" pitchFamily="34" charset="0"/>
              </a:rPr>
              <a:t>     7.</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إنه نقطة الارتكاز في أذهاننا.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إنه الرقم 7 ومعه الخط الصغير في وسطه.</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...رتبوا</a:t>
            </a:r>
            <a:r>
              <a:rPr lang="ar-LB" b="1" baseline="0" dirty="0">
                <a:solidFill>
                  <a:srgbClr val="000000"/>
                </a:solidFill>
                <a:latin typeface="Arial" panose="020B0604020202020204" pitchFamily="34" charset="0"/>
                <a:ea typeface="ＭＳ Ｐゴシック" charset="0"/>
                <a:cs typeface="Arial" panose="020B0604020202020204" pitchFamily="34" charset="0"/>
              </a:rPr>
              <a:t> هذه الحروف حول الرقم 7 واحفروا الصورة في دماغكم: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رددوا هذه الحروف بصوت عالي حتى يترسخوا في عقولكم...لأن هذا هو لب</a:t>
            </a:r>
            <a:r>
              <a:rPr lang="ar-LB" b="1" baseline="0" dirty="0">
                <a:solidFill>
                  <a:srgbClr val="000000"/>
                </a:solidFill>
                <a:latin typeface="Arial" panose="020B0604020202020204" pitchFamily="34" charset="0"/>
                <a:ea typeface="ＭＳ Ｐゴシック" charset="0"/>
                <a:cs typeface="Arial" panose="020B0604020202020204" pitchFamily="34" charset="0"/>
              </a:rPr>
              <a:t> تنظيم الكتاب المقدس ولنكرر هذا:</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 إلخ</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0114" name="Rectangle 3"/>
          <p:cNvSpPr>
            <a:spLocks noGrp="1" noRot="1" noChangeAspect="1" noChangeArrowheads="1" noTextEdit="1"/>
          </p:cNvSpPr>
          <p:nvPr>
            <p:ph type="sldImg"/>
          </p:nvPr>
        </p:nvSpPr>
        <p:spPr>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الآن...بخصوص</a:t>
            </a:r>
            <a:r>
              <a:rPr lang="ar-LB" b="1" baseline="0" dirty="0">
                <a:solidFill>
                  <a:srgbClr val="000000"/>
                </a:solidFill>
                <a:latin typeface="Arial" panose="020B0604020202020204" pitchFamily="34" charset="0"/>
                <a:ea typeface="ＭＳ Ｐゴシック" charset="0"/>
                <a:cs typeface="Arial" panose="020B0604020202020204" pitchFamily="34" charset="0"/>
              </a:rPr>
              <a:t> الرقم "7" المكتوب بالطريقة الاوروبية</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altLang="ja-JP" b="1" dirty="0">
                <a:solidFill>
                  <a:srgbClr val="000000"/>
                </a:solidFill>
                <a:latin typeface="Arial" panose="020B0604020202020204" pitchFamily="34" charset="0"/>
                <a:ea typeface="ＭＳ Ｐゴシック" charset="0"/>
                <a:cs typeface="Arial" panose="020B0604020202020204" pitchFamily="34" charset="0"/>
              </a:rPr>
              <a:t>ستتذكرون أن عنده خط صغير.</a:t>
            </a:r>
            <a:r>
              <a:rPr lang="ar-LB" altLang="ja-JP" b="1" baseline="0" dirty="0">
                <a:solidFill>
                  <a:srgbClr val="000000"/>
                </a:solidFill>
                <a:latin typeface="Arial" panose="020B0604020202020204" pitchFamily="34" charset="0"/>
                <a:ea typeface="ＭＳ Ｐゴシック" charset="0"/>
                <a:cs typeface="Arial" panose="020B0604020202020204" pitchFamily="34" charset="0"/>
              </a:rPr>
              <a:t> هذا الخط يقسم جزع الرقم 7 الى قسمين. لذا فكروا ما هما الرقمين الكاملين الذين ينتجان عن قسمة 7 الى قسمين.</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جواب واحد</a:t>
            </a:r>
            <a:r>
              <a:rPr lang="ar-LB" b="1" baseline="0" dirty="0">
                <a:solidFill>
                  <a:srgbClr val="000000"/>
                </a:solidFill>
                <a:latin typeface="Arial" panose="020B0604020202020204" pitchFamily="34" charset="0"/>
                <a:ea typeface="ＭＳ Ｐゴシック" charset="0"/>
                <a:cs typeface="Arial" panose="020B0604020202020204" pitchFamily="34" charset="0"/>
              </a:rPr>
              <a:t> محتمل... وهو... 4 و 3</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2162"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7</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LB" b="1" dirty="0">
                <a:solidFill>
                  <a:srgbClr val="000000"/>
                </a:solidFill>
                <a:latin typeface="Arial" panose="020B0604020202020204" pitchFamily="34" charset="0"/>
                <a:ea typeface="ＭＳ Ｐゴシック" charset="0"/>
                <a:cs typeface="Arial" panose="020B0604020202020204" pitchFamily="34" charset="0"/>
              </a:rPr>
              <a:t>إذاً،</a:t>
            </a:r>
            <a:r>
              <a:rPr lang="ar-LB" b="1" baseline="0" dirty="0">
                <a:solidFill>
                  <a:srgbClr val="000000"/>
                </a:solidFill>
                <a:latin typeface="Arial" panose="020B0604020202020204" pitchFamily="34" charset="0"/>
                <a:ea typeface="ＭＳ Ｐゴシック" charset="0"/>
                <a:cs typeface="Arial" panose="020B0604020202020204" pitchFamily="34" charset="0"/>
              </a:rPr>
              <a:t> إن بدلنا الرقم 7 في معادلتنا   </a:t>
            </a:r>
            <a:r>
              <a:rPr lang="ar-LB" b="1" dirty="0">
                <a:solidFill>
                  <a:srgbClr val="000000"/>
                </a:solidFill>
                <a:latin typeface="Arial" panose="020B0604020202020204" pitchFamily="34" charset="0"/>
                <a:ea typeface="ＭＳ Ｐゴシック" charset="0"/>
                <a:cs typeface="Arial" panose="020B0604020202020204" pitchFamily="34" charset="0"/>
              </a:rPr>
              <a:t>خ 7 ص ي  </a:t>
            </a:r>
            <a:r>
              <a:rPr lang="ar-LB" b="1" baseline="0" dirty="0">
                <a:solidFill>
                  <a:srgbClr val="000000"/>
                </a:solidFill>
                <a:latin typeface="Arial" panose="020B0604020202020204" pitchFamily="34" charset="0"/>
                <a:ea typeface="ＭＳ Ｐゴシック" charset="0"/>
                <a:cs typeface="Arial" panose="020B0604020202020204" pitchFamily="34" charset="0"/>
              </a:rPr>
              <a:t> بالأعداد  4 و 3، سيصبح شكل المعادلة: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كما فعلنا منذ قليل, كرروا وبصوت عالي هذا الترتيب الجديد حتى يتثبت في عقولكم</a:t>
            </a:r>
            <a:r>
              <a:rPr lang="ar-LB" b="1" baseline="0" dirty="0">
                <a:solidFill>
                  <a:srgbClr val="000000"/>
                </a:solidFill>
                <a:latin typeface="Arial" panose="020B0604020202020204" pitchFamily="34" charset="0"/>
                <a:ea typeface="ＭＳ Ｐゴシック" charset="0"/>
                <a:cs typeface="Arial" panose="020B0604020202020204" pitchFamily="34" charset="0"/>
              </a:rPr>
              <a:t> ونستطيع تذكره بسهولة.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r>
              <a:rPr lang="en-US" b="1" dirty="0">
                <a:solidFill>
                  <a:srgbClr val="000000"/>
                </a:solidFill>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ص</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ي</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ص</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ي</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13344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ص</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ي</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85395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altLang="ja-JP" b="1" dirty="0">
                <a:solidFill>
                  <a:srgbClr val="000000"/>
                </a:solidFill>
                <a:latin typeface="Arial" panose="020B0604020202020204" pitchFamily="34" charset="0"/>
                <a:ea typeface="ＭＳ Ｐゴシック" charset="0"/>
                <a:cs typeface="Arial" panose="020B0604020202020204" pitchFamily="34" charset="0"/>
              </a:rPr>
              <a:t>دعونا نتعرف على الشخصيات الأربعة بحسب هذا الترتيب:</a:t>
            </a:r>
            <a:endParaRPr lang="en-US" altLang="ja-JP"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تكرار الحروف الأولى من هذه الأسماء </a:t>
            </a:r>
            <a:r>
              <a:rPr lang="ar-LB" b="1" baseline="0" dirty="0">
                <a:solidFill>
                  <a:srgbClr val="000000"/>
                </a:solidFill>
                <a:latin typeface="Arial" panose="020B0604020202020204" pitchFamily="34" charset="0"/>
                <a:ea typeface="ＭＳ Ｐゴシック" charset="0"/>
                <a:cs typeface="Arial" panose="020B0604020202020204" pitchFamily="34" charset="0"/>
              </a:rPr>
              <a:t>يساعدكم في حفظها </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إ-ي-م-ي ،</a:t>
            </a:r>
            <a:r>
              <a:rPr lang="ar-LB" b="1" baseline="0" dirty="0">
                <a:solidFill>
                  <a:srgbClr val="000000"/>
                </a:solidFill>
                <a:latin typeface="Arial" panose="020B0604020202020204" pitchFamily="34" charset="0"/>
                <a:ea typeface="ＭＳ Ｐゴシック" charset="0"/>
                <a:cs typeface="Arial" panose="020B0604020202020204" pitchFamily="34" charset="0"/>
              </a:rPr>
              <a:t> إ-ي-م-ي</a:t>
            </a:r>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الخ</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Arial" panose="020B0604020202020204" pitchFamily="34" charset="0"/>
                <a:ea typeface="ＭＳ Ｐゴシック" charset="0"/>
                <a:cs typeface="Arial" panose="020B0604020202020204" pitchFamily="34" charset="0"/>
              </a:rPr>
              <a:t>How can you remember the order of those letters and the names?</a:t>
            </a:r>
          </a:p>
          <a:p>
            <a:r>
              <a:rPr lang="en-US" b="1" dirty="0">
                <a:solidFill>
                  <a:srgbClr val="000000"/>
                </a:solidFill>
                <a:latin typeface="Arial" panose="020B0604020202020204" pitchFamily="34" charset="0"/>
                <a:ea typeface="ＭＳ Ｐゴシック" charset="0"/>
                <a:cs typeface="Arial" panose="020B0604020202020204" pitchFamily="34" charset="0"/>
              </a:rPr>
              <a:t>This simple sentence..."A JUDGE MUST JUDGE."  The first letters of each word: AJMJ and then you have it.</a:t>
            </a:r>
            <a:endParaRPr lang="en-US" b="1" dirty="0">
              <a:latin typeface="Arial" panose="020B0604020202020204" pitchFamily="34" charset="0"/>
              <a:ea typeface="ＭＳ Ｐゴシック" charset="0"/>
              <a:cs typeface="Arial" panose="020B0604020202020204" pitchFamily="34" charset="0"/>
            </a:endParaRPr>
          </a:p>
        </p:txBody>
      </p:sp>
      <p:sp>
        <p:nvSpPr>
          <p:cNvPr id="104450" name="Rectangle 3"/>
          <p:cNvSpPr>
            <a:spLocks noGrp="1" noRot="1" noChangeAspect="1" noChangeArrowheads="1" noTextEdit="1"/>
          </p:cNvSpPr>
          <p:nvPr>
            <p:ph type="sldImg"/>
          </p:nvPr>
        </p:nvSpPr>
        <p:spPr>
          <a:ln cap="fla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Arial" panose="020B0604020202020204" pitchFamily="34" charset="0"/>
                <a:ea typeface="ＭＳ Ｐゴシック" charset="0"/>
                <a:cs typeface="Arial" panose="020B0604020202020204" pitchFamily="34" charset="0"/>
              </a:rPr>
              <a:t>Just remember to repeat the four names aloud to yourself several times until you feel the rhythm of the words: </a:t>
            </a:r>
          </a:p>
          <a:p>
            <a:r>
              <a:rPr lang="en-US" b="1" dirty="0">
                <a:solidFill>
                  <a:srgbClr val="000000"/>
                </a:solidFill>
                <a:latin typeface="Arial" panose="020B0604020202020204" pitchFamily="34" charset="0"/>
                <a:ea typeface="ＭＳ Ｐゴシック" charset="0"/>
                <a:cs typeface="Arial" panose="020B0604020202020204" pitchFamily="34" charset="0"/>
              </a:rPr>
              <a:t>////	"ABRAHAM, </a:t>
            </a:r>
          </a:p>
          <a:p>
            <a:r>
              <a:rPr lang="en-US" b="1" dirty="0">
                <a:solidFill>
                  <a:srgbClr val="000000"/>
                </a:solidFill>
                <a:latin typeface="Arial" panose="020B0604020202020204" pitchFamily="34" charset="0"/>
                <a:ea typeface="ＭＳ Ｐゴシック" charset="0"/>
                <a:cs typeface="Arial" panose="020B0604020202020204" pitchFamily="34" charset="0"/>
              </a:rPr>
              <a:t>////	JOSEPH,</a:t>
            </a:r>
          </a:p>
          <a:p>
            <a:r>
              <a:rPr lang="en-US" b="1" dirty="0">
                <a:solidFill>
                  <a:srgbClr val="000000"/>
                </a:solidFill>
                <a:latin typeface="Arial" panose="020B0604020202020204" pitchFamily="34" charset="0"/>
                <a:ea typeface="ＭＳ Ｐゴシック" charset="0"/>
                <a:cs typeface="Arial" panose="020B0604020202020204" pitchFamily="34" charset="0"/>
              </a:rPr>
              <a:t>////	 MOSES and </a:t>
            </a:r>
          </a:p>
          <a:p>
            <a:r>
              <a:rPr lang="en-US" b="1" dirty="0">
                <a:solidFill>
                  <a:srgbClr val="000000"/>
                </a:solidFill>
                <a:latin typeface="Arial" panose="020B0604020202020204" pitchFamily="34" charset="0"/>
                <a:ea typeface="ＭＳ Ｐゴシック" charset="0"/>
                <a:cs typeface="Arial" panose="020B0604020202020204" pitchFamily="34" charset="0"/>
              </a:rPr>
              <a:t>////	JOSHUA."</a:t>
            </a:r>
          </a:p>
          <a:p>
            <a:r>
              <a:rPr lang="en-US" b="1" dirty="0">
                <a:solidFill>
                  <a:srgbClr val="000000"/>
                </a:solidFill>
                <a:latin typeface="Arial" panose="020B0604020202020204" pitchFamily="34" charset="0"/>
                <a:ea typeface="ＭＳ Ｐゴシック" charset="0"/>
                <a:cs typeface="Arial" panose="020B0604020202020204" pitchFamily="34" charset="0"/>
              </a:rPr>
              <a:t>And here again is that mental tool…</a:t>
            </a:r>
          </a:p>
          <a:p>
            <a:r>
              <a:rPr lang="en-US" b="1" dirty="0">
                <a:solidFill>
                  <a:srgbClr val="000000"/>
                </a:solidFill>
                <a:latin typeface="Arial" panose="020B0604020202020204" pitchFamily="34" charset="0"/>
                <a:ea typeface="ＭＳ Ｐゴシック" charset="0"/>
                <a:cs typeface="Arial" panose="020B0604020202020204" pitchFamily="34" charset="0"/>
              </a:rPr>
              <a:t>////	A</a:t>
            </a:r>
          </a:p>
          <a:p>
            <a:r>
              <a:rPr lang="en-US" b="1" dirty="0">
                <a:solidFill>
                  <a:srgbClr val="000000"/>
                </a:solidFill>
                <a:latin typeface="Arial" panose="020B0604020202020204" pitchFamily="34" charset="0"/>
                <a:ea typeface="ＭＳ Ｐゴシック" charset="0"/>
                <a:cs typeface="Arial" panose="020B0604020202020204" pitchFamily="34" charset="0"/>
              </a:rPr>
              <a:t>////	JUDGE</a:t>
            </a:r>
          </a:p>
          <a:p>
            <a:r>
              <a:rPr lang="en-US" b="1" dirty="0">
                <a:solidFill>
                  <a:srgbClr val="000000"/>
                </a:solidFill>
                <a:latin typeface="Arial" panose="020B0604020202020204" pitchFamily="34" charset="0"/>
                <a:ea typeface="ＭＳ Ｐゴシック" charset="0"/>
                <a:cs typeface="Arial" panose="020B0604020202020204" pitchFamily="34" charset="0"/>
              </a:rPr>
              <a:t>////	MUST</a:t>
            </a:r>
          </a:p>
          <a:p>
            <a:r>
              <a:rPr lang="en-US" b="1" dirty="0">
                <a:solidFill>
                  <a:srgbClr val="000000"/>
                </a:solidFill>
                <a:latin typeface="Arial" panose="020B0604020202020204" pitchFamily="34" charset="0"/>
                <a:ea typeface="ＭＳ Ｐゴシック" charset="0"/>
                <a:cs typeface="Arial" panose="020B0604020202020204" pitchFamily="34" charset="0"/>
              </a:rPr>
              <a:t>////	JUDGE.</a:t>
            </a:r>
          </a:p>
          <a:p>
            <a:endParaRPr lang="en-US" b="1" dirty="0">
              <a:latin typeface="Arial" panose="020B0604020202020204" pitchFamily="34" charset="0"/>
              <a:ea typeface="ＭＳ Ｐゴシック" charset="0"/>
              <a:cs typeface="Arial" panose="020B0604020202020204" pitchFamily="34" charset="0"/>
            </a:endParaRPr>
          </a:p>
        </p:txBody>
      </p:sp>
      <p:sp>
        <p:nvSpPr>
          <p:cNvPr id="106498"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إذا، أصبح</a:t>
            </a:r>
            <a:r>
              <a:rPr lang="ar-LB" b="1" baseline="0" dirty="0">
                <a:solidFill>
                  <a:srgbClr val="000000"/>
                </a:solidFill>
                <a:latin typeface="Arial" panose="020B0604020202020204" pitchFamily="34" charset="0"/>
                <a:ea typeface="ＭＳ Ｐゴシック" charset="0"/>
                <a:cs typeface="Arial" panose="020B0604020202020204" pitchFamily="34" charset="0"/>
              </a:rPr>
              <a:t> لدينا من رأس اللائحة: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r>
              <a:rPr lang="en-US" b="1"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تُكَمل هذه</a:t>
            </a:r>
            <a:r>
              <a:rPr lang="ar-LB" b="1" baseline="0" dirty="0">
                <a:solidFill>
                  <a:srgbClr val="000000"/>
                </a:solidFill>
                <a:latin typeface="Arial" panose="020B0604020202020204" pitchFamily="34" charset="0"/>
                <a:ea typeface="ＭＳ Ｐゴシック" charset="0"/>
                <a:cs typeface="Arial" panose="020B0604020202020204" pitchFamily="34" charset="0"/>
              </a:rPr>
              <a:t> الخطوة الشخصيات الأربعة الرئيسية في ملف كتابكم المقدس، بالطبع، هناك عشرات الشخصيات الكتابية، لكن هذه الأربعة فقط هي التي سنستعملها لتكوين ملف الكتاب المقدس. رددوا هذه الأسماء عدة مرات وبصوت عالي حتى يتثبتوا في عقلكم.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والآن، بناءً على  خ 4 3 ص ي،</a:t>
            </a:r>
            <a:r>
              <a:rPr lang="ar-LB" b="1" baseline="0" dirty="0">
                <a:solidFill>
                  <a:srgbClr val="000000"/>
                </a:solidFill>
                <a:latin typeface="Arial" panose="020B0604020202020204" pitchFamily="34" charset="0"/>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baseline="0"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ص</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 </a:t>
            </a: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t>
            </a:r>
            <a:r>
              <a:rPr lang="ar-LB" b="1" dirty="0">
                <a:solidFill>
                  <a:srgbClr val="000000"/>
                </a:solidFill>
                <a:latin typeface="Arial" panose="020B0604020202020204" pitchFamily="34" charset="0"/>
                <a:ea typeface="ＭＳ Ｐゴシック" charset="0"/>
                <a:cs typeface="Arial" panose="020B0604020202020204" pitchFamily="34" charset="0"/>
              </a:rPr>
              <a:t>                  ي</a:t>
            </a:r>
            <a:r>
              <a:rPr lang="en-US" b="1" dirty="0">
                <a:solidFill>
                  <a:srgbClr val="000000"/>
                </a:solidFill>
                <a:latin typeface="Arial" panose="020B0604020202020204" pitchFamily="34" charset="0"/>
                <a:ea typeface="ＭＳ Ｐゴシック" charset="0"/>
                <a:cs typeface="Arial" panose="020B0604020202020204" pitchFamily="34" charset="0"/>
              </a:rPr>
              <a:t> =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30816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Arial" panose="020B0604020202020204" pitchFamily="34" charset="0"/>
                <a:ea typeface="ＭＳ Ｐゴシック" charset="0"/>
                <a:cs typeface="Arial" panose="020B0604020202020204" pitchFamily="34" charset="0"/>
              </a:rPr>
              <a:t>Another memory tool now…what do you call </a:t>
            </a:r>
          </a:p>
          <a:p>
            <a:r>
              <a:rPr lang="en-US" b="1" dirty="0">
                <a:solidFill>
                  <a:srgbClr val="000000"/>
                </a:solidFill>
                <a:latin typeface="Arial" panose="020B0604020202020204" pitchFamily="34" charset="0"/>
                <a:ea typeface="ＭＳ Ｐゴシック" charset="0"/>
                <a:cs typeface="Arial" panose="020B0604020202020204" pitchFamily="34" charset="0"/>
              </a:rPr>
              <a:t>////	that red section of the perimeter of a circle?  </a:t>
            </a:r>
          </a:p>
          <a:p>
            <a:r>
              <a:rPr lang="en-US" b="1" dirty="0">
                <a:solidFill>
                  <a:srgbClr val="000000"/>
                </a:solidFill>
                <a:latin typeface="Arial" panose="020B0604020202020204" pitchFamily="34" charset="0"/>
                <a:ea typeface="ＭＳ Ｐゴシック" charset="0"/>
                <a:cs typeface="Arial" panose="020B0604020202020204" pitchFamily="34" charset="0"/>
              </a:rPr>
              <a:t>////	It</a:t>
            </a:r>
            <a:r>
              <a:rPr lang="fr-FR" b="1" dirty="0">
                <a:solidFill>
                  <a:srgbClr val="000000"/>
                </a:solidFill>
                <a:latin typeface="Arial" panose="020B0604020202020204" pitchFamily="34" charset="0"/>
                <a:ea typeface="ＭＳ Ｐゴシック" charset="0"/>
                <a:cs typeface="Arial" panose="020B0604020202020204" pitchFamily="34" charset="0"/>
              </a:rPr>
              <a:t>'</a:t>
            </a:r>
            <a:r>
              <a:rPr lang="en-US" b="1" dirty="0">
                <a:solidFill>
                  <a:srgbClr val="000000"/>
                </a:solidFill>
                <a:latin typeface="Arial" panose="020B0604020202020204" pitchFamily="34" charset="0"/>
                <a:ea typeface="ＭＳ Ｐゴシック" charset="0"/>
                <a:cs typeface="Arial" panose="020B0604020202020204" pitchFamily="34" charset="0"/>
              </a:rPr>
              <a:t>s called an </a:t>
            </a:r>
            <a:r>
              <a:rPr lang="en-US" altLang="ja-JP" b="1" dirty="0">
                <a:solidFill>
                  <a:srgbClr val="000000"/>
                </a:solidFill>
                <a:latin typeface="Arial" panose="020B0604020202020204" pitchFamily="34" charset="0"/>
                <a:ea typeface="ＭＳ Ｐゴシック" charset="0"/>
                <a:cs typeface="Arial" panose="020B0604020202020204" pitchFamily="34" charset="0"/>
              </a:rPr>
              <a:t>"arc," spelled A-R-C. Those letters, then, remind you of the first letters of 3 KINDS OF SOCIETIES.</a:t>
            </a:r>
          </a:p>
          <a:p>
            <a:endParaRPr lang="en-US" b="1" dirty="0">
              <a:latin typeface="Arial" panose="020B0604020202020204" pitchFamily="34" charset="0"/>
              <a:ea typeface="ＭＳ Ｐゴシック" charset="0"/>
              <a:cs typeface="Arial" panose="020B0604020202020204" pitchFamily="34" charset="0"/>
            </a:endParaRPr>
          </a:p>
        </p:txBody>
      </p:sp>
      <p:sp>
        <p:nvSpPr>
          <p:cNvPr id="112642"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المجتمعات الثلاثة هم:</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السبي</a:t>
            </a:r>
            <a:r>
              <a:rPr lang="en-US" b="1"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ما فعلنا منذ</a:t>
            </a:r>
            <a:r>
              <a:rPr lang="ar-LB" b="1" baseline="0" dirty="0">
                <a:solidFill>
                  <a:srgbClr val="000000"/>
                </a:solidFill>
                <a:latin typeface="Arial" panose="020B0604020202020204" pitchFamily="34" charset="0"/>
                <a:ea typeface="ＭＳ Ｐゴシック" charset="0"/>
                <a:cs typeface="Arial" panose="020B0604020202020204" pitchFamily="34" charset="0"/>
              </a:rPr>
              <a:t> دقائق، أرجوكم رددوا هذه الكلمات عدة مرات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 الملكية، السبي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And the mental tool here:</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R</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C.</a:t>
            </a: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114690" name="Rectangle 3"/>
          <p:cNvSpPr>
            <a:spLocks noGrp="1" noRot="1" noChangeAspect="1" noChangeArrowheads="1" noTextEdit="1"/>
          </p:cNvSpPr>
          <p:nvPr>
            <p:ph type="sldImg"/>
          </p:nvPr>
        </p:nvSpPr>
        <p:spPr>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ألان نزيد المجتمعات الثلاثة ليصبح</a:t>
            </a:r>
            <a:r>
              <a:rPr lang="ar-LB" b="1" baseline="0" dirty="0">
                <a:solidFill>
                  <a:srgbClr val="000000"/>
                </a:solidFill>
                <a:latin typeface="Arial" panose="020B0604020202020204" pitchFamily="34" charset="0"/>
                <a:ea typeface="ＭＳ Ｐゴシック" charset="0"/>
                <a:cs typeface="Arial" panose="020B0604020202020204" pitchFamily="34" charset="0"/>
              </a:rPr>
              <a:t> عندنا:</a:t>
            </a:r>
            <a:endParaRPr lang="ar-LB"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r>
              <a:rPr lang="en-US" b="1"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السبي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116738"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دعونا نراجع</a:t>
            </a:r>
            <a:r>
              <a:rPr lang="ar-LB" b="1" baseline="0" dirty="0">
                <a:solidFill>
                  <a:srgbClr val="000000"/>
                </a:solidFill>
                <a:latin typeface="Arial" panose="020B0604020202020204" pitchFamily="34" charset="0"/>
                <a:ea typeface="ＭＳ Ｐゴシック" charset="0"/>
                <a:cs typeface="Arial" panose="020B0604020202020204" pitchFamily="34" charset="0"/>
              </a:rPr>
              <a:t> هذا التسلسل </a:t>
            </a:r>
            <a:r>
              <a:rPr lang="ar-LB" b="1" dirty="0">
                <a:solidFill>
                  <a:srgbClr val="000000"/>
                </a:solidFill>
                <a:latin typeface="Arial" panose="020B0604020202020204" pitchFamily="34" charset="0"/>
                <a:ea typeface="ＭＳ Ｐゴシック" charset="0"/>
                <a:cs typeface="Arial" panose="020B0604020202020204" pitchFamily="34" charset="0"/>
              </a:rPr>
              <a:t>حتى الآن...</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نبدأ من العدد 7</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7....</a:t>
            </a: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الذي يقودنا الى</a:t>
            </a:r>
            <a:r>
              <a:rPr lang="en-US" b="1" dirty="0">
                <a:solidFill>
                  <a:srgbClr val="000000"/>
                </a:solidFill>
                <a:latin typeface="Arial" panose="020B0604020202020204" pitchFamily="34" charset="0"/>
                <a:ea typeface="ＭＳ Ｐゴシック" charset="0"/>
                <a:cs typeface="Arial" panose="020B0604020202020204" pitchFamily="34" charset="0"/>
              </a:rPr>
              <a:t>… </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7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التي تصبح...</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خ 4 3 ص 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هذه الأحرف والأرقام تُستعمل</a:t>
            </a:r>
            <a:r>
              <a:rPr lang="ar-LB" b="1" baseline="0" dirty="0">
                <a:solidFill>
                  <a:srgbClr val="000000"/>
                </a:solidFill>
                <a:latin typeface="Arial" panose="020B0604020202020204" pitchFamily="34" charset="0"/>
                <a:ea typeface="ＭＳ Ｐゴシック" charset="0"/>
                <a:cs typeface="Arial" panose="020B0604020202020204" pitchFamily="34" charset="0"/>
              </a:rPr>
              <a:t> لتطوير لائحة عقلية من 10 كلمات تشكل مخططاً ذهنياً للكتاب المقدس يمكن الاعتماد عليه.</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
        <p:nvSpPr>
          <p:cNvPr id="118786"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ص 4 3 س ي  تُوسع لتصبح:</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4 أشخاص</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3 مجتمعات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latin typeface="Arial" panose="020B0604020202020204" pitchFamily="34" charset="0"/>
              <a:ea typeface="ＭＳ Ｐゴシック" charset="0"/>
              <a:cs typeface="Arial" panose="020B0604020202020204" pitchFamily="34" charset="0"/>
            </a:endParaRPr>
          </a:p>
        </p:txBody>
      </p:sp>
      <p:sp>
        <p:nvSpPr>
          <p:cNvPr id="120834"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وتُوسع أكثر لتصبح:</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الملكية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السبي</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dirty="0">
                <a:solidFill>
                  <a:srgbClr val="000000"/>
                </a:solidFill>
                <a:latin typeface="Arial" panose="020B0604020202020204" pitchFamily="34" charset="0"/>
                <a:ea typeface="ＭＳ Ｐゴシック" charset="0"/>
                <a:cs typeface="Arial" panose="020B0604020202020204" pitchFamily="34" charset="0"/>
              </a:rPr>
              <a:t>وأخيراً</a:t>
            </a:r>
            <a:r>
              <a:rPr lang="ar-LB" b="1" baseline="0" dirty="0">
                <a:solidFill>
                  <a:srgbClr val="000000"/>
                </a:solidFill>
                <a:latin typeface="Arial" panose="020B0604020202020204" pitchFamily="34" charset="0"/>
                <a:ea typeface="ＭＳ Ｐゴシック" charset="0"/>
                <a:cs typeface="Arial" panose="020B0604020202020204" pitchFamily="34" charset="0"/>
              </a:rPr>
              <a:t> نزيد عليها:</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يسوع</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2882"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LB" b="1" dirty="0">
                <a:solidFill>
                  <a:srgbClr val="000000"/>
                </a:solidFill>
                <a:latin typeface="Arial" panose="020B0604020202020204" pitchFamily="34" charset="0"/>
                <a:ea typeface="ＭＳ Ｐゴシック" charset="0"/>
                <a:cs typeface="Arial" panose="020B0604020202020204" pitchFamily="34" charset="0"/>
              </a:rPr>
              <a:t>ألآن حان الوقت لنستخدم</a:t>
            </a:r>
            <a:r>
              <a:rPr lang="ar-LB" b="1" baseline="0" dirty="0">
                <a:solidFill>
                  <a:srgbClr val="000000"/>
                </a:solidFill>
                <a:latin typeface="Arial" panose="020B0604020202020204" pitchFamily="34" charset="0"/>
                <a:ea typeface="ＭＳ Ｐゴシック" charset="0"/>
                <a:cs typeface="Arial" panose="020B0604020202020204" pitchFamily="34" charset="0"/>
              </a:rPr>
              <a:t> عقلياً هذه الكلمات العشر كتسميات لعشرة مجلدات ذهنية في ملف كتابكم المقدس – فوق هناك في رؤوسكم. هذه الصورة الذهنية ربما تظهر بهذا الشكل </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الخليقة</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إبراهيم</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يوسف</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موسى</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يشوع</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الفوضى</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الملكية</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السبي</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الصمت</a:t>
            </a:r>
          </a:p>
          <a:p>
            <a:pPr algn="r" rtl="1"/>
            <a:r>
              <a:rPr lang="en-US" b="1" dirty="0">
                <a:solidFill>
                  <a:srgbClr val="000000"/>
                </a:solidFill>
                <a:latin typeface="Arial" panose="020B0604020202020204" pitchFamily="34" charset="0"/>
                <a:ea typeface="ＭＳ Ｐゴシック" charset="0"/>
                <a:cs typeface="Arial" panose="020B0604020202020204" pitchFamily="34" charset="0"/>
              </a:rPr>
              <a:t>//// 	</a:t>
            </a:r>
            <a:r>
              <a:rPr lang="ar-LB" b="1" dirty="0">
                <a:solidFill>
                  <a:srgbClr val="000000"/>
                </a:solidFill>
                <a:latin typeface="Arial" panose="020B0604020202020204" pitchFamily="34" charset="0"/>
                <a:ea typeface="ＭＳ Ｐゴシック" charset="0"/>
                <a:cs typeface="Arial" panose="020B0604020202020204" pitchFamily="34" charset="0"/>
              </a:rPr>
              <a:t>المسيح</a:t>
            </a:r>
            <a:endParaRPr lang="en-US" b="1"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LB" b="1" baseline="0" dirty="0">
                <a:solidFill>
                  <a:srgbClr val="000000"/>
                </a:solidFill>
                <a:latin typeface="Arial" panose="020B0604020202020204" pitchFamily="34" charset="0"/>
                <a:ea typeface="ＭＳ Ｐゴシック" charset="0"/>
                <a:cs typeface="Arial" panose="020B0604020202020204" pitchFamily="34" charset="0"/>
              </a:rPr>
              <a:t>لقد تم تنظيم الملف بشكل أنيق ومنظم في ذهنك --- جاهز لتتذكروه وتستعملوه عندما تحتاجونه. وهذه بعض أمثلة لتوضيح هذه النقطة...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begin right here...with the single number….	7.</a:t>
            </a:r>
          </a:p>
          <a:p>
            <a:r>
              <a:rPr lang="en-US" b="1">
                <a:solidFill>
                  <a:srgbClr val="000000"/>
                </a:solidFill>
                <a:latin typeface="Times" charset="0"/>
                <a:ea typeface="ＭＳ Ｐゴシック" charset="0"/>
                <a:cs typeface="ＭＳ Ｐゴシック" charset="0"/>
              </a:rPr>
              <a:t>That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organization and time-line flow:</a:t>
            </a:r>
          </a:p>
          <a:p>
            <a:r>
              <a:rPr lang="en-US" b="1">
                <a:solidFill>
                  <a:srgbClr val="000000"/>
                </a:solidFill>
                <a:latin typeface="Times" charset="0"/>
                <a:ea typeface="ＭＳ Ｐゴシック" charset="0"/>
                <a:cs typeface="ＭＳ Ｐゴシック" charset="0"/>
              </a:rPr>
              <a:t>//// 	</a:t>
            </a:r>
            <a:r>
              <a:rPr lang="en-US" altLang="ja-JP" b="1">
                <a:solidFill>
                  <a:srgbClr val="000000"/>
                </a:solidFill>
                <a:latin typeface="Times" charset="0"/>
                <a:ea typeface="ＭＳ Ｐゴシック" charset="0"/>
                <a:cs typeface="ＭＳ Ｐゴシック" charset="0"/>
              </a:rPr>
              <a:t>"C  7  S  J....</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	C  7  S  J...etc.</a:t>
            </a:r>
            <a:r>
              <a:rPr lang="en-US" altLang="ja-JP" b="1">
                <a:solidFill>
                  <a:srgbClr val="000000"/>
                </a:solidFill>
                <a:latin typeface="Times" charset="0"/>
                <a:ea typeface="ＭＳ Ｐゴシック" charset="0"/>
                <a:cs typeface="ＭＳ Ｐゴシック" charset="0"/>
              </a:rPr>
              <a:t>"</a:t>
            </a:r>
          </a:p>
          <a:p>
            <a:endParaRPr lang="en-US">
              <a:latin typeface="Times" charset="0"/>
              <a:ea typeface="ＭＳ Ｐゴシック" charset="0"/>
              <a:cs typeface="ＭＳ Ｐゴシック" charset="0"/>
            </a:endParaRPr>
          </a:p>
        </p:txBody>
      </p:sp>
      <p:sp>
        <p:nvSpPr>
          <p:cNvPr id="447490" name="Rectangle 3"/>
          <p:cNvSpPr>
            <a:spLocks noGrp="1" noRot="1" noChangeAspect="1" noChangeArrowheads="1" noTextEdit="1"/>
          </p:cNvSpPr>
          <p:nvPr>
            <p:ph type="sldImg"/>
          </p:nvPr>
        </p:nvSpPr>
        <p:spPr>
          <a:ln cap="flat"/>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Now...about that European style </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a:t>
            </a:r>
          </a:p>
          <a:p>
            <a:r>
              <a:rPr lang="en-US" b="1">
                <a:solidFill>
                  <a:srgbClr val="000000"/>
                </a:solidFill>
                <a:latin typeface="Times" charset="0"/>
                <a:ea typeface="ＭＳ Ｐゴシック" charset="0"/>
                <a:cs typeface="ＭＳ Ｐゴシック" charset="0"/>
              </a:rPr>
              <a:t>////	You</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ll remember that it </a:t>
            </a:r>
            <a:r>
              <a:rPr lang="en-US" altLang="ja-JP" b="1" u="sng">
                <a:solidFill>
                  <a:srgbClr val="000000"/>
                </a:solidFill>
                <a:latin typeface="Times" charset="0"/>
                <a:ea typeface="ＭＳ Ｐゴシック" charset="0"/>
                <a:cs typeface="ＭＳ Ｐゴシック" charset="0"/>
              </a:rPr>
              <a:t>has a dash</a:t>
            </a:r>
            <a:r>
              <a:rPr lang="en-US" altLang="ja-JP" b="1">
                <a:solidFill>
                  <a:srgbClr val="000000"/>
                </a:solidFill>
                <a:latin typeface="Times" charset="0"/>
                <a:ea typeface="ＭＳ Ｐゴシック" charset="0"/>
                <a:cs typeface="ＭＳ Ｐゴシック" charset="0"/>
              </a:rPr>
              <a:t> through its stem...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a:solidFill>
                  <a:srgbClr val="000000"/>
                </a:solidFill>
                <a:latin typeface="Times" charset="0"/>
                <a:ea typeface="ＭＳ Ｐゴシック" charset="0"/>
                <a:cs typeface="ＭＳ Ｐゴシック" charset="0"/>
              </a:rPr>
              <a:t>////	 One possible answer…and the right one…is: 4 and  3.</a:t>
            </a:r>
          </a:p>
          <a:p>
            <a:endParaRPr lang="en-US">
              <a:latin typeface="Times" charset="0"/>
              <a:ea typeface="ＭＳ Ｐゴシック" charset="0"/>
              <a:cs typeface="ＭＳ Ｐゴシック" charset="0"/>
            </a:endParaRPr>
          </a:p>
        </p:txBody>
      </p:sp>
      <p:sp>
        <p:nvSpPr>
          <p:cNvPr id="449538" name="Rectangle 3"/>
          <p:cNvSpPr>
            <a:spLocks noGrp="1" noRot="1" noChangeAspect="1" noChangeArrowheads="1" noTextEdit="1"/>
          </p:cNvSpPr>
          <p:nvPr>
            <p:ph type="sldImg"/>
          </p:nvPr>
        </p:nvSpPr>
        <p:spPr>
          <a:ln cap="flat"/>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a:ln/>
        </p:spPr>
      </p:sp>
      <p:sp>
        <p:nvSpPr>
          <p:cNvPr id="4515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p:cNvSpPr>
            <a:spLocks noGrp="1" noRot="1" noChangeAspect="1" noChangeArrowheads="1" noTextEdit="1"/>
          </p:cNvSpPr>
          <p:nvPr>
            <p:ph type="sldImg"/>
          </p:nvPr>
        </p:nvSpPr>
        <p:spPr>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75810" name="Rectangle 2"/>
          <p:cNvSpPr>
            <a:spLocks noGrp="1" noRot="1" noChangeAspect="1" noChangeArrowheads="1"/>
          </p:cNvSpPr>
          <p:nvPr>
            <p:ph type="sldImg"/>
          </p:nvPr>
        </p:nvSpPr>
        <p:spPr>
          <a:xfrm>
            <a:off x="1143000" y="685800"/>
            <a:ext cx="4572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0682-1809-4E69-AF20-2208266C6423}"/>
            </a:ext>
          </a:extLst>
        </p:cNvPr>
        <p:cNvGrpSpPr/>
        <p:nvPr/>
      </p:nvGrpSpPr>
      <p:grpSpPr>
        <a:xfrm>
          <a:off x="0" y="0"/>
          <a:ext cx="0" cy="0"/>
          <a:chOff x="0" y="0"/>
          <a:chExt cx="0" cy="0"/>
        </a:xfrm>
      </p:grpSpPr>
      <p:sp>
        <p:nvSpPr>
          <p:cNvPr id="453633" name="Rectangle 2">
            <a:extLst>
              <a:ext uri="{FF2B5EF4-FFF2-40B4-BE49-F238E27FC236}">
                <a16:creationId xmlns:a16="http://schemas.microsoft.com/office/drawing/2014/main" id="{D5F93DAC-7865-E58E-F8AB-744029A1AD4D}"/>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a:extLst>
              <a:ext uri="{FF2B5EF4-FFF2-40B4-BE49-F238E27FC236}">
                <a16:creationId xmlns:a16="http://schemas.microsoft.com/office/drawing/2014/main" id="{658BFAD2-A7D9-0825-99CD-0009EE271E79}"/>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6954844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Let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459778" name="Rectangle 3"/>
          <p:cNvSpPr>
            <a:spLocks noGrp="1" noRot="1" noChangeAspect="1" noChangeArrowheads="1" noTextEdit="1"/>
          </p:cNvSpPr>
          <p:nvPr>
            <p:ph type="sldImg"/>
          </p:nvPr>
        </p:nvSpPr>
        <p:spPr>
          <a:ln cap="flat"/>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461826" name="Rectangle 3"/>
          <p:cNvSpPr>
            <a:spLocks noGrp="1" noRot="1" noChangeAspect="1" noChangeArrowheads="1" noTextEdit="1"/>
          </p:cNvSpPr>
          <p:nvPr>
            <p:ph type="sldImg"/>
          </p:nvPr>
        </p:nvSpPr>
        <p:spPr>
          <a:ln cap="flat"/>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85A83-688A-4658-53D6-0B8B688FA4DD}"/>
            </a:ext>
          </a:extLst>
        </p:cNvPr>
        <p:cNvGrpSpPr/>
        <p:nvPr/>
      </p:nvGrpSpPr>
      <p:grpSpPr>
        <a:xfrm>
          <a:off x="0" y="0"/>
          <a:ext cx="0" cy="0"/>
          <a:chOff x="0" y="0"/>
          <a:chExt cx="0" cy="0"/>
        </a:xfrm>
      </p:grpSpPr>
      <p:sp>
        <p:nvSpPr>
          <p:cNvPr id="453633" name="Rectangle 2">
            <a:extLst>
              <a:ext uri="{FF2B5EF4-FFF2-40B4-BE49-F238E27FC236}">
                <a16:creationId xmlns:a16="http://schemas.microsoft.com/office/drawing/2014/main" id="{65F30D65-77DE-90AF-8E4B-445B23E81A43}"/>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a:extLst>
              <a:ext uri="{FF2B5EF4-FFF2-40B4-BE49-F238E27FC236}">
                <a16:creationId xmlns:a16="http://schemas.microsoft.com/office/drawing/2014/main" id="{4B2E97D3-BAA7-1C1B-6965-C3CE1A032194}"/>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136402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Another memory tool now…what do you call </a:t>
            </a:r>
          </a:p>
          <a:p>
            <a:r>
              <a:rPr lang="en-US" b="1">
                <a:solidFill>
                  <a:srgbClr val="000000"/>
                </a:solidFill>
                <a:latin typeface="Times" charset="0"/>
                <a:ea typeface="ＭＳ Ｐゴシック" charset="0"/>
                <a:cs typeface="ＭＳ Ｐゴシック" charset="0"/>
              </a:rPr>
              <a:t>////	that red section of the perimeter of a circle?  </a:t>
            </a:r>
          </a:p>
          <a:p>
            <a:r>
              <a:rPr lang="en-US" b="1">
                <a:solidFill>
                  <a:srgbClr val="000000"/>
                </a:solidFill>
                <a:latin typeface="Times" charset="0"/>
                <a:ea typeface="ＭＳ Ｐゴシック" charset="0"/>
                <a:cs typeface="ＭＳ Ｐゴシック" charset="0"/>
              </a:rPr>
              <a:t>////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called an </a:t>
            </a:r>
            <a:r>
              <a:rPr lang="en-US" altLang="ja-JP" b="1">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a:latin typeface="Times" charset="0"/>
              <a:ea typeface="ＭＳ Ｐゴシック" charset="0"/>
              <a:cs typeface="ＭＳ Ｐゴシック" charset="0"/>
            </a:endParaRPr>
          </a:p>
        </p:txBody>
      </p:sp>
      <p:sp>
        <p:nvSpPr>
          <p:cNvPr id="470018" name="Rectangle 3"/>
          <p:cNvSpPr>
            <a:spLocks noGrp="1" noRot="1" noChangeAspect="1" noChangeArrowheads="1" noTextEdit="1"/>
          </p:cNvSpPr>
          <p:nvPr>
            <p:ph type="sldImg"/>
          </p:nvPr>
        </p:nvSpPr>
        <p:spPr>
          <a:ln cap="flat"/>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472066" name="Rectangle 3"/>
          <p:cNvSpPr>
            <a:spLocks noGrp="1" noRot="1" noChangeAspect="1" noChangeArrowheads="1" noTextEdit="1"/>
          </p:cNvSpPr>
          <p:nvPr>
            <p:ph type="sldImg"/>
          </p:nvPr>
        </p:nvSpPr>
        <p:spPr>
          <a:ln cap="flat"/>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b="1" dirty="0">
                <a:latin typeface="Arial" panose="020B0604020202020204" pitchFamily="34" charset="0"/>
                <a:ea typeface="ＭＳ Ｐゴシック" charset="0"/>
                <a:cs typeface="ＭＳ Ｐゴシック" charset="0"/>
              </a:rPr>
              <a:t>جاء أولئك القادة الأُمناء من 25 دولةً تقريبًا، وقد جاءوا إلينا في سنغافورة للحصول على شهاداتٍ على مسنوى الماجستير والدكتوراه. وقد قمنا بتدريبهم لكي يساعدوا بدورهم في بناء حياة آخَرين في بلادهم الأصليَّة.</a:t>
            </a:r>
          </a:p>
          <a:p>
            <a:pPr eaLnBrk="1" hangingPunct="1"/>
            <a:r>
              <a:rPr lang="en-US" b="1" dirty="0">
                <a:latin typeface="Arial" panose="020B0604020202020204" pitchFamily="34" charset="0"/>
                <a:ea typeface="ＭＳ Ｐゴシック" charset="0"/>
                <a:cs typeface="ＭＳ Ｐゴシック" charset="0"/>
              </a:rPr>
              <a:t>___________</a:t>
            </a:r>
          </a:p>
          <a:p>
            <a:pPr eaLnBrk="1" hangingPunct="1"/>
            <a:r>
              <a:rPr lang="en-US" b="1" dirty="0">
                <a:latin typeface="Arial" panose="020B0604020202020204" pitchFamily="34" charset="0"/>
                <a:ea typeface="ＭＳ Ｐゴシック" charset="0"/>
                <a:cs typeface="ＭＳ Ｐゴシック" charset="0"/>
              </a:rPr>
              <a:t>Common-76</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95</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DEC6C-6CDC-0F45-9A36-BB340573CF8F}" type="slidenum">
              <a:rPr lang="en-US" sz="1200">
                <a:solidFill>
                  <a:srgbClr val="000000"/>
                </a:solidFill>
              </a:rPr>
              <a:pPr eaLnBrk="1" hangingPunct="1"/>
              <a:t>96</a:t>
            </a:fld>
            <a:endParaRPr lang="en-US" sz="1200">
              <a:solidFill>
                <a:srgbClr val="000000"/>
              </a:solidFill>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3513A-2D21-6448-A524-2E6D0086F32F}" type="slidenum">
              <a:rPr lang="en-US" sz="1200">
                <a:solidFill>
                  <a:srgbClr val="000000"/>
                </a:solidFill>
              </a:rPr>
              <a:pPr eaLnBrk="1" hangingPunct="1"/>
              <a:t>97</a:t>
            </a:fld>
            <a:endParaRPr lang="en-US" sz="1200">
              <a:solidFill>
                <a:srgbClr val="000000"/>
              </a:solidFill>
            </a:endParaRPr>
          </a:p>
        </p:txBody>
      </p:sp>
      <p:sp>
        <p:nvSpPr>
          <p:cNvPr id="5130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sz="1200" b="1" kern="1200" dirty="0">
                <a:solidFill>
                  <a:schemeClr val="tx1"/>
                </a:solidFill>
                <a:effectLst/>
                <a:latin typeface="+mn-lt"/>
                <a:ea typeface="+mn-ea"/>
                <a:cs typeface="Arial" panose="020B0604020202020204" pitchFamily="34" charset="0"/>
              </a:rPr>
              <a:t>قمنا بتربية ثلاثة أولاد في سنغافورة حتَّى وقت انتقالهم إلى الولايات المتَّحدة الأميركيَّة للدراسة الجامعيَّة. </a:t>
            </a:r>
          </a:p>
          <a:p>
            <a:pPr eaLnBrk="1" hangingPunct="1"/>
            <a:r>
              <a:rPr lang="en-US" sz="1200" kern="1200" dirty="0">
                <a:solidFill>
                  <a:schemeClr val="tx1"/>
                </a:solidFill>
                <a:effectLst/>
                <a:latin typeface="+mn-lt"/>
                <a:ea typeface="+mn-ea"/>
                <a:cs typeface="+mn-cs"/>
              </a:rPr>
              <a:t>________</a:t>
            </a:r>
          </a:p>
          <a:p>
            <a:pPr eaLnBrk="1" hangingPunct="1"/>
            <a:r>
              <a:rPr lang="en-US" sz="1200" kern="1200" dirty="0">
                <a:solidFill>
                  <a:schemeClr val="tx1"/>
                </a:solidFill>
                <a:effectLst/>
                <a:latin typeface="+mn-lt"/>
                <a:ea typeface="+mn-ea"/>
                <a:cs typeface="+mn-cs"/>
              </a:rPr>
              <a:t>Common-62</a:t>
            </a:r>
            <a:endParaRPr lang="en-US" b="1" dirty="0">
              <a:latin typeface="Arial" panose="020B0604020202020204" pitchFamily="34"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37668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7DE8B5-E3CC-0F48-A589-4267FFE55D93}" type="slidenum">
              <a:rPr lang="en-US" sz="1200">
                <a:solidFill>
                  <a:srgbClr val="000000"/>
                </a:solidFill>
              </a:rPr>
              <a:pPr eaLnBrk="1" hangingPunct="1"/>
              <a:t>99</a:t>
            </a:fld>
            <a:endParaRPr lang="en-US" sz="1200">
              <a:solidFill>
                <a:srgbClr val="000000"/>
              </a:solidFill>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871E1-5F9A-8B46-ADC5-EA825C19D201}" type="slidenum">
              <a:rPr lang="en-US" sz="1200" b="1">
                <a:solidFill>
                  <a:srgbClr val="000000"/>
                </a:solidFill>
                <a:latin typeface="Arial" panose="020B0604020202020204" pitchFamily="34" charset="0"/>
              </a:rPr>
              <a:pPr eaLnBrk="1" hangingPunct="1"/>
              <a:t>100</a:t>
            </a:fld>
            <a:endParaRPr lang="en-US" sz="1200" b="1" dirty="0">
              <a:solidFill>
                <a:srgbClr val="000000"/>
              </a:solidFill>
              <a:latin typeface="Arial" panose="020B0604020202020204" pitchFamily="34"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Geneva"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05922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24707839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272384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054201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134100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760007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898661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3352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260838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938930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973454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0816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4465354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41430897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111350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4275812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4565590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409743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2591695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9144855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6829101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41622664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648993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19842860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18569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6623297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13566741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312799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285740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229407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0644369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7030249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4979819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84126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15357223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1352628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1488270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5875191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11829427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9250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78767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743997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830732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859603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49658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3265569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095676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695398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052471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335532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552160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450492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643713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200171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804217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71664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25086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064205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19328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99244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3338343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7102847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237498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985894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642008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9697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67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18179939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9211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103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8702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5152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9137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9292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7923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2902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3074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smtClean="0"/>
              <a:pPr>
                <a:defRPr/>
              </a:pPr>
              <a:t>‹#›</a:t>
            </a:fld>
            <a:endParaRPr lang="en-US" dirty="0"/>
          </a:p>
        </p:txBody>
      </p:sp>
    </p:spTree>
    <p:extLst>
      <p:ext uri="{BB962C8B-B14F-4D97-AF65-F5344CB8AC3E}">
        <p14:creationId xmlns:p14="http://schemas.microsoft.com/office/powerpoint/2010/main" val="591850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2995655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smtClean="0"/>
              <a:pPr>
                <a:defRPr/>
              </a:pPr>
              <a:t>‹#›</a:t>
            </a:fld>
            <a:endParaRPr lang="en-US" dirty="0"/>
          </a:p>
        </p:txBody>
      </p:sp>
    </p:spTree>
    <p:extLst>
      <p:ext uri="{BB962C8B-B14F-4D97-AF65-F5344CB8AC3E}">
        <p14:creationId xmlns:p14="http://schemas.microsoft.com/office/powerpoint/2010/main" val="41035492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smtClean="0"/>
              <a:pPr>
                <a:defRPr/>
              </a:pPr>
              <a:t>‹#›</a:t>
            </a:fld>
            <a:endParaRPr lang="en-US" dirty="0"/>
          </a:p>
        </p:txBody>
      </p:sp>
    </p:spTree>
    <p:extLst>
      <p:ext uri="{BB962C8B-B14F-4D97-AF65-F5344CB8AC3E}">
        <p14:creationId xmlns:p14="http://schemas.microsoft.com/office/powerpoint/2010/main" val="38363764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smtClean="0"/>
              <a:pPr>
                <a:defRPr/>
              </a:pPr>
              <a:t>‹#›</a:t>
            </a:fld>
            <a:endParaRPr lang="en-US" dirty="0"/>
          </a:p>
        </p:txBody>
      </p:sp>
    </p:spTree>
    <p:extLst>
      <p:ext uri="{BB962C8B-B14F-4D97-AF65-F5344CB8AC3E}">
        <p14:creationId xmlns:p14="http://schemas.microsoft.com/office/powerpoint/2010/main" val="41162302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smtClean="0"/>
              <a:pPr>
                <a:defRPr/>
              </a:pPr>
              <a:t>‹#›</a:t>
            </a:fld>
            <a:endParaRPr lang="en-US" dirty="0"/>
          </a:p>
        </p:txBody>
      </p:sp>
    </p:spTree>
    <p:extLst>
      <p:ext uri="{BB962C8B-B14F-4D97-AF65-F5344CB8AC3E}">
        <p14:creationId xmlns:p14="http://schemas.microsoft.com/office/powerpoint/2010/main" val="40116430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smtClean="0"/>
              <a:pPr>
                <a:defRPr/>
              </a:pPr>
              <a:t>‹#›</a:t>
            </a:fld>
            <a:endParaRPr lang="en-US" dirty="0"/>
          </a:p>
        </p:txBody>
      </p:sp>
    </p:spTree>
    <p:extLst>
      <p:ext uri="{BB962C8B-B14F-4D97-AF65-F5344CB8AC3E}">
        <p14:creationId xmlns:p14="http://schemas.microsoft.com/office/powerpoint/2010/main" val="376223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smtClean="0"/>
              <a:pPr>
                <a:defRPr/>
              </a:pPr>
              <a:t>‹#›</a:t>
            </a:fld>
            <a:endParaRPr lang="en-US" dirty="0"/>
          </a:p>
        </p:txBody>
      </p:sp>
    </p:spTree>
    <p:extLst>
      <p:ext uri="{BB962C8B-B14F-4D97-AF65-F5344CB8AC3E}">
        <p14:creationId xmlns:p14="http://schemas.microsoft.com/office/powerpoint/2010/main" val="42920299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smtClean="0"/>
              <a:pPr>
                <a:defRPr/>
              </a:pPr>
              <a:t>‹#›</a:t>
            </a:fld>
            <a:endParaRPr lang="en-US" dirty="0"/>
          </a:p>
        </p:txBody>
      </p:sp>
    </p:spTree>
    <p:extLst>
      <p:ext uri="{BB962C8B-B14F-4D97-AF65-F5344CB8AC3E}">
        <p14:creationId xmlns:p14="http://schemas.microsoft.com/office/powerpoint/2010/main" val="2449081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smtClean="0"/>
              <a:pPr>
                <a:defRPr/>
              </a:pPr>
              <a:t>‹#›</a:t>
            </a:fld>
            <a:endParaRPr lang="en-US" dirty="0"/>
          </a:p>
        </p:txBody>
      </p:sp>
    </p:spTree>
    <p:extLst>
      <p:ext uri="{BB962C8B-B14F-4D97-AF65-F5344CB8AC3E}">
        <p14:creationId xmlns:p14="http://schemas.microsoft.com/office/powerpoint/2010/main" val="37307896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smtClean="0"/>
              <a:pPr>
                <a:defRPr/>
              </a:pPr>
              <a:t>‹#›</a:t>
            </a:fld>
            <a:endParaRPr lang="en-US" dirty="0"/>
          </a:p>
        </p:txBody>
      </p:sp>
    </p:spTree>
    <p:extLst>
      <p:ext uri="{BB962C8B-B14F-4D97-AF65-F5344CB8AC3E}">
        <p14:creationId xmlns:p14="http://schemas.microsoft.com/office/powerpoint/2010/main" val="3318462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smtClean="0"/>
              <a:pPr>
                <a:defRPr/>
              </a:pPr>
              <a:t>‹#›</a:t>
            </a:fld>
            <a:endParaRPr lang="en-US" dirty="0"/>
          </a:p>
        </p:txBody>
      </p:sp>
    </p:spTree>
    <p:extLst>
      <p:ext uri="{BB962C8B-B14F-4D97-AF65-F5344CB8AC3E}">
        <p14:creationId xmlns:p14="http://schemas.microsoft.com/office/powerpoint/2010/main" val="1627626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998090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485810104"/>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991126"/>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671789"/>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514882"/>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802174"/>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73312677"/>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57445"/>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8275775"/>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0829492"/>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17625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11412403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883184"/>
      </p:ext>
    </p:extLst>
  </p:cSld>
  <p:clrMapOvr>
    <a:masterClrMapping/>
  </p:clrMapOvr>
  <p:transition spd="med">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b="1" i="0">
                <a:solidFill>
                  <a:schemeClr val="tx2"/>
                </a:solidFill>
                <a:latin typeface="Arial" panose="020B0604020202020204" pitchFamily="34" charset="0"/>
              </a:defRPr>
            </a:lvl1pPr>
          </a:lstStyle>
          <a:p>
            <a:r>
              <a:rPr lang="en-US" dirty="0"/>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9"/>
          <p:cNvSpPr>
            <a:spLocks noGrp="1" noChangeArrowheads="1"/>
          </p:cNvSpPr>
          <p:nvPr>
            <p:ph type="ftr" sz="quarter" idx="11"/>
          </p:nvPr>
        </p:nvSpPr>
        <p:spPr>
          <a:xfrm>
            <a:off x="5195894" y="6549972"/>
            <a:ext cx="3279775" cy="308028"/>
          </a:xfrm>
        </p:spPr>
        <p:txBody>
          <a:bodyPr/>
          <a:lstStyle>
            <a:lvl1pPr algn="r">
              <a:defRPr b="1" i="0">
                <a:latin typeface="Arial" panose="020B0604020202020204" pitchFamily="34" charset="0"/>
              </a:defRPr>
            </a:lvl1pPr>
          </a:lstStyle>
          <a:p>
            <a:pPr>
              <a:defRPr/>
            </a:pPr>
            <a:endParaRPr lang="en-US" dirty="0"/>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b="1" i="0">
                <a:latin typeface="Arial" panose="020B0604020202020204" pitchFamily="34" charset="0"/>
              </a:defRPr>
            </a:lvl1pPr>
          </a:lstStyle>
          <a:p>
            <a:pPr>
              <a:defRPr/>
            </a:pPr>
            <a:fld id="{4917E382-444A-3D42-8459-91F706D4ED12}" type="slidenum">
              <a:rPr lang="en-US" smtClean="0"/>
              <a:pPr>
                <a:defRPr/>
              </a:pPr>
              <a:t>‹#›</a:t>
            </a:fld>
            <a:endParaRPr lang="en-US" dirty="0"/>
          </a:p>
        </p:txBody>
      </p:sp>
    </p:spTree>
    <p:extLst>
      <p:ext uri="{BB962C8B-B14F-4D97-AF65-F5344CB8AC3E}">
        <p14:creationId xmlns:p14="http://schemas.microsoft.com/office/powerpoint/2010/main" val="2480989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5E7C61-2E0F-5947-A582-87C09B467833}" type="slidenum">
              <a:rPr lang="en-US" smtClean="0"/>
              <a:pPr>
                <a:defRPr/>
              </a:pPr>
              <a:t>‹#›</a:t>
            </a:fld>
            <a:endParaRPr lang="en-US" dirty="0"/>
          </a:p>
        </p:txBody>
      </p:sp>
    </p:spTree>
    <p:extLst>
      <p:ext uri="{BB962C8B-B14F-4D97-AF65-F5344CB8AC3E}">
        <p14:creationId xmlns:p14="http://schemas.microsoft.com/office/powerpoint/2010/main" val="38115148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1523D5-BE05-4D4F-AB4D-607E6D954B09}" type="slidenum">
              <a:rPr lang="en-US" smtClean="0"/>
              <a:pPr>
                <a:defRPr/>
              </a:pPr>
              <a:t>‹#›</a:t>
            </a:fld>
            <a:endParaRPr lang="en-US" dirty="0"/>
          </a:p>
        </p:txBody>
      </p:sp>
    </p:spTree>
    <p:extLst>
      <p:ext uri="{BB962C8B-B14F-4D97-AF65-F5344CB8AC3E}">
        <p14:creationId xmlns:p14="http://schemas.microsoft.com/office/powerpoint/2010/main" val="882775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AE01E-3DE6-1F43-8BA4-54B4458F96DF}" type="slidenum">
              <a:rPr lang="en-US" smtClean="0"/>
              <a:pPr>
                <a:defRPr/>
              </a:pPr>
              <a:t>‹#›</a:t>
            </a:fld>
            <a:endParaRPr lang="en-US" dirty="0"/>
          </a:p>
        </p:txBody>
      </p:sp>
    </p:spTree>
    <p:extLst>
      <p:ext uri="{BB962C8B-B14F-4D97-AF65-F5344CB8AC3E}">
        <p14:creationId xmlns:p14="http://schemas.microsoft.com/office/powerpoint/2010/main" val="12662758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087FE5-C924-3E44-AA32-01A065718A6A}" type="slidenum">
              <a:rPr lang="en-US" smtClean="0"/>
              <a:pPr>
                <a:defRPr/>
              </a:pPr>
              <a:t>‹#›</a:t>
            </a:fld>
            <a:endParaRPr lang="en-US" dirty="0"/>
          </a:p>
        </p:txBody>
      </p:sp>
    </p:spTree>
    <p:extLst>
      <p:ext uri="{BB962C8B-B14F-4D97-AF65-F5344CB8AC3E}">
        <p14:creationId xmlns:p14="http://schemas.microsoft.com/office/powerpoint/2010/main" val="245803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892F8D-FDEB-564D-A62C-D74720E5623A}" type="slidenum">
              <a:rPr lang="en-US" smtClean="0"/>
              <a:pPr>
                <a:defRPr/>
              </a:pPr>
              <a:t>‹#›</a:t>
            </a:fld>
            <a:endParaRPr lang="en-US" dirty="0"/>
          </a:p>
        </p:txBody>
      </p:sp>
    </p:spTree>
    <p:extLst>
      <p:ext uri="{BB962C8B-B14F-4D97-AF65-F5344CB8AC3E}">
        <p14:creationId xmlns:p14="http://schemas.microsoft.com/office/powerpoint/2010/main" val="41114820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DBC337-8B75-F54D-AB9C-2B9B20392392}" type="slidenum">
              <a:rPr lang="en-US" smtClean="0"/>
              <a:pPr>
                <a:defRPr/>
              </a:pPr>
              <a:t>‹#›</a:t>
            </a:fld>
            <a:endParaRPr lang="en-US" dirty="0"/>
          </a:p>
        </p:txBody>
      </p:sp>
    </p:spTree>
    <p:extLst>
      <p:ext uri="{BB962C8B-B14F-4D97-AF65-F5344CB8AC3E}">
        <p14:creationId xmlns:p14="http://schemas.microsoft.com/office/powerpoint/2010/main" val="15821949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CE2A2-D2E4-E44C-AED0-7AEB405D17E4}" type="slidenum">
              <a:rPr lang="en-US" smtClean="0"/>
              <a:pPr>
                <a:defRPr/>
              </a:pPr>
              <a:t>‹#›</a:t>
            </a:fld>
            <a:endParaRPr lang="en-US" dirty="0"/>
          </a:p>
        </p:txBody>
      </p:sp>
    </p:spTree>
    <p:extLst>
      <p:ext uri="{BB962C8B-B14F-4D97-AF65-F5344CB8AC3E}">
        <p14:creationId xmlns:p14="http://schemas.microsoft.com/office/powerpoint/2010/main" val="22866904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5E7D73-906D-924F-A2B7-198DB22DCE45}" type="slidenum">
              <a:rPr lang="en-US" smtClean="0"/>
              <a:pPr>
                <a:defRPr/>
              </a:pPr>
              <a:t>‹#›</a:t>
            </a:fld>
            <a:endParaRPr lang="en-US" dirty="0"/>
          </a:p>
        </p:txBody>
      </p:sp>
    </p:spTree>
    <p:extLst>
      <p:ext uri="{BB962C8B-B14F-4D97-AF65-F5344CB8AC3E}">
        <p14:creationId xmlns:p14="http://schemas.microsoft.com/office/powerpoint/2010/main" val="152862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3143630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14163768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46E16-2AF1-494F-BC49-8E2F971C1C26}" type="slidenum">
              <a:rPr lang="en-US" smtClean="0"/>
              <a:pPr>
                <a:defRPr/>
              </a:pPr>
              <a:t>‹#›</a:t>
            </a:fld>
            <a:endParaRPr lang="en-US" dirty="0"/>
          </a:p>
        </p:txBody>
      </p:sp>
    </p:spTree>
    <p:extLst>
      <p:ext uri="{BB962C8B-B14F-4D97-AF65-F5344CB8AC3E}">
        <p14:creationId xmlns:p14="http://schemas.microsoft.com/office/powerpoint/2010/main" val="23685869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82967C-D28C-A44D-BF6A-A27CA705D89B}" type="slidenum">
              <a:rPr lang="en-US" smtClean="0"/>
              <a:pPr>
                <a:defRPr/>
              </a:pPr>
              <a:t>‹#›</a:t>
            </a:fld>
            <a:endParaRPr lang="en-US" dirty="0"/>
          </a:p>
        </p:txBody>
      </p:sp>
    </p:spTree>
    <p:extLst>
      <p:ext uri="{BB962C8B-B14F-4D97-AF65-F5344CB8AC3E}">
        <p14:creationId xmlns:p14="http://schemas.microsoft.com/office/powerpoint/2010/main" val="31110092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39943318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4614390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36976483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25687536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8"/>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1942642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1974692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4928391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2738826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26428455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41686022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13470910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29409310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17983399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1118844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8"/>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81"/>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24975159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2519248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101219374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123154427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278666626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8967951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515705840"/>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90762547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264864443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332987809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663681645"/>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374279314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107567361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smtClean="0"/>
              <a:pPr>
                <a:defRPr/>
              </a:pPr>
              <a:t>‹#›</a:t>
            </a:fld>
            <a:endParaRPr lang="en-US" altLang="zh-TW" dirty="0"/>
          </a:p>
        </p:txBody>
      </p:sp>
    </p:spTree>
    <p:extLst>
      <p:ext uri="{BB962C8B-B14F-4D97-AF65-F5344CB8AC3E}">
        <p14:creationId xmlns:p14="http://schemas.microsoft.com/office/powerpoint/2010/main" val="60665858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smtClean="0"/>
              <a:pPr>
                <a:defRPr/>
              </a:pPr>
              <a:t>‹#›</a:t>
            </a:fld>
            <a:endParaRPr lang="en-US" altLang="zh-TW" dirty="0"/>
          </a:p>
        </p:txBody>
      </p:sp>
    </p:spTree>
    <p:extLst>
      <p:ext uri="{BB962C8B-B14F-4D97-AF65-F5344CB8AC3E}">
        <p14:creationId xmlns:p14="http://schemas.microsoft.com/office/powerpoint/2010/main" val="344191529"/>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347259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38178424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107E3D-BB7D-6748-82F4-BC6017FB3FDA}" type="slidenum">
              <a:rPr lang="en-US" smtClean="0"/>
              <a:pPr>
                <a:defRPr/>
              </a:pPr>
              <a:t>‹#›</a:t>
            </a:fld>
            <a:endParaRPr lang="en-US" dirty="0"/>
          </a:p>
        </p:txBody>
      </p:sp>
    </p:spTree>
    <p:extLst>
      <p:ext uri="{BB962C8B-B14F-4D97-AF65-F5344CB8AC3E}">
        <p14:creationId xmlns:p14="http://schemas.microsoft.com/office/powerpoint/2010/main" val="423128655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693B5AF-D252-414D-B4D5-DBC41750854E}" type="slidenum">
              <a:rPr lang="en-US" smtClean="0"/>
              <a:pPr>
                <a:defRPr/>
              </a:pPr>
              <a:t>‹#›</a:t>
            </a:fld>
            <a:endParaRPr lang="en-US" dirty="0"/>
          </a:p>
        </p:txBody>
      </p:sp>
    </p:spTree>
    <p:extLst>
      <p:ext uri="{BB962C8B-B14F-4D97-AF65-F5344CB8AC3E}">
        <p14:creationId xmlns:p14="http://schemas.microsoft.com/office/powerpoint/2010/main" val="138744281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33696829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41481141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9930127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8195087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11910972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40431262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37334655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626206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42537931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6439056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25254097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20412042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33299355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26492531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9062957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16457112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29877865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13980732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849801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7929576-F1C3-8342-A9F5-6361B573A61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808289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34820135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42088501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35433243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0961881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35706725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18430558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10143363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6256455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29302506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1829165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EF7205-82CB-5F47-9C05-6765BF3FC59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1455212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38048352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330795551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14314511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975689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3661633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10836219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13948311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0A1FB6A-4465-4442-B567-5774C33B3DF3}" type="slidenum">
              <a:rPr lang="en-US" smtClean="0"/>
              <a:pPr>
                <a:defRPr/>
              </a:pPr>
              <a:t>‹#›</a:t>
            </a:fld>
            <a:endParaRPr lang="en-US" dirty="0"/>
          </a:p>
        </p:txBody>
      </p:sp>
    </p:spTree>
    <p:extLst>
      <p:ext uri="{BB962C8B-B14F-4D97-AF65-F5344CB8AC3E}">
        <p14:creationId xmlns:p14="http://schemas.microsoft.com/office/powerpoint/2010/main" val="85149673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8C788259-6F81-DE48-82BE-8CBA2874279D}" type="slidenum">
              <a:rPr lang="en-US" smtClean="0"/>
              <a:pPr>
                <a:defRPr/>
              </a:pPr>
              <a:t>‹#›</a:t>
            </a:fld>
            <a:endParaRPr lang="en-US" dirty="0"/>
          </a:p>
        </p:txBody>
      </p:sp>
    </p:spTree>
    <p:extLst>
      <p:ext uri="{BB962C8B-B14F-4D97-AF65-F5344CB8AC3E}">
        <p14:creationId xmlns:p14="http://schemas.microsoft.com/office/powerpoint/2010/main" val="3258029609"/>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D0BC67D-2B38-BE47-A685-94475BC09C98}" type="slidenum">
              <a:rPr lang="en-US" smtClean="0"/>
              <a:pPr>
                <a:defRPr/>
              </a:pPr>
              <a:t>‹#›</a:t>
            </a:fld>
            <a:endParaRPr lang="en-US" dirty="0"/>
          </a:p>
        </p:txBody>
      </p:sp>
    </p:spTree>
    <p:extLst>
      <p:ext uri="{BB962C8B-B14F-4D97-AF65-F5344CB8AC3E}">
        <p14:creationId xmlns:p14="http://schemas.microsoft.com/office/powerpoint/2010/main" val="43124812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199C3AE-A5B5-D844-A9B2-7FC720DCF4A9}"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387514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D0076D8-3D21-8842-A67E-2D516BDCF5B9}" type="slidenum">
              <a:rPr lang="en-US" smtClean="0"/>
              <a:pPr>
                <a:defRPr/>
              </a:pPr>
              <a:t>‹#›</a:t>
            </a:fld>
            <a:endParaRPr lang="en-US" dirty="0"/>
          </a:p>
        </p:txBody>
      </p:sp>
    </p:spTree>
    <p:extLst>
      <p:ext uri="{BB962C8B-B14F-4D97-AF65-F5344CB8AC3E}">
        <p14:creationId xmlns:p14="http://schemas.microsoft.com/office/powerpoint/2010/main" val="241008541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150D881-81D6-6945-B6BD-5CF2376C959E}" type="slidenum">
              <a:rPr lang="en-US" smtClean="0"/>
              <a:pPr>
                <a:defRPr/>
              </a:pPr>
              <a:t>‹#›</a:t>
            </a:fld>
            <a:endParaRPr lang="en-US" dirty="0"/>
          </a:p>
        </p:txBody>
      </p:sp>
    </p:spTree>
    <p:extLst>
      <p:ext uri="{BB962C8B-B14F-4D97-AF65-F5344CB8AC3E}">
        <p14:creationId xmlns:p14="http://schemas.microsoft.com/office/powerpoint/2010/main" val="1312809680"/>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F5BF7A23-1BEC-4247-B51F-932E810094EB}" type="slidenum">
              <a:rPr lang="en-US" smtClean="0"/>
              <a:pPr>
                <a:defRPr/>
              </a:pPr>
              <a:t>‹#›</a:t>
            </a:fld>
            <a:endParaRPr lang="en-US" dirty="0"/>
          </a:p>
        </p:txBody>
      </p:sp>
    </p:spTree>
    <p:extLst>
      <p:ext uri="{BB962C8B-B14F-4D97-AF65-F5344CB8AC3E}">
        <p14:creationId xmlns:p14="http://schemas.microsoft.com/office/powerpoint/2010/main" val="4103586210"/>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7AC01C5-12E9-DE47-AEB9-935C3A8E7ECE}" type="slidenum">
              <a:rPr lang="en-US" smtClean="0"/>
              <a:pPr>
                <a:defRPr/>
              </a:pPr>
              <a:t>‹#›</a:t>
            </a:fld>
            <a:endParaRPr lang="en-US" dirty="0"/>
          </a:p>
        </p:txBody>
      </p:sp>
    </p:spTree>
    <p:extLst>
      <p:ext uri="{BB962C8B-B14F-4D97-AF65-F5344CB8AC3E}">
        <p14:creationId xmlns:p14="http://schemas.microsoft.com/office/powerpoint/2010/main" val="207096794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0FBAE74-AC64-0E45-858A-517E63EF2C83}" type="slidenum">
              <a:rPr lang="en-US" smtClean="0"/>
              <a:pPr>
                <a:defRPr/>
              </a:pPr>
              <a:t>‹#›</a:t>
            </a:fld>
            <a:endParaRPr lang="en-US" dirty="0"/>
          </a:p>
        </p:txBody>
      </p:sp>
    </p:spTree>
    <p:extLst>
      <p:ext uri="{BB962C8B-B14F-4D97-AF65-F5344CB8AC3E}">
        <p14:creationId xmlns:p14="http://schemas.microsoft.com/office/powerpoint/2010/main" val="164296116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091D284-79BB-AC47-880C-DB1F9F2AE728}" type="slidenum">
              <a:rPr lang="en-US" smtClean="0"/>
              <a:pPr>
                <a:defRPr/>
              </a:pPr>
              <a:t>‹#›</a:t>
            </a:fld>
            <a:endParaRPr lang="en-US" dirty="0"/>
          </a:p>
        </p:txBody>
      </p:sp>
    </p:spTree>
    <p:extLst>
      <p:ext uri="{BB962C8B-B14F-4D97-AF65-F5344CB8AC3E}">
        <p14:creationId xmlns:p14="http://schemas.microsoft.com/office/powerpoint/2010/main" val="4204992285"/>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5E8B7EB2-4A59-4D4B-8530-C77F84C6CA8E}" type="slidenum">
              <a:rPr lang="en-US" smtClean="0"/>
              <a:pPr>
                <a:defRPr/>
              </a:pPr>
              <a:t>‹#›</a:t>
            </a:fld>
            <a:endParaRPr lang="en-US" dirty="0"/>
          </a:p>
        </p:txBody>
      </p:sp>
    </p:spTree>
    <p:extLst>
      <p:ext uri="{BB962C8B-B14F-4D97-AF65-F5344CB8AC3E}">
        <p14:creationId xmlns:p14="http://schemas.microsoft.com/office/powerpoint/2010/main" val="382254047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6FED61D-6636-074C-83F3-2E0CAD620D54}" type="slidenum">
              <a:rPr lang="en-US" smtClean="0"/>
              <a:pPr>
                <a:defRPr/>
              </a:pPr>
              <a:t>‹#›</a:t>
            </a:fld>
            <a:endParaRPr lang="en-US" dirty="0"/>
          </a:p>
        </p:txBody>
      </p:sp>
    </p:spTree>
    <p:extLst>
      <p:ext uri="{BB962C8B-B14F-4D97-AF65-F5344CB8AC3E}">
        <p14:creationId xmlns:p14="http://schemas.microsoft.com/office/powerpoint/2010/main" val="412015163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883674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57501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25E5ED4-156C-E041-AF48-0582017FCE0B}"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596951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893703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445471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7269858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3255421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332137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8080472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3482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855521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573388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1758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9CC7C82-67F6-5040-8AA0-F231F1AAB699}"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079232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869892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1661113644"/>
      </p:ext>
    </p:extLst>
  </p:cSld>
  <p:clrMapOvr>
    <a:masterClrMapping/>
  </p:clrMapOvr>
  <p:transition advClick="0" advTm="5000"/>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1482852629"/>
      </p:ext>
    </p:extLst>
  </p:cSld>
  <p:clrMapOvr>
    <a:masterClrMapping/>
  </p:clrMapOvr>
  <p:transition advClick="0" advTm="5000"/>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2583679201"/>
      </p:ext>
    </p:extLst>
  </p:cSld>
  <p:clrMapOvr>
    <a:masterClrMapping/>
  </p:clrMapOvr>
  <p:transition advClick="0" advTm="5000"/>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1801231352"/>
      </p:ext>
    </p:extLst>
  </p:cSld>
  <p:clrMapOvr>
    <a:masterClrMapping/>
  </p:clrMapOvr>
  <p:transition advClick="0" advTm="5000"/>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2485355441"/>
      </p:ext>
    </p:extLst>
  </p:cSld>
  <p:clrMapOvr>
    <a:masterClrMapping/>
  </p:clrMapOvr>
  <p:transition advClick="0" advTm="5000"/>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1044103565"/>
      </p:ext>
    </p:extLst>
  </p:cSld>
  <p:clrMapOvr>
    <a:masterClrMapping/>
  </p:clrMapOvr>
  <p:transition advClick="0" advTm="5000"/>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1521175998"/>
      </p:ext>
    </p:extLst>
  </p:cSld>
  <p:clrMapOvr>
    <a:masterClrMapping/>
  </p:clrMapOvr>
  <p:transition advClick="0" advTm="5000"/>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859161014"/>
      </p:ext>
    </p:extLst>
  </p:cSld>
  <p:clrMapOvr>
    <a:masterClrMapping/>
  </p:clrMapOvr>
  <p:transition advClick="0" advTm="5000"/>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52639350"/>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591268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35EACE8-9D42-8340-8C96-8E700BAE356C}"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721790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2925636010"/>
      </p:ext>
    </p:extLst>
  </p:cSld>
  <p:clrMapOvr>
    <a:masterClrMapping/>
  </p:clrMapOvr>
  <p:transition advClick="0" advTm="5000"/>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1403683477"/>
      </p:ext>
    </p:extLst>
  </p:cSld>
  <p:clrMapOvr>
    <a:masterClrMapping/>
  </p:clrMapOvr>
  <p:transition advClick="0" advTm="5000"/>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294830716"/>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762012843"/>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223147825"/>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3277026103"/>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442030646"/>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647351028"/>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1898606621"/>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393240298"/>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169A106-F484-DE44-9688-0001599BF234}"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237356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825885238"/>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36645890"/>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410631303"/>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22761117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422358141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8694010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7044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4648256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262732562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152521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52FF2FA-F185-F646-B824-701E7DAF077E}"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393559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55587132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7150111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16844392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074881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7172578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586562702"/>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056445649"/>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683003827"/>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74452860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81315948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3EC499D-EA11-4F40-8D80-16E45D372B53}"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5023544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319486948"/>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4097997005"/>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104138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08378272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66977541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66270945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smtClean="0"/>
              <a:pPr>
                <a:defRPr/>
              </a:pPr>
              <a:t>‹#›</a:t>
            </a:fld>
            <a:endParaRPr lang="en-US" dirty="0"/>
          </a:p>
        </p:txBody>
      </p:sp>
    </p:spTree>
    <p:extLst>
      <p:ext uri="{BB962C8B-B14F-4D97-AF65-F5344CB8AC3E}">
        <p14:creationId xmlns:p14="http://schemas.microsoft.com/office/powerpoint/2010/main" val="86091292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smtClean="0"/>
              <a:pPr>
                <a:defRPr/>
              </a:pPr>
              <a:t>‹#›</a:t>
            </a:fld>
            <a:endParaRPr lang="en-US" dirty="0"/>
          </a:p>
        </p:txBody>
      </p:sp>
    </p:spTree>
    <p:extLst>
      <p:ext uri="{BB962C8B-B14F-4D97-AF65-F5344CB8AC3E}">
        <p14:creationId xmlns:p14="http://schemas.microsoft.com/office/powerpoint/2010/main" val="27806428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smtClean="0"/>
              <a:pPr>
                <a:defRPr/>
              </a:pPr>
              <a:t>‹#›</a:t>
            </a:fld>
            <a:endParaRPr lang="en-US" dirty="0"/>
          </a:p>
        </p:txBody>
      </p:sp>
    </p:spTree>
    <p:extLst>
      <p:ext uri="{BB962C8B-B14F-4D97-AF65-F5344CB8AC3E}">
        <p14:creationId xmlns:p14="http://schemas.microsoft.com/office/powerpoint/2010/main" val="264866072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smtClean="0"/>
              <a:pPr>
                <a:defRPr/>
              </a:pPr>
              <a:t>‹#›</a:t>
            </a:fld>
            <a:endParaRPr lang="en-US" dirty="0"/>
          </a:p>
        </p:txBody>
      </p:sp>
    </p:spTree>
    <p:extLst>
      <p:ext uri="{BB962C8B-B14F-4D97-AF65-F5344CB8AC3E}">
        <p14:creationId xmlns:p14="http://schemas.microsoft.com/office/powerpoint/2010/main" val="3516268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FEB3406-F7F4-9F47-BF26-23D377B7B439}"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30918177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smtClean="0"/>
              <a:pPr>
                <a:defRPr/>
              </a:pPr>
              <a:t>‹#›</a:t>
            </a:fld>
            <a:endParaRPr lang="en-US" dirty="0"/>
          </a:p>
        </p:txBody>
      </p:sp>
    </p:spTree>
    <p:extLst>
      <p:ext uri="{BB962C8B-B14F-4D97-AF65-F5344CB8AC3E}">
        <p14:creationId xmlns:p14="http://schemas.microsoft.com/office/powerpoint/2010/main" val="200114017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smtClean="0"/>
              <a:pPr>
                <a:defRPr/>
              </a:pPr>
              <a:t>‹#›</a:t>
            </a:fld>
            <a:endParaRPr lang="en-US" dirty="0"/>
          </a:p>
        </p:txBody>
      </p:sp>
    </p:spTree>
    <p:extLst>
      <p:ext uri="{BB962C8B-B14F-4D97-AF65-F5344CB8AC3E}">
        <p14:creationId xmlns:p14="http://schemas.microsoft.com/office/powerpoint/2010/main" val="73508709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smtClean="0"/>
              <a:pPr>
                <a:defRPr/>
              </a:pPr>
              <a:t>‹#›</a:t>
            </a:fld>
            <a:endParaRPr lang="en-US" dirty="0"/>
          </a:p>
        </p:txBody>
      </p:sp>
    </p:spTree>
    <p:extLst>
      <p:ext uri="{BB962C8B-B14F-4D97-AF65-F5344CB8AC3E}">
        <p14:creationId xmlns:p14="http://schemas.microsoft.com/office/powerpoint/2010/main" val="25827850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smtClean="0"/>
              <a:pPr>
                <a:defRPr/>
              </a:pPr>
              <a:t>‹#›</a:t>
            </a:fld>
            <a:endParaRPr lang="en-US" dirty="0"/>
          </a:p>
        </p:txBody>
      </p:sp>
    </p:spTree>
    <p:extLst>
      <p:ext uri="{BB962C8B-B14F-4D97-AF65-F5344CB8AC3E}">
        <p14:creationId xmlns:p14="http://schemas.microsoft.com/office/powerpoint/2010/main" val="87617655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smtClean="0"/>
              <a:pPr>
                <a:defRPr/>
              </a:pPr>
              <a:t>‹#›</a:t>
            </a:fld>
            <a:endParaRPr lang="en-US" dirty="0"/>
          </a:p>
        </p:txBody>
      </p:sp>
    </p:spTree>
    <p:extLst>
      <p:ext uri="{BB962C8B-B14F-4D97-AF65-F5344CB8AC3E}">
        <p14:creationId xmlns:p14="http://schemas.microsoft.com/office/powerpoint/2010/main" val="20527920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smtClean="0"/>
              <a:pPr>
                <a:defRPr/>
              </a:pPr>
              <a:t>‹#›</a:t>
            </a:fld>
            <a:endParaRPr lang="en-US" dirty="0"/>
          </a:p>
        </p:txBody>
      </p:sp>
    </p:spTree>
    <p:extLst>
      <p:ext uri="{BB962C8B-B14F-4D97-AF65-F5344CB8AC3E}">
        <p14:creationId xmlns:p14="http://schemas.microsoft.com/office/powerpoint/2010/main" val="272779474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smtClean="0"/>
              <a:pPr>
                <a:defRPr/>
              </a:pPr>
              <a:t>‹#›</a:t>
            </a:fld>
            <a:endParaRPr lang="en-US" dirty="0"/>
          </a:p>
        </p:txBody>
      </p:sp>
    </p:spTree>
    <p:extLst>
      <p:ext uri="{BB962C8B-B14F-4D97-AF65-F5344CB8AC3E}">
        <p14:creationId xmlns:p14="http://schemas.microsoft.com/office/powerpoint/2010/main" val="19858598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32024094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F0E62B9-4F3A-2144-B353-DDC02D27F08E}"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4207055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D3F50D6-A74F-EA4E-8BAA-614C687E3159}"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4064608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80B07B2-1B3E-6248-9534-825461B2BD0D}"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587939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FE0E9A73-D6F3-FB4B-B676-AB2D6ACB3033}"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02689832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21B05C86-5CA8-C640-83F6-0464EF6033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3401623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CCBC2C85-5B23-2743-8351-2458AC3B1C6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844500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4668B637-F1B0-CD4B-945A-E1B24BE005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6779108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9DDB0FBA-1AA2-7A41-A7E8-827850B26E1B}"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78454596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474792B-817A-344D-BDC3-98766AAD8EB6}"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89546703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D80BDE67-5EFE-FF4D-AC25-976BBC3D78DA}"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8877953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4114420-13EE-2946-AB89-0A59875297C0}"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1681458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40990794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145814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E1F9046-CBAE-124A-B79F-C36B9DCCDB0A}" type="slidenum">
              <a:rPr lang="en-US" smtClean="0"/>
              <a:pPr>
                <a:defRPr/>
              </a:pPr>
              <a:t>‹#›</a:t>
            </a:fld>
            <a:endParaRPr lang="en-US" dirty="0"/>
          </a:p>
        </p:txBody>
      </p:sp>
    </p:spTree>
    <p:extLst>
      <p:ext uri="{BB962C8B-B14F-4D97-AF65-F5344CB8AC3E}">
        <p14:creationId xmlns:p14="http://schemas.microsoft.com/office/powerpoint/2010/main" val="1048708734"/>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274252338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17802923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9930310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3243009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25148473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328664281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295329973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14708921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282604472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134102601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5F50D96-D45D-274F-A71F-60BB264FDBF6}" type="slidenum">
              <a:rPr lang="en-US" smtClean="0"/>
              <a:pPr>
                <a:defRPr/>
              </a:pPr>
              <a:t>‹#›</a:t>
            </a:fld>
            <a:endParaRPr lang="en-US" dirty="0"/>
          </a:p>
        </p:txBody>
      </p:sp>
    </p:spTree>
    <p:extLst>
      <p:ext uri="{BB962C8B-B14F-4D97-AF65-F5344CB8AC3E}">
        <p14:creationId xmlns:p14="http://schemas.microsoft.com/office/powerpoint/2010/main" val="313871509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3273667506"/>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269442965"/>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1731711498"/>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4216462449"/>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1899178016"/>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516868496"/>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3402950347"/>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2062795855"/>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404177344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78090356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02E5892-B31E-A349-BBCF-7700892AC6B0}" type="slidenum">
              <a:rPr lang="en-US" smtClean="0"/>
              <a:pPr>
                <a:defRPr/>
              </a:pPr>
              <a:t>‹#›</a:t>
            </a:fld>
            <a:endParaRPr lang="en-US" dirty="0"/>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69030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E1F9046-CBAE-124A-B79F-C36B9DCCDB0A}" type="slidenum">
              <a:rPr lang="en-US" smtClean="0"/>
              <a:pPr>
                <a:defRPr/>
              </a:pPr>
              <a:t>‹#›</a:t>
            </a:fld>
            <a:endParaRPr lang="en-US" dirty="0"/>
          </a:p>
        </p:txBody>
      </p:sp>
    </p:spTree>
    <p:extLst>
      <p:ext uri="{BB962C8B-B14F-4D97-AF65-F5344CB8AC3E}">
        <p14:creationId xmlns:p14="http://schemas.microsoft.com/office/powerpoint/2010/main" val="1382186248"/>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5F50D96-D45D-274F-A71F-60BB264FDBF6}" type="slidenum">
              <a:rPr lang="en-US" smtClean="0"/>
              <a:pPr>
                <a:defRPr/>
              </a:pPr>
              <a:t>‹#›</a:t>
            </a:fld>
            <a:endParaRPr lang="en-US" dirty="0"/>
          </a:p>
        </p:txBody>
      </p:sp>
    </p:spTree>
    <p:extLst>
      <p:ext uri="{BB962C8B-B14F-4D97-AF65-F5344CB8AC3E}">
        <p14:creationId xmlns:p14="http://schemas.microsoft.com/office/powerpoint/2010/main" val="663200667"/>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68693751"/>
      </p:ext>
    </p:extLst>
  </p:cSld>
  <p:clrMapOvr>
    <a:masterClrMapping/>
  </p:clrMapOvr>
  <p:transition>
    <p:wheel spokes="0"/>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407076"/>
      </p:ext>
    </p:extLst>
  </p:cSld>
  <p:clrMapOvr>
    <a:masterClrMapping/>
  </p:clrMapOvr>
  <p:transition>
    <p:wheel spokes="0"/>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582156"/>
      </p:ext>
    </p:extLst>
  </p:cSld>
  <p:clrMapOvr>
    <a:masterClrMapping/>
  </p:clrMapOvr>
  <p:transition>
    <p:wheel spokes="0"/>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689701447"/>
      </p:ext>
    </p:extLst>
  </p:cSld>
  <p:clrMapOvr>
    <a:masterClrMapping/>
  </p:clrMapOvr>
  <p:transition spd="med">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966787"/>
      </p:ext>
    </p:extLst>
  </p:cSld>
  <p:clrMapOvr>
    <a:masterClrMapping/>
  </p:clrMapOvr>
  <p:transition spd="med">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9733308"/>
      </p:ext>
    </p:extLst>
  </p:cSld>
  <p:clrMapOvr>
    <a:masterClrMapping/>
  </p:clrMapOvr>
  <p:transition spd="med">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801094"/>
      </p:ext>
    </p:extLst>
  </p:cSld>
  <p:clrMapOvr>
    <a:masterClrMapping/>
  </p:clrMapOvr>
  <p:transition spd="med">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8682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3895636524"/>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254473949"/>
      </p:ext>
    </p:extLst>
  </p:cSld>
  <p:clrMapOvr>
    <a:masterClrMapping/>
  </p:clrMapOvr>
  <p:transition spd="med">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866945"/>
      </p:ext>
    </p:extLst>
  </p:cSld>
  <p:clrMapOvr>
    <a:masterClrMapping/>
  </p:clrMapOvr>
  <p:transition spd="med">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0599599"/>
      </p:ext>
    </p:extLst>
  </p:cSld>
  <p:clrMapOvr>
    <a:masterClrMapping/>
  </p:clrMapOvr>
  <p:transition spd="med">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3907533"/>
      </p:ext>
    </p:extLst>
  </p:cSld>
  <p:clrMapOvr>
    <a:masterClrMapping/>
  </p:clrMapOvr>
  <p:transition spd="med">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577597"/>
      </p:ext>
    </p:extLst>
  </p:cSld>
  <p:clrMapOvr>
    <a:masterClrMapping/>
  </p:clrMapOvr>
  <p:transition spd="med">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923483"/>
      </p:ext>
    </p:extLst>
  </p:cSld>
  <p:clrMapOvr>
    <a:masterClrMapping/>
  </p:clrMapOvr>
  <p:transition spd="med">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27200980"/>
      </p:ext>
    </p:extLst>
  </p:cSld>
  <p:clrMapOvr>
    <a:masterClrMapping/>
  </p:clrMapOvr>
  <p:transition spd="med">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8909813"/>
      </p:ext>
    </p:extLst>
  </p:cSld>
  <p:clrMapOvr>
    <a:masterClrMapping/>
  </p:clrMapOvr>
  <p:transition spd="med">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76106375"/>
      </p:ext>
    </p:extLst>
  </p:cSld>
  <p:clrMapOvr>
    <a:masterClrMapping/>
  </p:clrMapOvr>
  <p:transition spd="med">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10921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2377643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59223020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76560"/>
      </p:ext>
    </p:extLst>
  </p:cSld>
  <p:clrMapOvr>
    <a:masterClrMapping/>
  </p:clrMapOvr>
  <p:transition spd="med">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3845179"/>
      </p:ext>
    </p:extLst>
  </p:cSld>
  <p:clrMapOvr>
    <a:masterClrMapping/>
  </p:clrMapOvr>
  <p:transition spd="med">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584245"/>
      </p:ext>
    </p:extLst>
  </p:cSld>
  <p:clrMapOvr>
    <a:masterClrMapping/>
  </p:clrMapOvr>
  <p:transition spd="med">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80116507"/>
      </p:ext>
    </p:extLst>
  </p:cSld>
  <p:clrMapOvr>
    <a:masterClrMapping/>
  </p:clrMapOvr>
  <p:transition spd="med">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87496245"/>
      </p:ext>
    </p:extLst>
  </p:cSld>
  <p:clrMapOvr>
    <a:masterClrMapping/>
  </p:clrMapOvr>
  <p:transition spd="med">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7164783"/>
      </p:ext>
    </p:extLst>
  </p:cSld>
  <p:clrMapOvr>
    <a:masterClrMapping/>
  </p:clrMapOvr>
  <p:transition spd="med">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721474"/>
      </p:ext>
    </p:extLst>
  </p:cSld>
  <p:clrMapOvr>
    <a:masterClrMapping/>
  </p:clrMapOvr>
  <p:transition spd="med">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8343283"/>
      </p:ext>
    </p:extLst>
  </p:cSld>
  <p:clrMapOvr>
    <a:masterClrMapping/>
  </p:clrMapOvr>
  <p:transition spd="med">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84150"/>
      </p:ext>
    </p:extLst>
  </p:cSld>
  <p:clrMapOvr>
    <a:masterClrMapping/>
  </p:clrMapOvr>
  <p:transition spd="med">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3220591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27556714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20723"/>
      </p:ext>
    </p:extLst>
  </p:cSld>
  <p:clrMapOvr>
    <a:masterClrMapping/>
  </p:clrMapOvr>
  <p:transition spd="med">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043900"/>
      </p:ext>
    </p:extLst>
  </p:cSld>
  <p:clrMapOvr>
    <a:masterClrMapping/>
  </p:clrMapOvr>
  <p:transition spd="med">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58949328"/>
      </p:ext>
    </p:extLst>
  </p:cSld>
  <p:clrMapOvr>
    <a:masterClrMapping/>
  </p:clrMapOvr>
  <p:transition spd="med">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118128"/>
      </p:ext>
    </p:extLst>
  </p:cSld>
  <p:clrMapOvr>
    <a:masterClrMapping/>
  </p:clrMapOvr>
  <p:transition spd="med">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0949713"/>
      </p:ext>
    </p:extLst>
  </p:cSld>
  <p:clrMapOvr>
    <a:masterClrMapping/>
  </p:clrMapOvr>
  <p:transition spd="med">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1079789"/>
      </p:ext>
    </p:extLst>
  </p:cSld>
  <p:clrMapOvr>
    <a:masterClrMapping/>
  </p:clrMapOvr>
  <p:transition spd="med">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897589"/>
      </p:ext>
    </p:extLst>
  </p:cSld>
  <p:clrMapOvr>
    <a:masterClrMapping/>
  </p:clrMapOvr>
  <p:transition spd="med">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718693"/>
      </p:ext>
    </p:extLst>
  </p:cSld>
  <p:clrMapOvr>
    <a:masterClrMapping/>
  </p:clrMapOvr>
  <p:transition spd="med">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378798864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1345056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401018110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242560606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363479399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126372218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92999548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269806730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122943099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132912688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232396382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29904040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21427BD-92B1-E743-ABFC-6912AD669B76}" type="slidenum">
              <a:rPr lang="en-US" smtClean="0"/>
              <a:pPr>
                <a:defRPr/>
              </a:pPr>
              <a:t>‹#›</a:t>
            </a:fld>
            <a:endParaRPr lang="en-US" dirty="0"/>
          </a:p>
        </p:txBody>
      </p:sp>
    </p:spTree>
    <p:extLst>
      <p:ext uri="{BB962C8B-B14F-4D97-AF65-F5344CB8AC3E}">
        <p14:creationId xmlns:p14="http://schemas.microsoft.com/office/powerpoint/2010/main" val="4011630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234106982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E278697-40D8-4143-8D2F-73BBF3ED80B6}" type="slidenum">
              <a:rPr lang="en-US" smtClean="0"/>
              <a:pPr>
                <a:defRPr/>
              </a:pPr>
              <a:t>‹#›</a:t>
            </a:fld>
            <a:endParaRPr lang="en-US" dirty="0"/>
          </a:p>
        </p:txBody>
      </p:sp>
    </p:spTree>
    <p:extLst>
      <p:ext uri="{BB962C8B-B14F-4D97-AF65-F5344CB8AC3E}">
        <p14:creationId xmlns:p14="http://schemas.microsoft.com/office/powerpoint/2010/main" val="140955306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0A19780-9E03-8047-98AC-0F24BBB0B86F}" type="slidenum">
              <a:rPr lang="en-US" smtClean="0"/>
              <a:pPr>
                <a:defRPr/>
              </a:pPr>
              <a:t>‹#›</a:t>
            </a:fld>
            <a:endParaRPr lang="en-US" dirty="0"/>
          </a:p>
        </p:txBody>
      </p:sp>
    </p:spTree>
    <p:extLst>
      <p:ext uri="{BB962C8B-B14F-4D97-AF65-F5344CB8AC3E}">
        <p14:creationId xmlns:p14="http://schemas.microsoft.com/office/powerpoint/2010/main" val="427410584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2674872-F21E-974B-BBD1-09DE6B441001}" type="slidenum">
              <a:rPr lang="en-US" smtClean="0"/>
              <a:pPr>
                <a:defRPr/>
              </a:pPr>
              <a:t>‹#›</a:t>
            </a:fld>
            <a:endParaRPr lang="en-US" dirty="0"/>
          </a:p>
        </p:txBody>
      </p:sp>
    </p:spTree>
    <p:extLst>
      <p:ext uri="{BB962C8B-B14F-4D97-AF65-F5344CB8AC3E}">
        <p14:creationId xmlns:p14="http://schemas.microsoft.com/office/powerpoint/2010/main" val="32373187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420DE9-D96E-C34B-8FB6-FDF408C380DA}" type="slidenum">
              <a:rPr lang="en-US" smtClean="0"/>
              <a:pPr>
                <a:defRPr/>
              </a:pPr>
              <a:t>‹#›</a:t>
            </a:fld>
            <a:endParaRPr lang="en-US" dirty="0"/>
          </a:p>
        </p:txBody>
      </p:sp>
    </p:spTree>
    <p:extLst>
      <p:ext uri="{BB962C8B-B14F-4D97-AF65-F5344CB8AC3E}">
        <p14:creationId xmlns:p14="http://schemas.microsoft.com/office/powerpoint/2010/main" val="388173897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F7122B9-7C5E-794F-9710-1D2E16DABBAE}" type="slidenum">
              <a:rPr lang="en-US" smtClean="0"/>
              <a:pPr>
                <a:defRPr/>
              </a:pPr>
              <a:t>‹#›</a:t>
            </a:fld>
            <a:endParaRPr lang="en-US" dirty="0"/>
          </a:p>
        </p:txBody>
      </p:sp>
    </p:spTree>
    <p:extLst>
      <p:ext uri="{BB962C8B-B14F-4D97-AF65-F5344CB8AC3E}">
        <p14:creationId xmlns:p14="http://schemas.microsoft.com/office/powerpoint/2010/main" val="19568815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70B0498-040A-704A-9E20-1562C28ABF1E}" type="slidenum">
              <a:rPr lang="en-US" smtClean="0"/>
              <a:pPr>
                <a:defRPr/>
              </a:pPr>
              <a:t>‹#›</a:t>
            </a:fld>
            <a:endParaRPr lang="en-US" dirty="0"/>
          </a:p>
        </p:txBody>
      </p:sp>
    </p:spTree>
    <p:extLst>
      <p:ext uri="{BB962C8B-B14F-4D97-AF65-F5344CB8AC3E}">
        <p14:creationId xmlns:p14="http://schemas.microsoft.com/office/powerpoint/2010/main" val="10331256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E84DA55-9932-0E40-B9B2-5ACD5191426F}" type="slidenum">
              <a:rPr lang="en-US" smtClean="0"/>
              <a:pPr>
                <a:defRPr/>
              </a:pPr>
              <a:t>‹#›</a:t>
            </a:fld>
            <a:endParaRPr lang="en-US" dirty="0"/>
          </a:p>
        </p:txBody>
      </p:sp>
    </p:spTree>
    <p:extLst>
      <p:ext uri="{BB962C8B-B14F-4D97-AF65-F5344CB8AC3E}">
        <p14:creationId xmlns:p14="http://schemas.microsoft.com/office/powerpoint/2010/main" val="269803863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8C4DCE0-CDAF-0047-84FB-4835CF25A672}" type="slidenum">
              <a:rPr lang="en-US" smtClean="0"/>
              <a:pPr>
                <a:defRPr/>
              </a:pPr>
              <a:t>‹#›</a:t>
            </a:fld>
            <a:endParaRPr lang="en-US" dirty="0"/>
          </a:p>
        </p:txBody>
      </p:sp>
    </p:spTree>
    <p:extLst>
      <p:ext uri="{BB962C8B-B14F-4D97-AF65-F5344CB8AC3E}">
        <p14:creationId xmlns:p14="http://schemas.microsoft.com/office/powerpoint/2010/main" val="174718931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26CAAFC-AA5F-CA47-8C3B-D694EC88ED76}" type="slidenum">
              <a:rPr lang="en-US" smtClean="0"/>
              <a:pPr>
                <a:defRPr/>
              </a:pPr>
              <a:t>‹#›</a:t>
            </a:fld>
            <a:endParaRPr lang="en-US" dirty="0"/>
          </a:p>
        </p:txBody>
      </p:sp>
    </p:spTree>
    <p:extLst>
      <p:ext uri="{BB962C8B-B14F-4D97-AF65-F5344CB8AC3E}">
        <p14:creationId xmlns:p14="http://schemas.microsoft.com/office/powerpoint/2010/main" val="233407791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B3952AA-E1FF-3E40-9990-6996FF8E174D}" type="slidenum">
              <a:rPr lang="en-US" smtClean="0"/>
              <a:pPr>
                <a:defRPr/>
              </a:pPr>
              <a:t>‹#›</a:t>
            </a:fld>
            <a:endParaRPr lang="en-US" dirty="0"/>
          </a:p>
        </p:txBody>
      </p:sp>
    </p:spTree>
    <p:extLst>
      <p:ext uri="{BB962C8B-B14F-4D97-AF65-F5344CB8AC3E}">
        <p14:creationId xmlns:p14="http://schemas.microsoft.com/office/powerpoint/2010/main" val="3425010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423725963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6842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0882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49673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47510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42071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50299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28083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6359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8007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853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35121836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83421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408431224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412894856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258215256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108199881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17698076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410957226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4684104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208452341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1920509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67160090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417632455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224032165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84761975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493598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50817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159505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021208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311091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223917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7198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325570888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666146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984316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073753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624998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094532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416962939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51239588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16181369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352276570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998283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207029733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33248319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6133432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11976611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360994083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244428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145197994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204480280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5828188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24308038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3734500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358579402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21558886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26702583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7177425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193549696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357735965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94748069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59965032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78077062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8180514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0756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3204502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368755916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1939196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4854659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5265121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420259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6419974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657788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29154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6353804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8323364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3900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257656667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21894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C16F320-CFE1-9D4B-8BD8-986ECBC684CE}"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3797812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2698109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738C48B8-4098-5E49-8BE2-8A47B28A90EA}" type="slidenum">
              <a:rPr lang="en-US"/>
              <a:pPr>
                <a:defRPr/>
              </a:pPr>
              <a:t>‹#›</a:t>
            </a:fld>
            <a:endParaRPr lang="en-US"/>
          </a:p>
        </p:txBody>
      </p:sp>
    </p:spTree>
    <p:extLst>
      <p:ext uri="{BB962C8B-B14F-4D97-AF65-F5344CB8AC3E}">
        <p14:creationId xmlns:p14="http://schemas.microsoft.com/office/powerpoint/2010/main" val="14160336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B446B8B-68BB-E245-9340-C32C3CFC0F6F}" type="slidenum">
              <a:rPr lang="en-US"/>
              <a:pPr>
                <a:defRPr/>
              </a:pPr>
              <a:t>‹#›</a:t>
            </a:fld>
            <a:endParaRPr lang="en-US"/>
          </a:p>
        </p:txBody>
      </p:sp>
    </p:spTree>
    <p:extLst>
      <p:ext uri="{BB962C8B-B14F-4D97-AF65-F5344CB8AC3E}">
        <p14:creationId xmlns:p14="http://schemas.microsoft.com/office/powerpoint/2010/main" val="404719256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45F7004-9DDE-EB40-966B-5E0F854F6713}" type="slidenum">
              <a:rPr lang="en-US"/>
              <a:pPr>
                <a:defRPr/>
              </a:pPr>
              <a:t>‹#›</a:t>
            </a:fld>
            <a:endParaRPr lang="en-US"/>
          </a:p>
        </p:txBody>
      </p:sp>
    </p:spTree>
    <p:extLst>
      <p:ext uri="{BB962C8B-B14F-4D97-AF65-F5344CB8AC3E}">
        <p14:creationId xmlns:p14="http://schemas.microsoft.com/office/powerpoint/2010/main" val="317721070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9947AB3-C34F-7041-8471-2048FE7C1FB3}" type="slidenum">
              <a:rPr lang="en-US"/>
              <a:pPr>
                <a:defRPr/>
              </a:pPr>
              <a:t>‹#›</a:t>
            </a:fld>
            <a:endParaRPr lang="en-US"/>
          </a:p>
        </p:txBody>
      </p:sp>
    </p:spTree>
    <p:extLst>
      <p:ext uri="{BB962C8B-B14F-4D97-AF65-F5344CB8AC3E}">
        <p14:creationId xmlns:p14="http://schemas.microsoft.com/office/powerpoint/2010/main" val="267376024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26705A8-F94D-354F-82BF-A3E2DB364694}" type="slidenum">
              <a:rPr lang="en-US"/>
              <a:pPr>
                <a:defRPr/>
              </a:pPr>
              <a:t>‹#›</a:t>
            </a:fld>
            <a:endParaRPr lang="en-US"/>
          </a:p>
        </p:txBody>
      </p:sp>
    </p:spTree>
    <p:extLst>
      <p:ext uri="{BB962C8B-B14F-4D97-AF65-F5344CB8AC3E}">
        <p14:creationId xmlns:p14="http://schemas.microsoft.com/office/powerpoint/2010/main" val="15599297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F2A734CF-E0F1-894B-83BE-CEF3F94D9EE4}" type="slidenum">
              <a:rPr lang="en-US"/>
              <a:pPr>
                <a:defRPr/>
              </a:pPr>
              <a:t>‹#›</a:t>
            </a:fld>
            <a:endParaRPr lang="en-US"/>
          </a:p>
        </p:txBody>
      </p:sp>
    </p:spTree>
    <p:extLst>
      <p:ext uri="{BB962C8B-B14F-4D97-AF65-F5344CB8AC3E}">
        <p14:creationId xmlns:p14="http://schemas.microsoft.com/office/powerpoint/2010/main" val="359057370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F5F0190-3CFC-5846-9B07-894D51C1C6C4}" type="slidenum">
              <a:rPr lang="en-US"/>
              <a:pPr>
                <a:defRPr/>
              </a:pPr>
              <a:t>‹#›</a:t>
            </a:fld>
            <a:endParaRPr lang="en-US"/>
          </a:p>
        </p:txBody>
      </p:sp>
    </p:spTree>
    <p:extLst>
      <p:ext uri="{BB962C8B-B14F-4D97-AF65-F5344CB8AC3E}">
        <p14:creationId xmlns:p14="http://schemas.microsoft.com/office/powerpoint/2010/main" val="5355413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256181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E70124AE-32F6-DF4C-AB02-2B4E5A885EB3}" type="slidenum">
              <a:rPr lang="en-US"/>
              <a:pPr>
                <a:defRPr/>
              </a:pPr>
              <a:t>‹#›</a:t>
            </a:fld>
            <a:endParaRPr lang="en-US"/>
          </a:p>
        </p:txBody>
      </p:sp>
    </p:spTree>
    <p:extLst>
      <p:ext uri="{BB962C8B-B14F-4D97-AF65-F5344CB8AC3E}">
        <p14:creationId xmlns:p14="http://schemas.microsoft.com/office/powerpoint/2010/main" val="92618983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D3326E7-FAC6-4349-8F2C-B0A536D55C12}" type="slidenum">
              <a:rPr lang="en-US"/>
              <a:pPr>
                <a:defRPr/>
              </a:pPr>
              <a:t>‹#›</a:t>
            </a:fld>
            <a:endParaRPr lang="en-US"/>
          </a:p>
        </p:txBody>
      </p:sp>
    </p:spTree>
    <p:extLst>
      <p:ext uri="{BB962C8B-B14F-4D97-AF65-F5344CB8AC3E}">
        <p14:creationId xmlns:p14="http://schemas.microsoft.com/office/powerpoint/2010/main" val="276318377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BC24147-9D5E-6E4E-A527-6A5D5C8F0EB5}" type="slidenum">
              <a:rPr lang="en-US"/>
              <a:pPr>
                <a:defRPr/>
              </a:pPr>
              <a:t>‹#›</a:t>
            </a:fld>
            <a:endParaRPr lang="en-US"/>
          </a:p>
        </p:txBody>
      </p:sp>
    </p:spTree>
    <p:extLst>
      <p:ext uri="{BB962C8B-B14F-4D97-AF65-F5344CB8AC3E}">
        <p14:creationId xmlns:p14="http://schemas.microsoft.com/office/powerpoint/2010/main" val="205690970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7A9CFD0-E022-444A-8939-F327A3767118}" type="slidenum">
              <a:rPr lang="en-US"/>
              <a:pPr>
                <a:defRPr/>
              </a:pPr>
              <a:t>‹#›</a:t>
            </a:fld>
            <a:endParaRPr lang="en-US"/>
          </a:p>
        </p:txBody>
      </p:sp>
    </p:spTree>
    <p:extLst>
      <p:ext uri="{BB962C8B-B14F-4D97-AF65-F5344CB8AC3E}">
        <p14:creationId xmlns:p14="http://schemas.microsoft.com/office/powerpoint/2010/main" val="164236929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41667637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99349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2272401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4292132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272311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9179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6266622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25706097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9292450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3588548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949608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65585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2002720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182936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22307249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21153986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2762573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935148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22817068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21414193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239492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1651293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9907091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25262989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3756285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87467650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57730992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2658454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859596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88529518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145725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409888707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9809935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83364656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87070873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56879765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9358056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9933058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b="1" i="0" dirty="0">
              <a:latin typeface="Arial" panose="020B0604020202020204" pitchFamily="34"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pPr/>
              <a:t>‹#›</a:t>
            </a:fld>
            <a:endParaRPr lang="en-US"/>
          </a:p>
        </p:txBody>
      </p:sp>
    </p:spTree>
    <p:extLst>
      <p:ext uri="{BB962C8B-B14F-4D97-AF65-F5344CB8AC3E}">
        <p14:creationId xmlns:p14="http://schemas.microsoft.com/office/powerpoint/2010/main" val="4037518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3.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5.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6.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0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image" Target="../media/image4.jpeg"/><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29.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31.xml"/><Relationship Id="rId1" Type="http://schemas.openxmlformats.org/officeDocument/2006/relationships/slideLayout" Target="../slideLayouts/slideLayout23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30.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1.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3.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4.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theme" Target="../theme/theme3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image" Target="../media/image1.png"/><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image" Target="../media/image3.png"/><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image" Target="../media/image1.png"/><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image" Target="../media/image3.png"/><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image" Target="../media/image5.jpeg"/><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4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381.xml"/><Relationship Id="rId1" Type="http://schemas.openxmlformats.org/officeDocument/2006/relationships/slideLayout" Target="../slideLayouts/slideLayout380.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384.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3.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4.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5.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1.pn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6.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5" Type="http://schemas.openxmlformats.org/officeDocument/2006/relationships/image" Target="../media/image3.png"/><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image" Target="../media/image2.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7.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8.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image" Target="../media/image1.png"/><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49.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5" Type="http://schemas.openxmlformats.org/officeDocument/2006/relationships/image" Target="../media/image3.png"/><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slideLayout" Target="../slideLayouts/slideLayout474.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image" Target="../media/image1.png"/><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51.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5" Type="http://schemas.openxmlformats.org/officeDocument/2006/relationships/image" Target="../media/image3.png"/><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 Id="rId14" Type="http://schemas.openxmlformats.org/officeDocument/2006/relationships/image" Target="../media/image2.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theme" Target="../theme/theme52.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1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9.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11867" r:id="rId1"/>
    <p:sldLayoutId id="2147511758" r:id="rId2"/>
    <p:sldLayoutId id="2147511759" r:id="rId3"/>
    <p:sldLayoutId id="2147511760" r:id="rId4"/>
    <p:sldLayoutId id="2147511761" r:id="rId5"/>
    <p:sldLayoutId id="2147511762" r:id="rId6"/>
    <p:sldLayoutId id="2147511763" r:id="rId7"/>
    <p:sldLayoutId id="2147511764" r:id="rId8"/>
    <p:sldLayoutId id="2147511765" r:id="rId9"/>
    <p:sldLayoutId id="2147511766" r:id="rId10"/>
    <p:sldLayoutId id="2147511767" r:id="rId11"/>
    <p:sldLayoutId id="2147511768" r:id="rId12"/>
    <p:sldLayoutId id="2147511769"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44" r:id="rId1"/>
    <p:sldLayoutId id="2147511845" r:id="rId2"/>
    <p:sldLayoutId id="2147511846" r:id="rId3"/>
    <p:sldLayoutId id="2147511847" r:id="rId4"/>
    <p:sldLayoutId id="2147511848" r:id="rId5"/>
    <p:sldLayoutId id="2147511849" r:id="rId6"/>
    <p:sldLayoutId id="2147511850" r:id="rId7"/>
    <p:sldLayoutId id="2147511851" r:id="rId8"/>
    <p:sldLayoutId id="2147511852" r:id="rId9"/>
    <p:sldLayoutId id="2147511853" r:id="rId10"/>
    <p:sldLayoutId id="2147511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pPr>
                <a:defRPr/>
              </a:pPr>
              <a:t>‹#›</a:t>
            </a:fld>
            <a:endParaRPr lang="en-US" dirty="0"/>
          </a:p>
        </p:txBody>
      </p:sp>
    </p:spTree>
    <p:extLst>
      <p:ext uri="{BB962C8B-B14F-4D97-AF65-F5344CB8AC3E}">
        <p14:creationId xmlns:p14="http://schemas.microsoft.com/office/powerpoint/2010/main" val="181931426"/>
      </p:ext>
    </p:extLst>
  </p:cSld>
  <p:clrMap bg1="dk2" tx1="lt1" bg2="dk1" tx2="lt2" accent1="accent1" accent2="accent2" accent3="accent3" accent4="accent4" accent5="accent5" accent6="accent6" hlink="hlink" folHlink="folHlink"/>
  <p:sldLayoutIdLst>
    <p:sldLayoutId id="2147512071" r:id="rId1"/>
    <p:sldLayoutId id="2147512072" r:id="rId2"/>
    <p:sldLayoutId id="2147512073" r:id="rId3"/>
    <p:sldLayoutId id="2147512074" r:id="rId4"/>
    <p:sldLayoutId id="2147512075" r:id="rId5"/>
    <p:sldLayoutId id="2147512076" r:id="rId6"/>
    <p:sldLayoutId id="2147512077" r:id="rId7"/>
    <p:sldLayoutId id="2147512078" r:id="rId8"/>
    <p:sldLayoutId id="2147512079" r:id="rId9"/>
    <p:sldLayoutId id="2147512080" r:id="rId10"/>
    <p:sldLayoutId id="214751208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4723996"/>
      </p:ext>
    </p:extLst>
  </p:cSld>
  <p:clrMap bg1="dk2" tx1="lt1" bg2="dk1" tx2="lt2" accent1="accent1" accent2="accent2" accent3="accent3" accent4="accent4" accent5="accent5" accent6="accent6" hlink="hlink" folHlink="folHlink"/>
  <p:sldLayoutIdLst>
    <p:sldLayoutId id="2147512083" r:id="rId1"/>
    <p:sldLayoutId id="2147512084" r:id="rId2"/>
    <p:sldLayoutId id="2147512085" r:id="rId3"/>
    <p:sldLayoutId id="2147512086" r:id="rId4"/>
    <p:sldLayoutId id="2147512087" r:id="rId5"/>
    <p:sldLayoutId id="2147512088" r:id="rId6"/>
    <p:sldLayoutId id="2147512089" r:id="rId7"/>
    <p:sldLayoutId id="2147512090" r:id="rId8"/>
    <p:sldLayoutId id="2147512091" r:id="rId9"/>
    <p:sldLayoutId id="2147512092" r:id="rId10"/>
    <p:sldLayoutId id="214751209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2158585135"/>
      </p:ext>
    </p:extLst>
  </p:cSld>
  <p:clrMap bg1="lt1" tx1="dk1" bg2="lt2" tx2="dk2" accent1="accent1" accent2="accent2" accent3="accent3" accent4="accent4" accent5="accent5" accent6="accent6" hlink="hlink" folHlink="folHlink"/>
  <p:sldLayoutIdLst>
    <p:sldLayoutId id="214751222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b="1" i="0" dirty="0">
              <a:latin typeface="Arial" panose="020B0604020202020204" pitchFamily="34" charset="0"/>
              <a:ea typeface="+mn-ea"/>
              <a:cs typeface="+mn-cs"/>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b="1" i="0" dirty="0">
                <a:latin typeface="Arial" panose="020B0604020202020204" pitchFamily="34"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154818512"/>
      </p:ext>
    </p:extLst>
  </p:cSld>
  <p:clrMap bg1="dk2" tx1="lt1" bg2="dk1" tx2="lt2" accent1="accent1" accent2="accent2" accent3="accent3" accent4="accent4" accent5="accent5" accent6="accent6" hlink="hlink" folHlink="folHlink"/>
  <p:sldLayoutIdLst>
    <p:sldLayoutId id="2147512245" r:id="rId1"/>
    <p:sldLayoutId id="2147512246" r:id="rId2"/>
    <p:sldLayoutId id="2147512247" r:id="rId3"/>
    <p:sldLayoutId id="2147512248" r:id="rId4"/>
    <p:sldLayoutId id="2147512249" r:id="rId5"/>
    <p:sldLayoutId id="2147512250" r:id="rId6"/>
    <p:sldLayoutId id="2147512251" r:id="rId7"/>
    <p:sldLayoutId id="2147512252" r:id="rId8"/>
    <p:sldLayoutId id="2147512253" r:id="rId9"/>
    <p:sldLayoutId id="2147512254" r:id="rId10"/>
    <p:sldLayoutId id="2147512255"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3926387829"/>
      </p:ext>
    </p:extLst>
  </p:cSld>
  <p:clrMap bg1="dk2" tx1="lt1" bg2="dk1" tx2="lt2" accent1="accent1" accent2="accent2" accent3="accent3" accent4="accent4" accent5="accent5" accent6="accent6" hlink="hlink" folHlink="folHlink"/>
  <p:sldLayoutIdLst>
    <p:sldLayoutId id="2147512257" r:id="rId1"/>
    <p:sldLayoutId id="2147512258" r:id="rId2"/>
    <p:sldLayoutId id="2147512259" r:id="rId3"/>
    <p:sldLayoutId id="2147512260" r:id="rId4"/>
    <p:sldLayoutId id="2147512261" r:id="rId5"/>
    <p:sldLayoutId id="2147512262" r:id="rId6"/>
    <p:sldLayoutId id="2147512263" r:id="rId7"/>
    <p:sldLayoutId id="2147512264" r:id="rId8"/>
    <p:sldLayoutId id="2147512265" r:id="rId9"/>
    <p:sldLayoutId id="2147512266" r:id="rId10"/>
    <p:sldLayoutId id="2147512267" r:id="rId11"/>
    <p:sldLayoutId id="214751226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893187160"/>
      </p:ext>
    </p:extLst>
  </p:cSld>
  <p:clrMap bg1="dk2" tx1="lt1" bg2="dk1" tx2="lt2" accent1="accent1" accent2="accent2" accent3="accent3" accent4="accent4" accent5="accent5" accent6="accent6" hlink="hlink" folHlink="folHlink"/>
  <p:sldLayoutIdLst>
    <p:sldLayoutId id="2147512270" r:id="rId1"/>
    <p:sldLayoutId id="2147512271" r:id="rId2"/>
    <p:sldLayoutId id="2147512272" r:id="rId3"/>
    <p:sldLayoutId id="2147512273" r:id="rId4"/>
    <p:sldLayoutId id="2147512274" r:id="rId5"/>
    <p:sldLayoutId id="2147512275" r:id="rId6"/>
    <p:sldLayoutId id="2147512276" r:id="rId7"/>
    <p:sldLayoutId id="2147512277" r:id="rId8"/>
    <p:sldLayoutId id="2147512278" r:id="rId9"/>
    <p:sldLayoutId id="2147512279" r:id="rId10"/>
    <p:sldLayoutId id="2147512280" r:id="rId11"/>
    <p:sldLayoutId id="214751228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5268288"/>
      </p:ext>
    </p:extLst>
  </p:cSld>
  <p:clrMap bg1="lt1" tx1="dk1" bg2="lt2" tx2="dk2" accent1="accent1" accent2="accent2" accent3="accent3" accent4="accent4" accent5="accent5" accent6="accent6" hlink="hlink" folHlink="folHlink"/>
  <p:sldLayoutIdLst>
    <p:sldLayoutId id="2147512283" r:id="rId1"/>
    <p:sldLayoutId id="2147512284" r:id="rId2"/>
    <p:sldLayoutId id="2147512285" r:id="rId3"/>
    <p:sldLayoutId id="2147512286" r:id="rId4"/>
    <p:sldLayoutId id="2147512287" r:id="rId5"/>
    <p:sldLayoutId id="2147512288" r:id="rId6"/>
    <p:sldLayoutId id="2147512289" r:id="rId7"/>
    <p:sldLayoutId id="2147512290" r:id="rId8"/>
    <p:sldLayoutId id="2147512291" r:id="rId9"/>
    <p:sldLayoutId id="2147512292" r:id="rId10"/>
    <p:sldLayoutId id="2147512293" r:id="rId11"/>
    <p:sldLayoutId id="2147512294" r:id="rId12"/>
    <p:sldLayoutId id="214751229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854552230"/>
      </p:ext>
    </p:extLst>
  </p:cSld>
  <p:clrMap bg1="lt1" tx1="dk1" bg2="lt2" tx2="dk2" accent1="accent1" accent2="accent2" accent3="accent3" accent4="accent4" accent5="accent5" accent6="accent6" hlink="hlink" folHlink="folHlink"/>
  <p:sldLayoutIdLst>
    <p:sldLayoutId id="2147512309" r:id="rId1"/>
    <p:sldLayoutId id="2147512310" r:id="rId2"/>
    <p:sldLayoutId id="2147512311" r:id="rId3"/>
    <p:sldLayoutId id="2147512312" r:id="rId4"/>
    <p:sldLayoutId id="2147512313" r:id="rId5"/>
    <p:sldLayoutId id="2147512314" r:id="rId6"/>
    <p:sldLayoutId id="2147512315" r:id="rId7"/>
    <p:sldLayoutId id="2147512316" r:id="rId8"/>
    <p:sldLayoutId id="2147512317" r:id="rId9"/>
    <p:sldLayoutId id="2147512318" r:id="rId10"/>
    <p:sldLayoutId id="2147512319"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70107753"/>
      </p:ext>
    </p:extLst>
  </p:cSld>
  <p:clrMap bg1="lt1" tx1="dk1" bg2="lt2" tx2="dk2" accent1="accent1" accent2="accent2" accent3="accent3" accent4="accent4" accent5="accent5" accent6="accent6" hlink="hlink" folHlink="folHlink"/>
  <p:sldLayoutIdLst>
    <p:sldLayoutId id="2147512339" r:id="rId1"/>
    <p:sldLayoutId id="2147512340" r:id="rId2"/>
    <p:sldLayoutId id="2147512341" r:id="rId3"/>
    <p:sldLayoutId id="2147512342" r:id="rId4"/>
    <p:sldLayoutId id="2147512343" r:id="rId5"/>
    <p:sldLayoutId id="2147512344" r:id="rId6"/>
    <p:sldLayoutId id="2147512345" r:id="rId7"/>
    <p:sldLayoutId id="2147512346" r:id="rId8"/>
    <p:sldLayoutId id="2147512347" r:id="rId9"/>
    <p:sldLayoutId id="2147512348" r:id="rId10"/>
    <p:sldLayoutId id="21475123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781" r:id="rId1"/>
    <p:sldLayoutId id="2147511782" r:id="rId2"/>
    <p:sldLayoutId id="2147511783" r:id="rId3"/>
    <p:sldLayoutId id="2147511784" r:id="rId4"/>
    <p:sldLayoutId id="2147511785" r:id="rId5"/>
    <p:sldLayoutId id="2147511786" r:id="rId6"/>
    <p:sldLayoutId id="2147511787" r:id="rId7"/>
    <p:sldLayoutId id="2147511788" r:id="rId8"/>
    <p:sldLayoutId id="2147511789" r:id="rId9"/>
    <p:sldLayoutId id="2147511790" r:id="rId10"/>
    <p:sldLayoutId id="21475117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2158819355"/>
      </p:ext>
    </p:extLst>
  </p:cSld>
  <p:clrMap bg1="lt1" tx1="dk1" bg2="lt2" tx2="dk2" accent1="accent1" accent2="accent2" accent3="accent3" accent4="accent4" accent5="accent5" accent6="accent6" hlink="hlink" folHlink="folHlink"/>
  <p:sldLayoutIdLst>
    <p:sldLayoutId id="2147512363" r:id="rId1"/>
    <p:sldLayoutId id="2147512364" r:id="rId2"/>
    <p:sldLayoutId id="2147512365" r:id="rId3"/>
    <p:sldLayoutId id="2147512366" r:id="rId4"/>
    <p:sldLayoutId id="2147512367" r:id="rId5"/>
    <p:sldLayoutId id="2147512368" r:id="rId6"/>
    <p:sldLayoutId id="2147512369" r:id="rId7"/>
    <p:sldLayoutId id="2147512370" r:id="rId8"/>
    <p:sldLayoutId id="2147512371" r:id="rId9"/>
    <p:sldLayoutId id="2147512372" r:id="rId10"/>
    <p:sldLayoutId id="214751237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667193238"/>
      </p:ext>
    </p:extLst>
  </p:cSld>
  <p:clrMap bg1="dk2" tx1="lt1" bg2="dk1" tx2="lt2" accent1="accent1" accent2="accent2" accent3="accent3" accent4="accent4" accent5="accent5" accent6="accent6" hlink="hlink" folHlink="folHlink"/>
  <p:sldLayoutIdLst>
    <p:sldLayoutId id="2147512387" r:id="rId1"/>
    <p:sldLayoutId id="2147512388" r:id="rId2"/>
    <p:sldLayoutId id="2147512389" r:id="rId3"/>
    <p:sldLayoutId id="2147512390" r:id="rId4"/>
    <p:sldLayoutId id="2147512391" r:id="rId5"/>
    <p:sldLayoutId id="2147512392" r:id="rId6"/>
    <p:sldLayoutId id="2147512393" r:id="rId7"/>
    <p:sldLayoutId id="2147512394" r:id="rId8"/>
    <p:sldLayoutId id="2147512395" r:id="rId9"/>
    <p:sldLayoutId id="2147512396" r:id="rId10"/>
    <p:sldLayoutId id="214751239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dirty="0"/>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dirty="0"/>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31E6D7D5-22A4-6F4D-B726-C230C9366739}" type="slidenum">
              <a:rPr lang="en-US" smtClean="0"/>
              <a:pPr>
                <a:defRPr/>
              </a:pPr>
              <a:t>‹#›</a:t>
            </a:fld>
            <a:endParaRPr lang="en-US" dirty="0"/>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2066046117"/>
      </p:ext>
    </p:extLst>
  </p:cSld>
  <p:clrMap bg1="lt1" tx1="dk1" bg2="lt2" tx2="dk2" accent1="accent1" accent2="accent2" accent3="accent3" accent4="accent4" accent5="accent5" accent6="accent6" hlink="hlink" folHlink="folHlink"/>
  <p:sldLayoutIdLst>
    <p:sldLayoutId id="2147512399" r:id="rId1"/>
    <p:sldLayoutId id="2147512400" r:id="rId2"/>
    <p:sldLayoutId id="2147512401" r:id="rId3"/>
    <p:sldLayoutId id="2147512402" r:id="rId4"/>
    <p:sldLayoutId id="2147512403" r:id="rId5"/>
    <p:sldLayoutId id="2147512404" r:id="rId6"/>
    <p:sldLayoutId id="2147512405" r:id="rId7"/>
    <p:sldLayoutId id="2147512406" r:id="rId8"/>
    <p:sldLayoutId id="2147512407" r:id="rId9"/>
    <p:sldLayoutId id="2147512408" r:id="rId10"/>
    <p:sldLayoutId id="2147512409"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dirty="0"/>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2CB39461-21D7-4343-A12B-705CA23C8FA3}" type="slidenum">
              <a:rPr lang="en-US" smtClean="0"/>
              <a:pPr>
                <a:defRPr/>
              </a:pPr>
              <a:t>‹#›</a:t>
            </a:fld>
            <a:endParaRPr lang="en-US" dirty="0"/>
          </a:p>
        </p:txBody>
      </p:sp>
    </p:spTree>
    <p:extLst>
      <p:ext uri="{BB962C8B-B14F-4D97-AF65-F5344CB8AC3E}">
        <p14:creationId xmlns:p14="http://schemas.microsoft.com/office/powerpoint/2010/main" val="2378239335"/>
      </p:ext>
    </p:extLst>
  </p:cSld>
  <p:clrMap bg1="lt1" tx1="dk1" bg2="lt2" tx2="dk2" accent1="accent1" accent2="accent2" accent3="accent3" accent4="accent4" accent5="accent5" accent6="accent6" hlink="hlink" folHlink="folHlink"/>
  <p:sldLayoutIdLst>
    <p:sldLayoutId id="2147512411" r:id="rId1"/>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5856977"/>
      </p:ext>
    </p:extLst>
  </p:cSld>
  <p:clrMap bg1="dk2" tx1="lt1" bg2="dk1" tx2="lt2" accent1="accent1" accent2="accent2" accent3="accent3" accent4="accent4" accent5="accent5" accent6="accent6" hlink="hlink" folHlink="folHlink"/>
  <p:sldLayoutIdLst>
    <p:sldLayoutId id="2147512413" r:id="rId1"/>
    <p:sldLayoutId id="2147512414" r:id="rId2"/>
    <p:sldLayoutId id="2147512415" r:id="rId3"/>
    <p:sldLayoutId id="2147512416" r:id="rId4"/>
    <p:sldLayoutId id="2147512417" r:id="rId5"/>
    <p:sldLayoutId id="2147512418" r:id="rId6"/>
    <p:sldLayoutId id="2147512419" r:id="rId7"/>
    <p:sldLayoutId id="2147512420" r:id="rId8"/>
    <p:sldLayoutId id="2147512421" r:id="rId9"/>
    <p:sldLayoutId id="2147512422" r:id="rId10"/>
    <p:sldLayoutId id="2147512423" r:id="rId11"/>
    <p:sldLayoutId id="2147512424" r:id="rId12"/>
    <p:sldLayoutId id="214751242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428" indent="-285548"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2199" indent="-228439"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599077" indent="-228439"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5957" indent="-228439"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9728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smtClean="0"/>
              <a:pPr>
                <a:defRPr/>
              </a:pPr>
              <a:t>‹#›</a:t>
            </a:fld>
            <a:endParaRPr lang="en-US" altLang="zh-TW" dirty="0"/>
          </a:p>
        </p:txBody>
      </p:sp>
    </p:spTree>
    <p:extLst>
      <p:ext uri="{BB962C8B-B14F-4D97-AF65-F5344CB8AC3E}">
        <p14:creationId xmlns:p14="http://schemas.microsoft.com/office/powerpoint/2010/main" val="748822900"/>
      </p:ext>
    </p:extLst>
  </p:cSld>
  <p:clrMap bg1="lt1" tx1="dk1" bg2="lt2" tx2="dk2" accent1="accent1" accent2="accent2" accent3="accent3" accent4="accent4" accent5="accent5" accent6="accent6" hlink="hlink" folHlink="folHlink"/>
  <p:sldLayoutIdLst>
    <p:sldLayoutId id="2147512427" r:id="rId1"/>
    <p:sldLayoutId id="2147512428" r:id="rId2"/>
    <p:sldLayoutId id="2147512429" r:id="rId3"/>
    <p:sldLayoutId id="2147512430" r:id="rId4"/>
    <p:sldLayoutId id="2147512431" r:id="rId5"/>
    <p:sldLayoutId id="2147512432" r:id="rId6"/>
    <p:sldLayoutId id="2147512433" r:id="rId7"/>
    <p:sldLayoutId id="2147512434" r:id="rId8"/>
    <p:sldLayoutId id="2147512435" r:id="rId9"/>
    <p:sldLayoutId id="2147512436" r:id="rId10"/>
    <p:sldLayoutId id="2147512437" r:id="rId11"/>
    <p:sldLayoutId id="2147512438" r:id="rId12"/>
    <p:sldLayoutId id="2147512439"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148658"/>
      </p:ext>
    </p:extLst>
  </p:cSld>
  <p:clrMap bg1="dk2" tx1="lt1" bg2="dk1" tx2="lt2" accent1="accent1" accent2="accent2" accent3="accent3" accent4="accent4" accent5="accent5" accent6="accent6" hlink="hlink" folHlink="folHlink"/>
  <p:sldLayoutIdLst>
    <p:sldLayoutId id="214751244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389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6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366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366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AA9E4F38-6505-2146-B5D4-D2E1DA38253B}" type="slidenum">
              <a:rPr lang="en-US" smtClean="0"/>
              <a:pPr>
                <a:defRPr/>
              </a:pPr>
              <a:t>‹#›</a:t>
            </a:fld>
            <a:endParaRPr lang="en-US" dirty="0"/>
          </a:p>
        </p:txBody>
      </p:sp>
    </p:spTree>
    <p:extLst>
      <p:ext uri="{BB962C8B-B14F-4D97-AF65-F5344CB8AC3E}">
        <p14:creationId xmlns:p14="http://schemas.microsoft.com/office/powerpoint/2010/main" val="598153"/>
      </p:ext>
    </p:extLst>
  </p:cSld>
  <p:clrMap bg1="lt1" tx1="dk1" bg2="lt2" tx2="dk2" accent1="accent1" accent2="accent2" accent3="accent3" accent4="accent4" accent5="accent5" accent6="accent6" hlink="hlink" folHlink="folHlink"/>
  <p:sldLayoutIdLst>
    <p:sldLayoutId id="2147512443" r:id="rId1"/>
    <p:sldLayoutId id="2147512444"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dirty="0">
              <a:cs typeface="DejaVu Sans" charset="0"/>
            </a:endParaRPr>
          </a:p>
        </p:txBody>
      </p:sp>
    </p:spTree>
    <p:extLst>
      <p:ext uri="{BB962C8B-B14F-4D97-AF65-F5344CB8AC3E}">
        <p14:creationId xmlns:p14="http://schemas.microsoft.com/office/powerpoint/2010/main" val="2341143014"/>
      </p:ext>
    </p:extLst>
  </p:cSld>
  <p:clrMap bg1="lt1" tx1="dk1" bg2="lt2" tx2="dk2" accent1="accent1" accent2="accent2" accent3="accent3" accent4="accent4" accent5="accent5" accent6="accent6" hlink="hlink" folHlink="folHlink"/>
  <p:sldLayoutIdLst>
    <p:sldLayoutId id="2147512446" r:id="rId1"/>
    <p:sldLayoutId id="2147512447" r:id="rId2"/>
    <p:sldLayoutId id="2147512448" r:id="rId3"/>
    <p:sldLayoutId id="2147512449" r:id="rId4"/>
    <p:sldLayoutId id="2147512450" r:id="rId5"/>
    <p:sldLayoutId id="2147512451" r:id="rId6"/>
    <p:sldLayoutId id="2147512452" r:id="rId7"/>
    <p:sldLayoutId id="2147512453" r:id="rId8"/>
    <p:sldLayoutId id="2147512454" r:id="rId9"/>
    <p:sldLayoutId id="2147512455" r:id="rId10"/>
    <p:sldLayoutId id="2147512456"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7932663"/>
      </p:ext>
    </p:extLst>
  </p:cSld>
  <p:clrMap bg1="dk2" tx1="lt1" bg2="dk1" tx2="lt2" accent1="accent1" accent2="accent2" accent3="accent3" accent4="accent4" accent5="accent5" accent6="accent6" hlink="hlink" folHlink="folHlink"/>
  <p:sldLayoutIdLst>
    <p:sldLayoutId id="2147512458" r:id="rId1"/>
    <p:sldLayoutId id="2147512459" r:id="rId2"/>
    <p:sldLayoutId id="2147512460" r:id="rId3"/>
    <p:sldLayoutId id="2147512461" r:id="rId4"/>
    <p:sldLayoutId id="2147512462" r:id="rId5"/>
    <p:sldLayoutId id="2147512463" r:id="rId6"/>
    <p:sldLayoutId id="2147512464" r:id="rId7"/>
    <p:sldLayoutId id="2147512465" r:id="rId8"/>
    <p:sldLayoutId id="2147512466" r:id="rId9"/>
    <p:sldLayoutId id="2147512467" r:id="rId10"/>
    <p:sldLayoutId id="2147512468" r:id="rId11"/>
    <p:sldLayoutId id="2147512469" r:id="rId12"/>
    <p:sldLayoutId id="2147512470"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604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ADA15877-30F0-C249-9DD8-BD5A90151C02}" type="slidenum">
              <a:rPr lang="en-US" smtClean="0"/>
              <a:pPr>
                <a:defRPr/>
              </a:pPr>
              <a:t>‹#›</a:t>
            </a:fld>
            <a:endParaRPr lang="en-US" dirty="0"/>
          </a:p>
        </p:txBody>
      </p:sp>
      <p:grpSp>
        <p:nvGrpSpPr>
          <p:cNvPr id="39940" name="Group 4"/>
          <p:cNvGrpSpPr>
            <a:grpSpLocks/>
          </p:cNvGrpSpPr>
          <p:nvPr/>
        </p:nvGrpSpPr>
        <p:grpSpPr bwMode="auto">
          <a:xfrm>
            <a:off x="0" y="0"/>
            <a:ext cx="9140825" cy="6850063"/>
            <a:chOff x="0" y="0"/>
            <a:chExt cx="5758" cy="4315"/>
          </a:xfrm>
        </p:grpSpPr>
        <p:grpSp>
          <p:nvGrpSpPr>
            <p:cNvPr id="39944"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399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39946" name="Freeform 12"/>
            <p:cNvSpPr>
              <a:spLocks/>
            </p:cNvSpPr>
            <p:nvPr/>
          </p:nvSpPr>
          <p:spPr bwMode="hidden">
            <a:xfrm>
              <a:off x="0" y="0"/>
              <a:ext cx="5758" cy="1776"/>
            </a:xfrm>
            <a:custGeom>
              <a:avLst/>
              <a:gdLst>
                <a:gd name="T0" fmla="*/ 0 w 5740"/>
                <a:gd name="T1" fmla="*/ 0 h 1906"/>
                <a:gd name="T2" fmla="*/ 0 w 5740"/>
                <a:gd name="T3" fmla="*/ 9 h 1906"/>
                <a:gd name="T4" fmla="*/ 7259 w 5740"/>
                <a:gd name="T5" fmla="*/ 9 h 1906"/>
                <a:gd name="T6" fmla="*/ 72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latin typeface="Arial" panose="020B0604020202020204" pitchFamily="34" charset="0"/>
                <a:ea typeface="+mn-ea"/>
                <a:cs typeface="+mn-cs"/>
              </a:defRPr>
            </a:lvl1pPr>
          </a:lstStyle>
          <a:p>
            <a:pPr>
              <a:defRPr/>
            </a:pPr>
            <a:endParaRPr lang="en-US" dirty="0"/>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1792" r:id="rId1"/>
    <p:sldLayoutId id="2147511793" r:id="rId2"/>
    <p:sldLayoutId id="2147511794" r:id="rId3"/>
    <p:sldLayoutId id="2147511795" r:id="rId4"/>
    <p:sldLayoutId id="2147511796" r:id="rId5"/>
    <p:sldLayoutId id="2147511797" r:id="rId6"/>
    <p:sldLayoutId id="2147511798" r:id="rId7"/>
    <p:sldLayoutId id="2147511799" r:id="rId8"/>
    <p:sldLayoutId id="2147511800" r:id="rId9"/>
    <p:sldLayoutId id="2147511801" r:id="rId10"/>
    <p:sldLayoutId id="214751180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1211046503"/>
      </p:ext>
    </p:extLst>
  </p:cSld>
  <p:clrMap bg1="lt1" tx1="dk1" bg2="lt2" tx2="dk2" accent1="accent1" accent2="accent2" accent3="accent3" accent4="accent4" accent5="accent5" accent6="accent6" hlink="hlink" folHlink="folHlink"/>
  <p:sldLayoutIdLst>
    <p:sldLayoutId id="2147512472" r:id="rId1"/>
    <p:sldLayoutId id="2147512473" r:id="rId2"/>
    <p:sldLayoutId id="2147512474" r:id="rId3"/>
    <p:sldLayoutId id="2147512475" r:id="rId4"/>
    <p:sldLayoutId id="2147512476" r:id="rId5"/>
    <p:sldLayoutId id="2147512477" r:id="rId6"/>
    <p:sldLayoutId id="2147512478" r:id="rId7"/>
    <p:sldLayoutId id="2147512479" r:id="rId8"/>
    <p:sldLayoutId id="2147512480" r:id="rId9"/>
    <p:sldLayoutId id="2147512481" r:id="rId10"/>
    <p:sldLayoutId id="21475124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7D8B65D0-0E33-6E42-B90F-D702B886089A}" type="slidenum">
              <a:rPr lang="en-US" smtClean="0"/>
              <a:pPr>
                <a:defRPr/>
              </a:pPr>
              <a:t>‹#›</a:t>
            </a:fld>
            <a:endParaRPr lang="en-US" dirty="0"/>
          </a:p>
        </p:txBody>
      </p:sp>
    </p:spTree>
    <p:extLst>
      <p:ext uri="{BB962C8B-B14F-4D97-AF65-F5344CB8AC3E}">
        <p14:creationId xmlns:p14="http://schemas.microsoft.com/office/powerpoint/2010/main" val="4262074084"/>
      </p:ext>
    </p:extLst>
  </p:cSld>
  <p:clrMap bg1="lt1" tx1="dk1" bg2="lt2" tx2="dk2" accent1="accent1" accent2="accent2" accent3="accent3" accent4="accent4" accent5="accent5" accent6="accent6" hlink="hlink" folHlink="folHlink"/>
  <p:sldLayoutIdLst>
    <p:sldLayoutId id="2147512486" r:id="rId1"/>
    <p:sldLayoutId id="2147512487" r:id="rId2"/>
    <p:sldLayoutId id="2147512488" r:id="rId3"/>
    <p:sldLayoutId id="2147512489" r:id="rId4"/>
    <p:sldLayoutId id="2147512490" r:id="rId5"/>
    <p:sldLayoutId id="2147512491" r:id="rId6"/>
    <p:sldLayoutId id="2147512492" r:id="rId7"/>
    <p:sldLayoutId id="2147512493" r:id="rId8"/>
    <p:sldLayoutId id="2147512494" r:id="rId9"/>
    <p:sldLayoutId id="2147512495" r:id="rId10"/>
    <p:sldLayoutId id="2147512496"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0451208"/>
      </p:ext>
    </p:extLst>
  </p:cSld>
  <p:clrMap bg1="lt1" tx1="dk1" bg2="lt2" tx2="dk2" accent1="accent1" accent2="accent2" accent3="accent3" accent4="accent4" accent5="accent5" accent6="accent6" hlink="hlink" folHlink="folHlink"/>
  <p:sldLayoutIdLst>
    <p:sldLayoutId id="2147512498" r:id="rId1"/>
    <p:sldLayoutId id="2147512499" r:id="rId2"/>
    <p:sldLayoutId id="2147512500" r:id="rId3"/>
    <p:sldLayoutId id="2147512501" r:id="rId4"/>
    <p:sldLayoutId id="2147512502" r:id="rId5"/>
    <p:sldLayoutId id="2147512503" r:id="rId6"/>
    <p:sldLayoutId id="2147512504" r:id="rId7"/>
    <p:sldLayoutId id="2147512505" r:id="rId8"/>
    <p:sldLayoutId id="2147512506" r:id="rId9"/>
    <p:sldLayoutId id="2147512507" r:id="rId10"/>
    <p:sldLayoutId id="2147512508" r:id="rId11"/>
    <p:sldLayoutId id="2147512509" r:id="rId12"/>
    <p:sldLayoutId id="214751251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3500850810"/>
      </p:ext>
    </p:extLst>
  </p:cSld>
  <p:clrMap bg1="dk2" tx1="lt1" bg2="dk1" tx2="lt2" accent1="accent1" accent2="accent2" accent3="accent3" accent4="accent4" accent5="accent5" accent6="accent6" hlink="hlink" folHlink="folHlink"/>
  <p:sldLayoutIdLst>
    <p:sldLayoutId id="2147512536" r:id="rId1"/>
    <p:sldLayoutId id="2147512537" r:id="rId2"/>
    <p:sldLayoutId id="2147512538" r:id="rId3"/>
    <p:sldLayoutId id="2147512539" r:id="rId4"/>
    <p:sldLayoutId id="2147512540" r:id="rId5"/>
    <p:sldLayoutId id="2147512541" r:id="rId6"/>
    <p:sldLayoutId id="2147512542" r:id="rId7"/>
    <p:sldLayoutId id="2147512543" r:id="rId8"/>
    <p:sldLayoutId id="2147512544" r:id="rId9"/>
    <p:sldLayoutId id="2147512545" r:id="rId10"/>
    <p:sldLayoutId id="2147512546"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62399008"/>
      </p:ext>
    </p:extLst>
  </p:cSld>
  <p:clrMap bg1="lt1" tx1="dk1" bg2="lt2" tx2="dk2" accent1="accent1" accent2="accent2" accent3="accent3" accent4="accent4" accent5="accent5" accent6="accent6" hlink="hlink" folHlink="folHlink"/>
  <p:sldLayoutIdLst>
    <p:sldLayoutId id="2147512560" r:id="rId1"/>
    <p:sldLayoutId id="2147512561" r:id="rId2"/>
    <p:sldLayoutId id="2147512562" r:id="rId3"/>
    <p:sldLayoutId id="2147512563" r:id="rId4"/>
    <p:sldLayoutId id="2147512564" r:id="rId5"/>
    <p:sldLayoutId id="2147512565" r:id="rId6"/>
    <p:sldLayoutId id="2147512566" r:id="rId7"/>
    <p:sldLayoutId id="2147512567" r:id="rId8"/>
    <p:sldLayoutId id="2147512568" r:id="rId9"/>
    <p:sldLayoutId id="2147512569" r:id="rId10"/>
    <p:sldLayoutId id="2147512570"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1349781272"/>
      </p:ext>
    </p:extLst>
  </p:cSld>
  <p:clrMap bg1="dk2" tx1="lt1" bg2="dk1" tx2="lt2" accent1="accent1" accent2="accent2" accent3="accent3" accent4="accent4" accent5="accent5" accent6="accent6" hlink="hlink" folHlink="folHlink"/>
  <p:sldLayoutIdLst>
    <p:sldLayoutId id="2147512572" r:id="rId1"/>
    <p:sldLayoutId id="2147512573" r:id="rId2"/>
    <p:sldLayoutId id="2147512574" r:id="rId3"/>
    <p:sldLayoutId id="2147512575" r:id="rId4"/>
    <p:sldLayoutId id="2147512576" r:id="rId5"/>
    <p:sldLayoutId id="2147512577" r:id="rId6"/>
    <p:sldLayoutId id="2147512578" r:id="rId7"/>
    <p:sldLayoutId id="2147512579" r:id="rId8"/>
    <p:sldLayoutId id="2147512580" r:id="rId9"/>
    <p:sldLayoutId id="2147512581" r:id="rId10"/>
    <p:sldLayoutId id="2147512582" r:id="rId11"/>
    <p:sldLayoutId id="214751258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3307757306"/>
      </p:ext>
    </p:extLst>
  </p:cSld>
  <p:clrMap bg1="lt1" tx1="dk1" bg2="lt2" tx2="dk2" accent1="accent1" accent2="accent2" accent3="accent3" accent4="accent4" accent5="accent5" accent6="accent6" hlink="hlink" folHlink="folHlink"/>
  <p:sldLayoutIdLst>
    <p:sldLayoutId id="2147512585" r:id="rId1"/>
    <p:sldLayoutId id="2147512586" r:id="rId2"/>
    <p:sldLayoutId id="2147512587" r:id="rId3"/>
    <p:sldLayoutId id="2147512588" r:id="rId4"/>
    <p:sldLayoutId id="2147512589" r:id="rId5"/>
    <p:sldLayoutId id="2147512590" r:id="rId6"/>
    <p:sldLayoutId id="2147512591" r:id="rId7"/>
    <p:sldLayoutId id="2147512592" r:id="rId8"/>
    <p:sldLayoutId id="2147512593" r:id="rId9"/>
    <p:sldLayoutId id="2147512594" r:id="rId10"/>
    <p:sldLayoutId id="2147512595"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smtClean="0"/>
              <a:pPr>
                <a:defRPr/>
              </a:pPr>
              <a:t>‹#›</a:t>
            </a:fld>
            <a:endParaRPr lang="en-US" dirty="0"/>
          </a:p>
        </p:txBody>
      </p:sp>
    </p:spTree>
    <p:extLst>
      <p:ext uri="{BB962C8B-B14F-4D97-AF65-F5344CB8AC3E}">
        <p14:creationId xmlns:p14="http://schemas.microsoft.com/office/powerpoint/2010/main" val="700021869"/>
      </p:ext>
    </p:extLst>
  </p:cSld>
  <p:clrMap bg1="dk2" tx1="lt1" bg2="dk1" tx2="lt2" accent1="accent1" accent2="accent2" accent3="accent3" accent4="accent4" accent5="accent5" accent6="accent6" hlink="hlink" folHlink="folHlink"/>
  <p:sldLayoutIdLst>
    <p:sldLayoutId id="2147512597" r:id="rId1"/>
    <p:sldLayoutId id="2147512598" r:id="rId2"/>
    <p:sldLayoutId id="2147512599" r:id="rId3"/>
    <p:sldLayoutId id="2147512600" r:id="rId4"/>
    <p:sldLayoutId id="2147512601" r:id="rId5"/>
    <p:sldLayoutId id="2147512602" r:id="rId6"/>
    <p:sldLayoutId id="2147512603" r:id="rId7"/>
    <p:sldLayoutId id="2147512604" r:id="rId8"/>
    <p:sldLayoutId id="2147512605" r:id="rId9"/>
    <p:sldLayoutId id="2147512606" r:id="rId10"/>
    <p:sldLayoutId id="214751260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008554"/>
      </p:ext>
    </p:extLst>
  </p:cSld>
  <p:clrMap bg1="lt1" tx1="dk1" bg2="lt2" tx2="dk2" accent1="accent1" accent2="accent2" accent3="accent3" accent4="accent4" accent5="accent5" accent6="accent6" hlink="hlink" folHlink="folHlink"/>
  <p:sldLayoutIdLst>
    <p:sldLayoutId id="2147512609" r:id="rId1"/>
    <p:sldLayoutId id="2147512610" r:id="rId2"/>
    <p:sldLayoutId id="2147512611" r:id="rId3"/>
    <p:sldLayoutId id="2147512612" r:id="rId4"/>
    <p:sldLayoutId id="2147512613" r:id="rId5"/>
    <p:sldLayoutId id="2147512614" r:id="rId6"/>
    <p:sldLayoutId id="2147512615" r:id="rId7"/>
    <p:sldLayoutId id="2147512616" r:id="rId8"/>
    <p:sldLayoutId id="2147512617" r:id="rId9"/>
    <p:sldLayoutId id="2147512618" r:id="rId10"/>
    <p:sldLayoutId id="2147512619"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pPr>
                <a:defRPr/>
              </a:pPr>
              <a:t>‹#›</a:t>
            </a:fld>
            <a:endParaRPr lang="en-US" dirty="0"/>
          </a:p>
        </p:txBody>
      </p:sp>
    </p:spTree>
    <p:extLst>
      <p:ext uri="{BB962C8B-B14F-4D97-AF65-F5344CB8AC3E}">
        <p14:creationId xmlns:p14="http://schemas.microsoft.com/office/powerpoint/2010/main" val="3028504519"/>
      </p:ext>
    </p:extLst>
  </p:cSld>
  <p:clrMap bg1="dk2" tx1="lt1" bg2="dk1" tx2="lt2" accent1="accent1" accent2="accent2" accent3="accent3" accent4="accent4" accent5="accent5" accent6="accent6" hlink="hlink" folHlink="folHlink"/>
  <p:sldLayoutIdLst>
    <p:sldLayoutId id="2147512621" r:id="rId1"/>
    <p:sldLayoutId id="2147512622" r:id="rId2"/>
    <p:sldLayoutId id="2147512623" r:id="rId3"/>
    <p:sldLayoutId id="2147512624" r:id="rId4"/>
    <p:sldLayoutId id="2147512625" r:id="rId5"/>
    <p:sldLayoutId id="2147512626" r:id="rId6"/>
    <p:sldLayoutId id="2147512627" r:id="rId7"/>
    <p:sldLayoutId id="2147512628" r:id="rId8"/>
    <p:sldLayoutId id="2147512629" r:id="rId9"/>
    <p:sldLayoutId id="2147512630" r:id="rId10"/>
    <p:sldLayoutId id="214751263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BF59C98A-02B9-7E41-894A-08083664782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868" r:id="rId1"/>
    <p:sldLayoutId id="2147511869"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1974856608"/>
      </p:ext>
    </p:extLst>
  </p:cSld>
  <p:clrMap bg1="lt1" tx1="dk1" bg2="lt2" tx2="dk2" accent1="accent1" accent2="accent2" accent3="accent3" accent4="accent4" accent5="accent5" accent6="accent6" hlink="hlink" folHlink="folHlink"/>
  <p:sldLayoutIdLst>
    <p:sldLayoutId id="2147512633" r:id="rId1"/>
    <p:sldLayoutId id="2147512634" r:id="rId2"/>
    <p:sldLayoutId id="2147512635" r:id="rId3"/>
    <p:sldLayoutId id="2147512636" r:id="rId4"/>
    <p:sldLayoutId id="2147512637" r:id="rId5"/>
    <p:sldLayoutId id="2147512638" r:id="rId6"/>
    <p:sldLayoutId id="2147512639" r:id="rId7"/>
    <p:sldLayoutId id="2147512640" r:id="rId8"/>
    <p:sldLayoutId id="2147512641" r:id="rId9"/>
    <p:sldLayoutId id="2147512642" r:id="rId10"/>
    <p:sldLayoutId id="2147512643"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BF59C98A-02B9-7E41-894A-08083664782E}" type="slidenum">
              <a:rPr lang="en-US" smtClean="0"/>
              <a:pPr>
                <a:defRPr/>
              </a:pPr>
              <a:t>‹#›</a:t>
            </a:fld>
            <a:endParaRPr lang="en-US" dirty="0"/>
          </a:p>
        </p:txBody>
      </p:sp>
    </p:spTree>
    <p:extLst>
      <p:ext uri="{BB962C8B-B14F-4D97-AF65-F5344CB8AC3E}">
        <p14:creationId xmlns:p14="http://schemas.microsoft.com/office/powerpoint/2010/main" val="1816825675"/>
      </p:ext>
    </p:extLst>
  </p:cSld>
  <p:clrMap bg1="lt1" tx1="dk1" bg2="lt2" tx2="dk2" accent1="accent1" accent2="accent2" accent3="accent3" accent4="accent4" accent5="accent5" accent6="accent6" hlink="hlink" folHlink="folHlink"/>
  <p:sldLayoutIdLst>
    <p:sldLayoutId id="2147512645" r:id="rId1"/>
    <p:sldLayoutId id="2147512646"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32888" cy="6845300"/>
            <a:chOff x="0" y="0"/>
            <a:chExt cx="5753" cy="4312"/>
          </a:xfrm>
        </p:grpSpPr>
        <p:sp>
          <p:nvSpPr>
            <p:cNvPr id="5632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grpSp>
          <p:nvGrpSpPr>
            <p:cNvPr id="5632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b="1" i="0" dirty="0">
                  <a:solidFill>
                    <a:srgbClr val="FFFFFF"/>
                  </a:solidFill>
                  <a:latin typeface="Arial" panose="020B0604020202020204" pitchFamily="34" charset="0"/>
                  <a:ea typeface="+mn-ea"/>
                  <a:cs typeface="+mn-cs"/>
                </a:endParaRPr>
              </a:p>
            </p:txBody>
          </p:sp>
          <p:sp>
            <p:nvSpPr>
              <p:cNvPr id="5633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3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4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635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6327" name="Group 28"/>
            <p:cNvGrpSpPr>
              <a:grpSpLocks/>
            </p:cNvGrpSpPr>
            <p:nvPr/>
          </p:nvGrpSpPr>
          <p:grpSpPr bwMode="auto">
            <a:xfrm>
              <a:off x="0" y="0"/>
              <a:ext cx="1246" cy="1232"/>
              <a:chOff x="0" y="0"/>
              <a:chExt cx="1246" cy="1232"/>
            </a:xfrm>
          </p:grpSpPr>
          <p:sp>
            <p:nvSpPr>
              <p:cNvPr id="5632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632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sp>
            <p:nvSpPr>
              <p:cNvPr id="5633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i="0" dirty="0">
                  <a:solidFill>
                    <a:srgbClr val="FFFFFF"/>
                  </a:solidFill>
                  <a:latin typeface="Arial" panose="020B0604020202020204" pitchFamily="34" charset="0"/>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768100407"/>
      </p:ext>
    </p:extLst>
  </p:cSld>
  <p:clrMap bg1="dk2" tx1="lt1" bg2="dk1" tx2="lt2" accent1="accent1" accent2="accent2" accent3="accent3" accent4="accent4" accent5="accent5" accent6="accent6" hlink="hlink" folHlink="folHlink"/>
  <p:sldLayoutIdLst>
    <p:sldLayoutId id="2147512648" r:id="rId1"/>
    <p:sldLayoutId id="2147512649" r:id="rId2"/>
    <p:sldLayoutId id="2147512650"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866024087"/>
      </p:ext>
    </p:extLst>
  </p:cSld>
  <p:clrMap bg1="dk2" tx1="lt1" bg2="dk1" tx2="lt2" accent1="accent1" accent2="accent2" accent3="accent3" accent4="accent4" accent5="accent5" accent6="accent6" hlink="hlink" folHlink="folHlink"/>
  <p:sldLayoutIdLst>
    <p:sldLayoutId id="2147512652" r:id="rId1"/>
    <p:sldLayoutId id="2147512653" r:id="rId2"/>
    <p:sldLayoutId id="2147512654" r:id="rId3"/>
    <p:sldLayoutId id="2147512655" r:id="rId4"/>
    <p:sldLayoutId id="2147512656" r:id="rId5"/>
    <p:sldLayoutId id="2147512657" r:id="rId6"/>
    <p:sldLayoutId id="2147512658" r:id="rId7"/>
    <p:sldLayoutId id="2147512659" r:id="rId8"/>
    <p:sldLayoutId id="2147512660" r:id="rId9"/>
    <p:sldLayoutId id="2147512661" r:id="rId10"/>
    <p:sldLayoutId id="214751266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4"/>
          <p:cNvSpPr txBox="1">
            <a:spLocks noChangeArrowheads="1"/>
          </p:cNvSpPr>
          <p:nvPr userDrawn="1"/>
        </p:nvSpPr>
        <p:spPr bwMode="auto">
          <a:xfrm>
            <a:off x="285561" y="6518990"/>
            <a:ext cx="99097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©20</a:t>
            </a:r>
            <a:r>
              <a:rPr lang="ar-LB" sz="1000" b="1" i="0" dirty="0">
                <a:solidFill>
                  <a:srgbClr val="FFFFFF"/>
                </a:solidFill>
                <a:latin typeface="Arial" panose="020B0604020202020204" pitchFamily="34" charset="0"/>
              </a:rPr>
              <a:t>23</a:t>
            </a:r>
            <a:r>
              <a:rPr lang="en-US" sz="1000" b="1" i="0" dirty="0">
                <a:solidFill>
                  <a:srgbClr val="FFFFFF"/>
                </a:solidFill>
                <a:latin typeface="Arial" panose="020B0604020202020204" pitchFamily="34" charset="0"/>
              </a:rPr>
              <a:t> TBBMI</a:t>
            </a:r>
          </a:p>
        </p:txBody>
      </p:sp>
      <p:sp>
        <p:nvSpPr>
          <p:cNvPr id="1028" name="Rectangle 35"/>
          <p:cNvSpPr>
            <a:spLocks noChangeArrowheads="1"/>
          </p:cNvSpPr>
          <p:nvPr userDrawn="1"/>
        </p:nvSpPr>
        <p:spPr bwMode="auto">
          <a:xfrm>
            <a:off x="7602538" y="6520577"/>
            <a:ext cx="60144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r>
              <a:rPr lang="en-US" sz="1000" b="1" i="0" dirty="0">
                <a:solidFill>
                  <a:schemeClr val="tx1"/>
                </a:solidFill>
                <a:cs typeface="Arial" panose="020B0604020202020204" pitchFamily="34" charset="0"/>
              </a:rPr>
              <a:t>9.65.01.</a:t>
            </a:r>
          </a:p>
        </p:txBody>
      </p:sp>
    </p:spTree>
    <p:extLst>
      <p:ext uri="{BB962C8B-B14F-4D97-AF65-F5344CB8AC3E}">
        <p14:creationId xmlns:p14="http://schemas.microsoft.com/office/powerpoint/2010/main" val="1073213984"/>
      </p:ext>
    </p:extLst>
  </p:cSld>
  <p:clrMap bg1="dk2" tx1="lt1" bg2="dk1" tx2="lt2" accent1="accent1" accent2="accent2" accent3="accent3" accent4="accent4" accent5="accent5" accent6="accent6" hlink="hlink" folHlink="folHlink"/>
  <p:sldLayoutIdLst>
    <p:sldLayoutId id="2147512664" r:id="rId1"/>
    <p:sldLayoutId id="2147512665" r:id="rId2"/>
    <p:sldLayoutId id="2147512666" r:id="rId3"/>
    <p:sldLayoutId id="2147512667" r:id="rId4"/>
    <p:sldLayoutId id="2147512668" r:id="rId5"/>
    <p:sldLayoutId id="2147512669" r:id="rId6"/>
    <p:sldLayoutId id="2147512670" r:id="rId7"/>
    <p:sldLayoutId id="2147512671" r:id="rId8"/>
    <p:sldLayoutId id="2147512672" r:id="rId9"/>
    <p:sldLayoutId id="2147512673" r:id="rId10"/>
    <p:sldLayoutId id="214751267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0834" name="Group 31"/>
          <p:cNvGrpSpPr>
            <a:grpSpLocks/>
          </p:cNvGrpSpPr>
          <p:nvPr/>
        </p:nvGrpSpPr>
        <p:grpSpPr bwMode="auto">
          <a:xfrm>
            <a:off x="0" y="0"/>
            <a:ext cx="9132888" cy="6845300"/>
            <a:chOff x="0" y="0"/>
            <a:chExt cx="5753" cy="4312"/>
          </a:xfrm>
        </p:grpSpPr>
        <p:sp>
          <p:nvSpPr>
            <p:cNvPr id="1208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1208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1208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08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20839" name="Group 30"/>
            <p:cNvGrpSpPr>
              <a:grpSpLocks/>
            </p:cNvGrpSpPr>
            <p:nvPr/>
          </p:nvGrpSpPr>
          <p:grpSpPr bwMode="auto">
            <a:xfrm>
              <a:off x="0" y="0"/>
              <a:ext cx="1246" cy="1232"/>
              <a:chOff x="0" y="0"/>
              <a:chExt cx="1246" cy="1232"/>
            </a:xfrm>
          </p:grpSpPr>
          <p:sp>
            <p:nvSpPr>
              <p:cNvPr id="1208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1208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1208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000" b="1" i="0" dirty="0">
                <a:solidFill>
                  <a:srgbClr val="FFFFFF"/>
                </a:solidFill>
                <a:latin typeface="Arial" panose="020B0604020202020204" pitchFamily="34" charset="0"/>
              </a:rPr>
              <a:t>©2006 TBBMI</a:t>
            </a:r>
          </a:p>
        </p:txBody>
      </p:sp>
      <p:sp>
        <p:nvSpPr>
          <p:cNvPr id="1208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r>
              <a:rPr lang="en-US" sz="1000" b="1" i="0" dirty="0">
                <a:solidFill>
                  <a:srgbClr val="FFFFFF"/>
                </a:solidFill>
                <a:latin typeface="Arial" panose="020B0604020202020204" pitchFamily="34" charset="0"/>
                <a:cs typeface="Arial" panose="020B0604020202020204" pitchFamily="34" charset="0"/>
              </a:rPr>
              <a:t>9.65.01.</a:t>
            </a:r>
          </a:p>
        </p:txBody>
      </p:sp>
    </p:spTree>
    <p:extLst>
      <p:ext uri="{BB962C8B-B14F-4D97-AF65-F5344CB8AC3E}">
        <p14:creationId xmlns:p14="http://schemas.microsoft.com/office/powerpoint/2010/main" val="4098584358"/>
      </p:ext>
    </p:extLst>
  </p:cSld>
  <p:clrMap bg1="dk2" tx1="lt1" bg2="dk1" tx2="lt2" accent1="accent1" accent2="accent2" accent3="accent3" accent4="accent4" accent5="accent5" accent6="accent6" hlink="hlink" folHlink="folHlink"/>
  <p:sldLayoutIdLst>
    <p:sldLayoutId id="2147512680" r:id="rId1"/>
    <p:sldLayoutId id="2147512681" r:id="rId2"/>
    <p:sldLayoutId id="2147512682" r:id="rId3"/>
    <p:sldLayoutId id="2147512683" r:id="rId4"/>
    <p:sldLayoutId id="2147512684" r:id="rId5"/>
    <p:sldLayoutId id="2147512685" r:id="rId6"/>
    <p:sldLayoutId id="2147512686" r:id="rId7"/>
    <p:sldLayoutId id="2147512687" r:id="rId8"/>
    <p:sldLayoutId id="2147512688" r:id="rId9"/>
    <p:sldLayoutId id="2147512689" r:id="rId10"/>
    <p:sldLayoutId id="214751269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1225594773"/>
      </p:ext>
    </p:extLst>
  </p:cSld>
  <p:clrMap bg1="dk2" tx1="lt1" bg2="dk1" tx2="lt2" accent1="accent1" accent2="accent2" accent3="accent3" accent4="accent4" accent5="accent5" accent6="accent6" hlink="hlink" folHlink="folHlink"/>
  <p:sldLayoutIdLst>
    <p:sldLayoutId id="2147512692" r:id="rId1"/>
    <p:sldLayoutId id="2147512693" r:id="rId2"/>
    <p:sldLayoutId id="2147512694" r:id="rId3"/>
    <p:sldLayoutId id="2147512695" r:id="rId4"/>
    <p:sldLayoutId id="2147512696" r:id="rId5"/>
    <p:sldLayoutId id="2147512697" r:id="rId6"/>
    <p:sldLayoutId id="2147512698" r:id="rId7"/>
    <p:sldLayoutId id="2147512699" r:id="rId8"/>
    <p:sldLayoutId id="2147512700" r:id="rId9"/>
    <p:sldLayoutId id="2147512701" r:id="rId10"/>
    <p:sldLayoutId id="214751270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3F3E83-B33F-5B46-9000-C121FB545998}" type="slidenum">
              <a:rPr lang="en-US"/>
              <a:pPr>
                <a:defRPr/>
              </a:pPr>
              <a:t>‹#›</a:t>
            </a:fld>
            <a:endParaRPr lang="en-US"/>
          </a:p>
        </p:txBody>
      </p:sp>
    </p:spTree>
    <p:extLst>
      <p:ext uri="{BB962C8B-B14F-4D97-AF65-F5344CB8AC3E}">
        <p14:creationId xmlns:p14="http://schemas.microsoft.com/office/powerpoint/2010/main" val="4068844321"/>
      </p:ext>
    </p:extLst>
  </p:cSld>
  <p:clrMap bg1="lt1" tx1="dk1" bg2="lt2" tx2="dk2" accent1="accent1" accent2="accent2" accent3="accent3" accent4="accent4" accent5="accent5" accent6="accent6" hlink="hlink" folHlink="folHlink"/>
  <p:sldLayoutIdLst>
    <p:sldLayoutId id="2147512704" r:id="rId1"/>
    <p:sldLayoutId id="2147512705" r:id="rId2"/>
    <p:sldLayoutId id="2147512706" r:id="rId3"/>
    <p:sldLayoutId id="2147512707" r:id="rId4"/>
    <p:sldLayoutId id="2147512708" r:id="rId5"/>
    <p:sldLayoutId id="2147512709" r:id="rId6"/>
    <p:sldLayoutId id="2147512710" r:id="rId7"/>
    <p:sldLayoutId id="2147512711" r:id="rId8"/>
    <p:sldLayoutId id="2147512712" r:id="rId9"/>
    <p:sldLayoutId id="2147512713" r:id="rId10"/>
    <p:sldLayoutId id="214751271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2670101169"/>
      </p:ext>
    </p:extLst>
  </p:cSld>
  <p:clrMap bg1="lt1" tx1="dk1" bg2="lt2" tx2="dk2" accent1="accent1" accent2="accent2" accent3="accent3" accent4="accent4" accent5="accent5" accent6="accent6" hlink="hlink" folHlink="folHlink"/>
  <p:sldLayoutIdLst>
    <p:sldLayoutId id="2147512716" r:id="rId1"/>
    <p:sldLayoutId id="2147512717" r:id="rId2"/>
    <p:sldLayoutId id="2147512718" r:id="rId3"/>
    <p:sldLayoutId id="2147512719" r:id="rId4"/>
    <p:sldLayoutId id="2147512720" r:id="rId5"/>
    <p:sldLayoutId id="2147512721" r:id="rId6"/>
    <p:sldLayoutId id="2147512722" r:id="rId7"/>
    <p:sldLayoutId id="2147512723" r:id="rId8"/>
    <p:sldLayoutId id="2147512724" r:id="rId9"/>
    <p:sldLayoutId id="2147512725" r:id="rId10"/>
    <p:sldLayoutId id="214751272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pPr>
                <a:defRPr/>
              </a:pPr>
              <a:t>‹#›</a:t>
            </a:fld>
            <a:endParaRPr lang="en-US" dirty="0"/>
          </a:p>
        </p:txBody>
      </p:sp>
    </p:spTree>
    <p:extLst>
      <p:ext uri="{BB962C8B-B14F-4D97-AF65-F5344CB8AC3E}">
        <p14:creationId xmlns:p14="http://schemas.microsoft.com/office/powerpoint/2010/main" val="3561768482"/>
      </p:ext>
    </p:extLst>
  </p:cSld>
  <p:clrMap bg1="dk2" tx1="lt1" bg2="dk1" tx2="lt2" accent1="accent1" accent2="accent2" accent3="accent3" accent4="accent4" accent5="accent5" accent6="accent6" hlink="hlink" folHlink="folHlink"/>
  <p:sldLayoutIdLst>
    <p:sldLayoutId id="2147512728" r:id="rId1"/>
    <p:sldLayoutId id="2147512729" r:id="rId2"/>
    <p:sldLayoutId id="2147512730" r:id="rId3"/>
    <p:sldLayoutId id="2147512731" r:id="rId4"/>
    <p:sldLayoutId id="2147512732" r:id="rId5"/>
    <p:sldLayoutId id="2147512733" r:id="rId6"/>
    <p:sldLayoutId id="2147512734" r:id="rId7"/>
    <p:sldLayoutId id="2147512735" r:id="rId8"/>
    <p:sldLayoutId id="2147512736" r:id="rId9"/>
    <p:sldLayoutId id="2147512737" r:id="rId10"/>
    <p:sldLayoutId id="21475127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939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9ED141E3-9952-C548-BCB7-60763D886130}" type="slidenum">
              <a:rPr lang="en-US" smtClean="0"/>
              <a:pPr>
                <a:defRPr/>
              </a:pPr>
              <a:t>‹#›</a:t>
            </a:fld>
            <a:endParaRPr lang="en-US" dirty="0"/>
          </a:p>
        </p:txBody>
      </p:sp>
      <p:sp>
        <p:nvSpPr>
          <p:cNvPr id="5939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939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59400" name="Group 8"/>
          <p:cNvGrpSpPr>
            <a:grpSpLocks/>
          </p:cNvGrpSpPr>
          <p:nvPr/>
        </p:nvGrpSpPr>
        <p:grpSpPr bwMode="auto">
          <a:xfrm>
            <a:off x="228600" y="457200"/>
            <a:ext cx="1246188" cy="1371600"/>
            <a:chOff x="144" y="288"/>
            <a:chExt cx="785" cy="864"/>
          </a:xfrm>
        </p:grpSpPr>
        <p:sp>
          <p:nvSpPr>
            <p:cNvPr id="5940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11808" r:id="rId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809680"/>
      </p:ext>
    </p:extLst>
  </p:cSld>
  <p:clrMap bg1="dk2" tx1="lt1" bg2="dk1" tx2="lt2" accent1="accent1" accent2="accent2" accent3="accent3" accent4="accent4" accent5="accent5" accent6="accent6" hlink="hlink" folHlink="folHlink"/>
  <p:sldLayoutIdLst>
    <p:sldLayoutId id="2147512740" r:id="rId1"/>
    <p:sldLayoutId id="2147512741" r:id="rId2"/>
    <p:sldLayoutId id="2147512742" r:id="rId3"/>
    <p:sldLayoutId id="2147512743" r:id="rId4"/>
    <p:sldLayoutId id="2147512744" r:id="rId5"/>
    <p:sldLayoutId id="2147512745" r:id="rId6"/>
    <p:sldLayoutId id="2147512746" r:id="rId7"/>
    <p:sldLayoutId id="2147512747" r:id="rId8"/>
    <p:sldLayoutId id="2147512748" r:id="rId9"/>
    <p:sldLayoutId id="2147512749" r:id="rId10"/>
    <p:sldLayoutId id="2147512750" r:id="rId11"/>
    <p:sldLayoutId id="2147512751" r:id="rId12"/>
    <p:sldLayoutId id="214751275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439736214"/>
      </p:ext>
    </p:extLst>
  </p:cSld>
  <p:clrMap bg1="dk2" tx1="lt1" bg2="dk1" tx2="lt2" accent1="accent1" accent2="accent2" accent3="accent3" accent4="accent4" accent5="accent5" accent6="accent6" hlink="hlink" folHlink="folHlink"/>
  <p:sldLayoutIdLst>
    <p:sldLayoutId id="2147512754" r:id="rId1"/>
    <p:sldLayoutId id="2147512755" r:id="rId2"/>
    <p:sldLayoutId id="2147512756" r:id="rId3"/>
    <p:sldLayoutId id="2147512757" r:id="rId4"/>
    <p:sldLayoutId id="2147512758" r:id="rId5"/>
    <p:sldLayoutId id="2147512759" r:id="rId6"/>
    <p:sldLayoutId id="2147512760" r:id="rId7"/>
    <p:sldLayoutId id="2147512761" r:id="rId8"/>
    <p:sldLayoutId id="2147512762" r:id="rId9"/>
    <p:sldLayoutId id="2147512763" r:id="rId10"/>
    <p:sldLayoutId id="214751276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82039668"/>
      </p:ext>
    </p:extLst>
  </p:cSld>
  <p:clrMap bg1="dk2" tx1="lt1" bg2="dk1" tx2="lt2" accent1="accent1" accent2="accent2" accent3="accent3" accent4="accent4" accent5="accent5" accent6="accent6" hlink="hlink" folHlink="folHlink"/>
  <p:sldLayoutIdLst>
    <p:sldLayoutId id="2147512766" r:id="rId1"/>
    <p:sldLayoutId id="2147512767" r:id="rId2"/>
    <p:sldLayoutId id="2147512768" r:id="rId3"/>
    <p:sldLayoutId id="2147512769" r:id="rId4"/>
    <p:sldLayoutId id="2147512770" r:id="rId5"/>
    <p:sldLayoutId id="2147512771" r:id="rId6"/>
    <p:sldLayoutId id="2147512772" r:id="rId7"/>
    <p:sldLayoutId id="2147512773" r:id="rId8"/>
    <p:sldLayoutId id="2147512774" r:id="rId9"/>
    <p:sldLayoutId id="2147512775" r:id="rId10"/>
    <p:sldLayoutId id="2147512776" r:id="rId11"/>
    <p:sldLayoutId id="214751277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6272574"/>
      </p:ext>
    </p:extLst>
  </p:cSld>
  <p:clrMap bg1="lt1" tx1="dk1" bg2="lt2" tx2="dk2" accent1="accent1" accent2="accent2" accent3="accent3" accent4="accent4" accent5="accent5" accent6="accent6" hlink="hlink" folHlink="folHlink"/>
  <p:sldLayoutIdLst>
    <p:sldLayoutId id="2147512779" r:id="rId1"/>
    <p:sldLayoutId id="2147512780" r:id="rId2"/>
    <p:sldLayoutId id="2147512781" r:id="rId3"/>
    <p:sldLayoutId id="2147512782" r:id="rId4"/>
    <p:sldLayoutId id="2147512783" r:id="rId5"/>
    <p:sldLayoutId id="2147512784" r:id="rId6"/>
    <p:sldLayoutId id="2147512785" r:id="rId7"/>
    <p:sldLayoutId id="2147512786" r:id="rId8"/>
    <p:sldLayoutId id="2147512787" r:id="rId9"/>
    <p:sldLayoutId id="2147512788" r:id="rId10"/>
    <p:sldLayoutId id="2147512789" r:id="rId11"/>
    <p:sldLayoutId id="2147512790" r:id="rId12"/>
    <p:sldLayoutId id="214751279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356C1F27-6BAE-F84B-B45A-4986468430DA}" type="slidenum">
              <a:rPr lang="en-US" smtClean="0"/>
              <a:pPr>
                <a:defRPr/>
              </a:pPr>
              <a:t>‹#›</a:t>
            </a:fld>
            <a:endParaRPr lang="en-US" dirty="0"/>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b="1" i="0" dirty="0">
              <a:latin typeface="Arial" panose="020B0604020202020204" pitchFamily="34" charset="0"/>
            </a:endParaRPr>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b="1" i="0" dirty="0">
              <a:latin typeface="Arial" panose="020B0604020202020204" pitchFamily="34" charset="0"/>
            </a:endParaRPr>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597315067"/>
      </p:ext>
    </p:extLst>
  </p:cSld>
  <p:clrMap bg1="dk2" tx1="lt1" bg2="dk1" tx2="lt2" accent1="accent1" accent2="accent2" accent3="accent3" accent4="accent4" accent5="accent5" accent6="accent6" hlink="hlink" folHlink="folHlink"/>
  <p:sldLayoutIdLst>
    <p:sldLayoutId id="2147512793" r:id="rId1"/>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2B61E63-2D9D-2A42-BE44-0A780397CB0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87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61826D8-F130-D74B-8652-E21A9DCAE16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872" r:id="rId1"/>
    <p:sldLayoutId id="2147511873" r:id="rId2"/>
    <p:sldLayoutId id="2147511874" r:id="rId3"/>
    <p:sldLayoutId id="2147511875" r:id="rId4"/>
    <p:sldLayoutId id="2147511876" r:id="rId5"/>
    <p:sldLayoutId id="2147511877" r:id="rId6"/>
    <p:sldLayoutId id="2147511878" r:id="rId7"/>
    <p:sldLayoutId id="2147511879" r:id="rId8"/>
    <p:sldLayoutId id="2147511880" r:id="rId9"/>
    <p:sldLayoutId id="2147511881" r:id="rId10"/>
    <p:sldLayoutId id="21475118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3" r:id="rId1"/>
    <p:sldLayoutId id="2147511964"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7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9DED59E-2A40-F748-A0E2-8ACEE795DB0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11965" r:id="rId1"/>
    <p:sldLayoutId id="2147511966" r:id="rId2"/>
    <p:sldLayoutId id="2147511967" r:id="rId3"/>
    <p:sldLayoutId id="2147511968" r:id="rId4"/>
    <p:sldLayoutId id="2147511969" r:id="rId5"/>
    <p:sldLayoutId id="2147511970" r:id="rId6"/>
    <p:sldLayoutId id="2147511971" r:id="rId7"/>
    <p:sldLayoutId id="2147511972" r:id="rId8"/>
    <p:sldLayoutId id="2147511973" r:id="rId9"/>
    <p:sldLayoutId id="2147511974" r:id="rId10"/>
    <p:sldLayoutId id="2147511975" r:id="rId11"/>
    <p:sldLayoutId id="2147511976"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7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2.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97.xml"/><Relationship Id="rId4" Type="http://schemas.openxmlformats.org/officeDocument/2006/relationships/image" Target="../media/image91.png"/></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5.xml"/><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6.xml"/><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7.xml"/><Relationship Id="rId1" Type="http://schemas.openxmlformats.org/officeDocument/2006/relationships/slideLayout" Target="../slideLayouts/slideLayout98.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8.xml"/><Relationship Id="rId1" Type="http://schemas.openxmlformats.org/officeDocument/2006/relationships/slideLayout" Target="../slideLayouts/slideLayout98.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98.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1.xml"/><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9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98.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3.xml"/><Relationship Id="rId1" Type="http://schemas.openxmlformats.org/officeDocument/2006/relationships/slideLayout" Target="../slideLayouts/slideLayout98.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98.xml"/><Relationship Id="rId4" Type="http://schemas.openxmlformats.org/officeDocument/2006/relationships/image" Target="../media/image103.png"/></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5.xml"/><Relationship Id="rId1" Type="http://schemas.openxmlformats.org/officeDocument/2006/relationships/slideLayout" Target="../slideLayouts/slideLayout98.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6.xml"/><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8.xml"/><Relationship Id="rId1" Type="http://schemas.openxmlformats.org/officeDocument/2006/relationships/slideLayout" Target="../slideLayouts/slideLayout7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134.xml"/><Relationship Id="rId4" Type="http://schemas.openxmlformats.org/officeDocument/2006/relationships/image" Target="../media/image107.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0.xml"/><Relationship Id="rId1" Type="http://schemas.openxmlformats.org/officeDocument/2006/relationships/slideLayout" Target="../slideLayouts/slideLayout13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1.xml"/><Relationship Id="rId1" Type="http://schemas.openxmlformats.org/officeDocument/2006/relationships/slideLayout" Target="../slideLayouts/slideLayout278.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9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2.xml"/><Relationship Id="rId1" Type="http://schemas.openxmlformats.org/officeDocument/2006/relationships/slideLayout" Target="../slideLayouts/slideLayout134.xml"/><Relationship Id="rId4" Type="http://schemas.openxmlformats.org/officeDocument/2006/relationships/image" Target="../media/image111.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4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4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65.xml"/><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18.xml"/><Relationship Id="rId1" Type="http://schemas.openxmlformats.org/officeDocument/2006/relationships/slideLayout" Target="../slideLayouts/slideLayout13.xml"/><Relationship Id="rId4" Type="http://schemas.openxmlformats.org/officeDocument/2006/relationships/image" Target="../media/image121.emf"/></Relationships>
</file>

<file path=ppt/slides/_rels/slide1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97.xml"/></Relationships>
</file>

<file path=ppt/slides/_rels/slide13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121.xml"/><Relationship Id="rId1" Type="http://schemas.openxmlformats.org/officeDocument/2006/relationships/slideLayout" Target="../slideLayouts/slideLayout20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13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08.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08.xml"/></Relationships>
</file>

<file path=ppt/slides/_rels/slide13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08.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2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2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2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2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3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3.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9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9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0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498.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6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15.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13.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14.xml"/><Relationship Id="rId4" Type="http://schemas.openxmlformats.org/officeDocument/2006/relationships/image" Target="../media/image42.gif"/></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6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325.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78.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11.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33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34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59.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45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4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9.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58.xml"/><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29.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429.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5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11.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40.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58.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3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3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58.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86.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80.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382.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380.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80.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1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383.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380.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38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380.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380.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383.xml"/><Relationship Id="rId5" Type="http://schemas.openxmlformats.org/officeDocument/2006/relationships/image" Target="../media/image74.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383.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80.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382.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380.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6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80.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383.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391.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56.xml"/><Relationship Id="rId1" Type="http://schemas.openxmlformats.org/officeDocument/2006/relationships/slideLayout" Target="../slideLayouts/slideLayout402.xml"/></Relationships>
</file>

<file path=ppt/slides/_rels/slide65.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57.xml"/><Relationship Id="rId1" Type="http://schemas.openxmlformats.org/officeDocument/2006/relationships/slideLayout" Target="../slideLayouts/slideLayout40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9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9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9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9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9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9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0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9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9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9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9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97.xml"/></Relationships>
</file>

<file path=ppt/slides/_rels/slide83.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75.xml"/><Relationship Id="rId1" Type="http://schemas.openxmlformats.org/officeDocument/2006/relationships/slideLayout" Target="../slideLayouts/slideLayout40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0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0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0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0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0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5.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0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0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0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7.xml"/></Relationships>
</file>

<file path=ppt/slides/_rels/slide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6.xml"/><Relationship Id="rId1" Type="http://schemas.openxmlformats.org/officeDocument/2006/relationships/slideLayout" Target="../slideLayouts/slideLayout419.xml"/><Relationship Id="rId4" Type="http://schemas.openxmlformats.org/officeDocument/2006/relationships/image" Target="../media/image84.jpe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0.xml"/><Relationship Id="rId1" Type="http://schemas.openxmlformats.org/officeDocument/2006/relationships/slideLayout" Target="../slideLayouts/slideLayout153.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1.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TS Survey IBS Cover Cropped.jpg">
            <a:extLst>
              <a:ext uri="{FF2B5EF4-FFF2-40B4-BE49-F238E27FC236}">
                <a16:creationId xmlns:a16="http://schemas.microsoft.com/office/drawing/2014/main" id="{122239D7-4274-49AB-EF45-766D8D913D2E}"/>
              </a:ext>
            </a:extLst>
          </p:cNvPr>
          <p:cNvPicPr>
            <a:picLocks noChangeAspect="1"/>
          </p:cNvPicPr>
          <p:nvPr/>
        </p:nvPicPr>
        <p:blipFill rotWithShape="1">
          <a:blip r:embed="rId3">
            <a:extLst>
              <a:ext uri="{28A0092B-C50C-407E-A947-70E740481C1C}">
                <a14:useLocalDpi xmlns:a14="http://schemas.microsoft.com/office/drawing/2010/main"/>
              </a:ext>
            </a:extLst>
          </a:blip>
          <a:srcRect b="42315"/>
          <a:stretch/>
        </p:blipFill>
        <p:spPr bwMode="auto">
          <a:xfrm>
            <a:off x="0" y="-50050"/>
            <a:ext cx="9252520" cy="6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3"/>
          <p:cNvSpPr>
            <a:spLocks noGrp="1" noChangeArrowheads="1"/>
          </p:cNvSpPr>
          <p:nvPr>
            <p:ph type="ctrTitle"/>
          </p:nvPr>
        </p:nvSpPr>
        <p:spPr>
          <a:xfrm>
            <a:off x="4132176" y="3068960"/>
            <a:ext cx="5011824" cy="3108920"/>
          </a:xfrm>
          <a:effectLst>
            <a:outerShdw blurRad="63500" dist="38099" dir="2700000" algn="ctr" rotWithShape="0">
              <a:schemeClr val="bg1">
                <a:alpha val="74998"/>
              </a:schemeClr>
            </a:outerShdw>
          </a:effectLst>
        </p:spPr>
        <p:txBody>
          <a:bodyPr/>
          <a:lstStyle/>
          <a:p>
            <a:pPr algn="ctr" eaLnBrk="1" hangingPunct="1">
              <a:defRPr/>
            </a:pPr>
            <a:r>
              <a:rPr lang="ar-SA" sz="7300" dirty="0">
                <a:effectLst>
                  <a:glow rad="228600">
                    <a:srgbClr val="101100"/>
                  </a:glow>
                </a:effectLst>
                <a:ea typeface="ＭＳ Ｐゴシック" pitchFamily="-112" charset="-128"/>
                <a:cs typeface="Arial" panose="020B0604020202020204" pitchFamily="34" charset="0"/>
              </a:rPr>
              <a:t>وصف مساق مسح العهد الجديد</a:t>
            </a:r>
            <a:endParaRPr lang="en-US" sz="7300" dirty="0">
              <a:effectLst>
                <a:glow rad="228600">
                  <a:srgbClr val="101100"/>
                </a:glow>
              </a:effectLst>
              <a:ea typeface="ＭＳ Ｐゴシック" pitchFamily="-112" charset="-128"/>
              <a:cs typeface="Arial" panose="020B0604020202020204" pitchFamily="34" charset="0"/>
            </a:endParaRPr>
          </a:p>
        </p:txBody>
      </p:sp>
      <p:sp>
        <p:nvSpPr>
          <p:cNvPr id="9" name="Rectangle 8">
            <a:extLst>
              <a:ext uri="{FF2B5EF4-FFF2-40B4-BE49-F238E27FC236}">
                <a16:creationId xmlns:a16="http://schemas.microsoft.com/office/drawing/2014/main" id="{D6C4ADA5-B2FD-6142-9443-708734612522}"/>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7" y="2234407"/>
            <a:ext cx="2227263" cy="2559051"/>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77" name="Rectangle 5"/>
          <p:cNvSpPr>
            <a:spLocks noGrp="1" noChangeArrowheads="1"/>
          </p:cNvSpPr>
          <p:nvPr>
            <p:ph type="title"/>
          </p:nvPr>
        </p:nvSpPr>
        <p:spPr>
          <a:xfrm>
            <a:off x="-71437" y="5943600"/>
            <a:ext cx="9251951" cy="990600"/>
          </a:xfrm>
          <a:solidFill>
            <a:schemeClr val="bg1">
              <a:lumMod val="75000"/>
            </a:schemeClr>
          </a:solidFill>
        </p:spPr>
        <p:txBody>
          <a:bodyPr/>
          <a:lstStyle/>
          <a:p>
            <a:pPr rtl="1" eaLnBrk="1" hangingPunct="1">
              <a:defRPr/>
            </a:pPr>
            <a:r>
              <a:rPr lang="ar-JO" sz="4000" dirty="0">
                <a:cs typeface="Arial" panose="020B0604020202020204" pitchFamily="34" charset="0"/>
              </a:rPr>
              <a:t>لدى مدرسة المجتمع الدولية </a:t>
            </a:r>
            <a:r>
              <a:rPr lang="en-US" sz="4000" dirty="0">
                <a:cs typeface="Arial" panose="020B0604020202020204" pitchFamily="34" charset="0"/>
              </a:rPr>
              <a:t>400</a:t>
            </a:r>
            <a:r>
              <a:rPr lang="ar-JO" sz="4000" dirty="0">
                <a:cs typeface="Arial" panose="020B0604020202020204" pitchFamily="34" charset="0"/>
              </a:rPr>
              <a:t> طالباً</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9" name="Text Box 17"/>
          <p:cNvSpPr txBox="1">
            <a:spLocks noChangeArrowheads="1"/>
          </p:cNvSpPr>
          <p:nvPr/>
        </p:nvSpPr>
        <p:spPr bwMode="auto">
          <a:xfrm>
            <a:off x="5829300" y="2990851"/>
            <a:ext cx="1446213"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1638300" y="3392489"/>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267075" y="2371726"/>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2651125" y="4025900"/>
            <a:ext cx="1676400" cy="369332"/>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ICS</a:t>
            </a:r>
          </a:p>
        </p:txBody>
      </p:sp>
      <p:sp>
        <p:nvSpPr>
          <p:cNvPr id="361496" name="Text Box 24"/>
          <p:cNvSpPr txBox="1">
            <a:spLocks noChangeArrowheads="1"/>
          </p:cNvSpPr>
          <p:nvPr/>
        </p:nvSpPr>
        <p:spPr bwMode="auto">
          <a:xfrm>
            <a:off x="3140075" y="3209926"/>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7"/>
          <p:cNvSpPr txBox="1">
            <a:spLocks noChangeArrowheads="1"/>
          </p:cNvSpPr>
          <p:nvPr/>
        </p:nvSpPr>
        <p:spPr bwMode="auto">
          <a:xfrm>
            <a:off x="2682875" y="4410076"/>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444500" y="2576513"/>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سويسرا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13"/>
          <p:cNvSpPr txBox="1">
            <a:spLocks noChangeArrowheads="1"/>
          </p:cNvSpPr>
          <p:nvPr/>
        </p:nvSpPr>
        <p:spPr bwMode="auto">
          <a:xfrm>
            <a:off x="2"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3082925" y="4776788"/>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6196014" y="3581401"/>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المكسيك</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7"/>
          <p:cNvSpPr txBox="1">
            <a:spLocks noChangeArrowheads="1"/>
          </p:cNvSpPr>
          <p:nvPr/>
        </p:nvSpPr>
        <p:spPr bwMode="auto">
          <a:xfrm>
            <a:off x="6732588" y="4135439"/>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فنزويلا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17"/>
          <p:cNvSpPr txBox="1">
            <a:spLocks noChangeArrowheads="1"/>
          </p:cNvSpPr>
          <p:nvPr/>
        </p:nvSpPr>
        <p:spPr bwMode="auto">
          <a:xfrm>
            <a:off x="627063" y="4776789"/>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9"/>
          <p:cNvSpPr txBox="1">
            <a:spLocks noChangeArrowheads="1"/>
          </p:cNvSpPr>
          <p:nvPr/>
        </p:nvSpPr>
        <p:spPr bwMode="auto">
          <a:xfrm>
            <a:off x="444500" y="2990851"/>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17"/>
          <p:cNvSpPr txBox="1">
            <a:spLocks noChangeArrowheads="1"/>
          </p:cNvSpPr>
          <p:nvPr/>
        </p:nvSpPr>
        <p:spPr bwMode="auto">
          <a:xfrm>
            <a:off x="7121525" y="4605338"/>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البرازيل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6"/>
            <a:ext cx="1800227"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9" y="2054177"/>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السويد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6"/>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cs typeface="Arial" panose="020B0604020202020204" pitchFamily="34"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第一天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r>
              <a:rPr lang="zh-CN" altLang="en-US" sz="4000" b="1" dirty="0">
                <a:solidFill>
                  <a:srgbClr val="FFFFFF"/>
                </a:solidFill>
                <a:latin typeface="Arial" panose="020B0604020202020204" pitchFamily="34" charset="0"/>
                <a:ea typeface="SimSun" charset="0"/>
                <a:cs typeface="Arial" panose="020B0604020202020204" pitchFamily="34"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第二天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endParaRPr lang="en-US" altLang="zh-CN" sz="4000" b="1" dirty="0">
              <a:solidFill>
                <a:srgbClr val="FFFFFF"/>
              </a:solidFill>
              <a:latin typeface="Arial" panose="020B0604020202020204" pitchFamily="34" charset="0"/>
              <a:ea typeface="SimSun" charset="0"/>
              <a:cs typeface="Arial" panose="020B0604020202020204" pitchFamily="34" charset="0"/>
            </a:endParaRPr>
          </a:p>
          <a:p>
            <a:pPr eaLnBrk="1" hangingPunct="1">
              <a:spcBef>
                <a:spcPct val="50000"/>
              </a:spcBef>
              <a:defRPr/>
            </a:pPr>
            <a:r>
              <a:rPr lang="zh-CN" altLang="en-US" sz="4000" b="1" dirty="0">
                <a:solidFill>
                  <a:srgbClr val="FFFFFF"/>
                </a:solidFill>
                <a:latin typeface="Arial" panose="020B0604020202020204" pitchFamily="34" charset="0"/>
                <a:ea typeface="SimSun" charset="0"/>
                <a:cs typeface="Arial" panose="020B0604020202020204" pitchFamily="34" charset="0"/>
              </a:rPr>
              <a:t>水与空气分开</a:t>
            </a:r>
            <a:endParaRPr lang="en-US" sz="2000" b="1" dirty="0">
              <a:solidFill>
                <a:srgbClr val="FFFFFF"/>
              </a:solidFill>
              <a:latin typeface="Arial" panose="020B0604020202020204" pitchFamily="34" charset="0"/>
              <a:cs typeface="Arial" panose="020B0604020202020204" pitchFamily="34" charset="0"/>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第三天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endParaRPr lang="en-US" altLang="zh-CN" sz="4000" b="1" dirty="0">
              <a:solidFill>
                <a:srgbClr val="FFFFFF"/>
              </a:solidFill>
              <a:latin typeface="Arial" panose="020B0604020202020204" pitchFamily="34" charset="0"/>
              <a:ea typeface="SimSun" charset="0"/>
              <a:cs typeface="Arial" panose="020B0604020202020204" pitchFamily="34" charset="0"/>
            </a:endParaRPr>
          </a:p>
          <a:p>
            <a:pPr eaLnBrk="1" hangingPunct="1">
              <a:spcBef>
                <a:spcPct val="50000"/>
              </a:spcBef>
              <a:defRPr/>
            </a:pPr>
            <a:r>
              <a:rPr lang="zh-CN" altLang="en-US" sz="4000" b="1" dirty="0">
                <a:solidFill>
                  <a:srgbClr val="FFFFFF"/>
                </a:solidFill>
                <a:latin typeface="Arial" panose="020B0604020202020204" pitchFamily="34" charset="0"/>
                <a:ea typeface="SimSun" charset="0"/>
                <a:cs typeface="Arial" panose="020B0604020202020204" pitchFamily="34" charset="0"/>
              </a:rPr>
              <a:t>旱地与海分开</a:t>
            </a:r>
            <a:endParaRPr lang="en-US" sz="2000" b="1" dirty="0">
              <a:solidFill>
                <a:srgbClr val="FFFFFF"/>
              </a:solidFill>
              <a:latin typeface="Arial" panose="020B0604020202020204" pitchFamily="34" charset="0"/>
              <a:cs typeface="Arial" panose="020B0604020202020204" pitchFamily="34" charset="0"/>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第四天</a:t>
            </a:r>
            <a:r>
              <a:rPr lang="en-US" altLang="zh-CN" sz="4000" b="1" dirty="0">
                <a:solidFill>
                  <a:srgbClr val="FFFF00"/>
                </a:solidFill>
                <a:latin typeface="Arial" panose="020B0604020202020204" pitchFamily="34" charset="0"/>
                <a:ea typeface="SimSun"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r>
              <a:rPr lang="zh-CN" altLang="en-US" sz="4000" b="1" dirty="0">
                <a:solidFill>
                  <a:srgbClr val="FFFFFF"/>
                </a:solidFill>
                <a:latin typeface="Arial" panose="020B0604020202020204" pitchFamily="34" charset="0"/>
                <a:ea typeface="SimSun" charset="0"/>
                <a:cs typeface="Arial" panose="020B0604020202020204" pitchFamily="34" charset="0"/>
              </a:rPr>
              <a:t>太阳，月亮与众星摆列在天</a:t>
            </a:r>
            <a:endParaRPr lang="en-US" sz="2000" b="1" dirty="0">
              <a:solidFill>
                <a:srgbClr val="FFFFFF"/>
              </a:solidFill>
              <a:latin typeface="Arial" panose="020B0604020202020204" pitchFamily="34" charset="0"/>
              <a:cs typeface="Arial" panose="020B0604020202020204" pitchFamily="34" charset="0"/>
            </a:endParaRPr>
          </a:p>
        </p:txBody>
      </p:sp>
      <p:sp>
        <p:nvSpPr>
          <p:cNvPr id="216072" name="Text Box 8"/>
          <p:cNvSpPr txBox="1">
            <a:spLocks noChangeArrowheads="1"/>
          </p:cNvSpPr>
          <p:nvPr/>
        </p:nvSpPr>
        <p:spPr bwMode="auto">
          <a:xfrm>
            <a:off x="4495800" y="2879725"/>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第五天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r>
              <a:rPr lang="zh-CN" altLang="en-US" sz="4000" b="1" dirty="0">
                <a:solidFill>
                  <a:srgbClr val="FFFFFF"/>
                </a:solidFill>
                <a:latin typeface="Arial" panose="020B0604020202020204" pitchFamily="34" charset="0"/>
                <a:ea typeface="SimSun" charset="0"/>
                <a:cs typeface="Arial" panose="020B0604020202020204" pitchFamily="34" charset="0"/>
              </a:rPr>
              <a:t>鱼与雀鸟</a:t>
            </a:r>
            <a:endParaRPr lang="en-US" sz="2000" b="1" dirty="0">
              <a:solidFill>
                <a:srgbClr val="FFFFFF"/>
              </a:solidFill>
              <a:latin typeface="Arial" panose="020B0604020202020204" pitchFamily="34" charset="0"/>
              <a:cs typeface="Arial" panose="020B0604020202020204" pitchFamily="34" charset="0"/>
            </a:endParaRPr>
          </a:p>
        </p:txBody>
      </p:sp>
      <p:sp>
        <p:nvSpPr>
          <p:cNvPr id="216073" name="Text Box 9"/>
          <p:cNvSpPr txBox="1">
            <a:spLocks noChangeArrowheads="1"/>
          </p:cNvSpPr>
          <p:nvPr/>
        </p:nvSpPr>
        <p:spPr bwMode="auto">
          <a:xfrm>
            <a:off x="4495800" y="4495800"/>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00"/>
                </a:solidFill>
                <a:latin typeface="Arial" panose="020B0604020202020204" pitchFamily="34" charset="0"/>
                <a:ea typeface="SimSun" charset="0"/>
                <a:cs typeface="Arial" panose="020B0604020202020204" pitchFamily="34" charset="0"/>
              </a:rPr>
              <a:t>第</a:t>
            </a:r>
            <a:r>
              <a:rPr lang="zh-CN" altLang="en-US" sz="4000" b="1" dirty="0">
                <a:solidFill>
                  <a:srgbClr val="FAFE1E"/>
                </a:solidFill>
                <a:latin typeface="Arial" panose="020B0604020202020204" pitchFamily="34" charset="0"/>
                <a:ea typeface="SimSun" charset="0"/>
                <a:cs typeface="Arial" panose="020B0604020202020204" pitchFamily="34" charset="0"/>
              </a:rPr>
              <a:t>六</a:t>
            </a:r>
            <a:r>
              <a:rPr lang="zh-CN" altLang="en-US" sz="4000" b="1" dirty="0">
                <a:solidFill>
                  <a:srgbClr val="FFFF00"/>
                </a:solidFill>
                <a:latin typeface="Arial" panose="020B0604020202020204" pitchFamily="34" charset="0"/>
                <a:ea typeface="SimSun" charset="0"/>
                <a:cs typeface="Arial" panose="020B0604020202020204" pitchFamily="34" charset="0"/>
              </a:rPr>
              <a:t>天</a:t>
            </a:r>
            <a:r>
              <a:rPr lang="en-US" altLang="ja-JP" sz="4000" b="1" dirty="0">
                <a:solidFill>
                  <a:srgbClr val="FFFF00"/>
                </a:solidFill>
                <a:latin typeface="Arial" panose="020B0604020202020204" pitchFamily="34" charset="0"/>
                <a:cs typeface="Arial" panose="020B0604020202020204" pitchFamily="34" charset="0"/>
              </a:rPr>
              <a:t>:</a:t>
            </a:r>
            <a:r>
              <a:rPr lang="en-US" altLang="ja-JP" sz="4000" b="1" dirty="0">
                <a:solidFill>
                  <a:srgbClr val="FFFFFF"/>
                </a:solidFill>
                <a:latin typeface="Arial" panose="020B0604020202020204" pitchFamily="34" charset="0"/>
                <a:cs typeface="Arial" panose="020B0604020202020204" pitchFamily="34" charset="0"/>
              </a:rPr>
              <a:t>  </a:t>
            </a:r>
            <a:r>
              <a:rPr lang="zh-CN" altLang="en-US" sz="4000" b="1" dirty="0">
                <a:solidFill>
                  <a:srgbClr val="FFFFFF"/>
                </a:solidFill>
                <a:latin typeface="Arial" panose="020B0604020202020204" pitchFamily="34" charset="0"/>
                <a:ea typeface="SimSun" charset="0"/>
                <a:cs typeface="Arial" panose="020B0604020202020204" pitchFamily="34" charset="0"/>
              </a:rPr>
              <a:t>动物与人</a:t>
            </a:r>
            <a:endParaRPr lang="en-US" sz="2000" b="1" dirty="0">
              <a:solidFill>
                <a:srgbClr val="FFFFFF"/>
              </a:solidFill>
              <a:latin typeface="Arial" panose="020B0604020202020204" pitchFamily="34" charset="0"/>
              <a:cs typeface="Arial" panose="020B0604020202020204" pitchFamily="34" charset="0"/>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3200" b="1" dirty="0">
                <a:solidFill>
                  <a:srgbClr val="FFFFFF"/>
                </a:solidFill>
                <a:latin typeface="Arial" panose="020B0604020202020204" pitchFamily="34" charset="0"/>
                <a:ea typeface="SimSun" charset="0"/>
                <a:cs typeface="Arial" panose="020B0604020202020204" pitchFamily="34" charset="0"/>
              </a:rPr>
              <a:t>创世记 </a:t>
            </a:r>
            <a:r>
              <a:rPr lang="en-US" sz="3200" b="1" dirty="0">
                <a:solidFill>
                  <a:srgbClr val="FFFFFF"/>
                </a:solidFill>
                <a:latin typeface="Arial" panose="020B0604020202020204" pitchFamily="34" charset="0"/>
                <a:cs typeface="Arial" panose="020B0604020202020204" pitchFamily="34" charset="0"/>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b="1" dirty="0">
              <a:solidFill>
                <a:srgbClr val="FFFFFF"/>
              </a:solidFill>
              <a:latin typeface="Arial" panose="020B0604020202020204" pitchFamily="34" charset="0"/>
              <a:cs typeface="Arial" panose="020B0604020202020204" pitchFamily="34"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sp>
        <p:nvSpPr>
          <p:cNvPr id="518158" name="Text Box 15"/>
          <p:cNvSpPr txBox="1">
            <a:spLocks noChangeArrowheads="1"/>
          </p:cNvSpPr>
          <p:nvPr/>
        </p:nvSpPr>
        <p:spPr bwMode="auto">
          <a:xfrm>
            <a:off x="8578850" y="762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panose="020B0604020202020204" pitchFamily="34" charset="0"/>
                <a:cs typeface="Arial" panose="020B0604020202020204" pitchFamily="34"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cs typeface="Arial" panose="020B0604020202020204" pitchFamily="34"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b="1" dirty="0">
              <a:solidFill>
                <a:srgbClr val="000000"/>
              </a:solidFill>
              <a:latin typeface="Arial" panose="020B0604020202020204" pitchFamily="34" charset="0"/>
              <a:cs typeface="Arial" panose="020B0604020202020204" pitchFamily="34"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dirty="0">
                <a:solidFill>
                  <a:srgbClr val="FAFE1E"/>
                </a:solidFill>
                <a:ea typeface="SimSun" charset="0"/>
                <a:cs typeface="Arial" panose="020B0604020202020204" pitchFamily="34" charset="0"/>
              </a:rPr>
              <a:t>六天的创造</a:t>
            </a:r>
            <a:endParaRPr lang="en-US" sz="2000" dirty="0">
              <a:cs typeface="Arial" panose="020B0604020202020204"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00985087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72261873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66F81-A2E8-9861-11F8-9A3F8A0329EA}"/>
              </a:ext>
            </a:extLst>
          </p:cNvPr>
          <p:cNvPicPr>
            <a:picLocks noChangeAspect="1"/>
          </p:cNvPicPr>
          <p:nvPr/>
        </p:nvPicPr>
        <p:blipFill>
          <a:blip r:embed="rId3"/>
          <a:stretch>
            <a:fillRect/>
          </a:stretch>
        </p:blipFill>
        <p:spPr>
          <a:xfrm>
            <a:off x="472967" y="-9427"/>
            <a:ext cx="8433819" cy="7173398"/>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6993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JO" sz="4000" b="1" kern="0" dirty="0">
                <a:solidFill>
                  <a:schemeClr val="bg1"/>
                </a:solidFill>
                <a:latin typeface="Arial" panose="020B0604020202020204" pitchFamily="34" charset="0"/>
                <a:ea typeface="ＭＳ Ｐゴシック" charset="0"/>
                <a:cs typeface="Arial" panose="020B0604020202020204" pitchFamily="34" charset="0"/>
              </a:rPr>
              <a:t>ملاحظات </a:t>
            </a:r>
          </a:p>
          <a:p>
            <a:pPr eaLnBrk="1" hangingPunct="1"/>
            <a:r>
              <a:rPr lang="ar-JO" sz="4000" b="1" kern="0" dirty="0">
                <a:solidFill>
                  <a:schemeClr val="bg1"/>
                </a:solidFill>
                <a:latin typeface="Arial" panose="020B0604020202020204" pitchFamily="34" charset="0"/>
                <a:ea typeface="ＭＳ Ｐゴシック" charset="0"/>
                <a:cs typeface="Arial" panose="020B0604020202020204" pitchFamily="34" charset="0"/>
              </a:rPr>
              <a:t>صف مسح العهد الجديد</a:t>
            </a:r>
            <a:endParaRPr lang="en-US" sz="1400" b="1" kern="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JO" sz="4000" b="1" kern="0" dirty="0">
                <a:solidFill>
                  <a:schemeClr val="bg1"/>
                </a:solidFill>
                <a:latin typeface="Arial" panose="020B0604020202020204" pitchFamily="34" charset="0"/>
                <a:ea typeface="ＭＳ Ｐゴシック" charset="0"/>
                <a:cs typeface="Arial" panose="020B0604020202020204" pitchFamily="34" charset="0"/>
              </a:rPr>
              <a:t>الترجمات</a:t>
            </a:r>
            <a:endParaRPr lang="en-US" sz="1400" b="1" kern="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dirty="0">
                <a:solidFill>
                  <a:schemeClr val="bg1"/>
                </a:solidFill>
                <a:ea typeface="ＭＳ Ｐゴシック" charset="0"/>
              </a:rPr>
              <a:t>الصينية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altLang="zh-CN" sz="2800" b="1" kern="0" dirty="0">
                <a:solidFill>
                  <a:schemeClr val="bg1"/>
                </a:solidFill>
                <a:latin typeface="Arial" panose="020B0604020202020204" pitchFamily="34" charset="0"/>
                <a:ea typeface="ＭＳ Ｐゴシック" charset="0"/>
                <a:cs typeface="ＭＳ Ｐゴシック" charset="0"/>
              </a:rPr>
              <a:t>01-</a:t>
            </a:r>
            <a:r>
              <a:rPr lang="zh-CN" altLang="en-US" sz="2800" b="1" kern="0" dirty="0">
                <a:solidFill>
                  <a:schemeClr val="bg1"/>
                </a:solidFill>
                <a:latin typeface="Arial" panose="020B0604020202020204" pitchFamily="34" charset="0"/>
                <a:ea typeface="ＭＳ Ｐゴシック" charset="0"/>
                <a:cs typeface="ＭＳ Ｐゴシック" charset="0"/>
              </a:rPr>
              <a:t>马太福音</a:t>
            </a:r>
            <a:r>
              <a:rPr lang="en-US" altLang="zh-CN" sz="2800" b="1" kern="0" dirty="0">
                <a:solidFill>
                  <a:schemeClr val="bg1"/>
                </a:solidFill>
                <a:latin typeface="Arial" panose="020B0604020202020204" pitchFamily="34" charset="0"/>
                <a:ea typeface="ＭＳ Ｐゴシック" charset="0"/>
                <a:cs typeface="ＭＳ Ｐゴシック" charset="0"/>
              </a:rPr>
              <a:t>_1-14_377_</a:t>
            </a:r>
            <a:r>
              <a:rPr lang="en-US" sz="2800" b="1" kern="0" dirty="0">
                <a:solidFill>
                  <a:schemeClr val="bg1"/>
                </a:solidFill>
                <a:latin typeface="Arial" panose="020B0604020202020204" pitchFamily="34" charset="0"/>
                <a:ea typeface="ＭＳ Ｐゴシック" charset="0"/>
                <a:cs typeface="ＭＳ Ｐゴシック" charset="0"/>
              </a:rPr>
              <a:t>cmn_ns_1773_v20.pptx</a:t>
            </a:r>
            <a:endParaRPr lang="en-US" sz="1050" b="1" kern="0" dirty="0">
              <a:solidFill>
                <a:schemeClr val="bg1"/>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rtl="1">
              <a:defRPr/>
            </a:pPr>
            <a:r>
              <a:rPr lang="ar-JO" sz="5400" dirty="0">
                <a:solidFill>
                  <a:schemeClr val="tx1"/>
                </a:solidFill>
                <a:effectLst>
                  <a:glow rad="266700">
                    <a:schemeClr val="bg1">
                      <a:alpha val="75000"/>
                    </a:schemeClr>
                  </a:glow>
                </a:effectLst>
                <a:cs typeface="Arial" panose="020B0604020202020204" pitchFamily="34" charset="0"/>
              </a:rPr>
              <a:t>أولادنا الثلاثة</a:t>
            </a:r>
            <a:endParaRPr lang="en-US" sz="5400" dirty="0">
              <a:solidFill>
                <a:schemeClr val="tx1"/>
              </a:solidFill>
              <a:effectLst>
                <a:glow rad="266700">
                  <a:schemeClr val="bg1">
                    <a:alpha val="75000"/>
                  </a:schemeClr>
                </a:glow>
              </a:effectLst>
              <a:cs typeface="Arial" panose="020B0604020202020204" pitchFamily="34" charset="0"/>
            </a:endParaRPr>
          </a:p>
        </p:txBody>
      </p:sp>
    </p:spTree>
    <p:extLst>
      <p:ext uri="{BB962C8B-B14F-4D97-AF65-F5344CB8AC3E}">
        <p14:creationId xmlns:p14="http://schemas.microsoft.com/office/powerpoint/2010/main" val="308583771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الأندونيسية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80296154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المنغولية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71802877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ar-JO" sz="4000" dirty="0">
                <a:solidFill>
                  <a:schemeClr val="bg1"/>
                </a:solidFill>
                <a:ea typeface="ＭＳ Ｐゴシック" charset="0"/>
              </a:rPr>
              <a:t>الفيتنامية</a:t>
            </a:r>
            <a:endParaRPr lang="en-US" sz="1400" dirty="0">
              <a:solidFill>
                <a:schemeClr val="bg1"/>
              </a:solidFill>
              <a:ea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FE434A-4630-42B9-7709-B1CAB3A5DE5A}"/>
              </a:ext>
            </a:extLst>
          </p:cNvPr>
          <p:cNvPicPr>
            <a:picLocks noChangeAspect="1"/>
          </p:cNvPicPr>
          <p:nvPr/>
        </p:nvPicPr>
        <p:blipFill>
          <a:blip r:embed="rId3"/>
          <a:stretch>
            <a:fillRect/>
          </a:stretch>
        </p:blipFill>
        <p:spPr>
          <a:xfrm>
            <a:off x="129579" y="0"/>
            <a:ext cx="8772482" cy="7461448"/>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42017" name="Rectangle 1026"/>
          <p:cNvSpPr>
            <a:spLocks noGrp="1" noChangeArrowheads="1"/>
          </p:cNvSpPr>
          <p:nvPr>
            <p:ph type="ctrTitle"/>
          </p:nvPr>
        </p:nvSpPr>
        <p:spPr>
          <a:xfrm>
            <a:off x="4932040" y="620688"/>
            <a:ext cx="4032448" cy="792088"/>
          </a:xfrm>
          <a:solidFill>
            <a:schemeClr val="tx1"/>
          </a:solidFill>
        </p:spPr>
        <p:txBody>
          <a:bodyPr anchor="ctr"/>
          <a:lstStyle/>
          <a:p>
            <a:pPr eaLnBrk="1" hangingPunct="1"/>
            <a:r>
              <a:rPr lang="ar-SA" sz="4800" dirty="0">
                <a:solidFill>
                  <a:schemeClr val="bg1"/>
                </a:solidFill>
                <a:ea typeface="ＭＳ Ｐゴシック" charset="0"/>
              </a:rPr>
              <a:t>العربية </a:t>
            </a:r>
            <a:endParaRPr lang="en-US" sz="1800" dirty="0">
              <a:solidFill>
                <a:schemeClr val="bg1"/>
              </a:solidFill>
              <a:ea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140968"/>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SA" altLang="zh-CN" sz="2800" b="1" kern="0" dirty="0">
                <a:solidFill>
                  <a:schemeClr val="bg1"/>
                </a:solidFill>
                <a:latin typeface="Arial" panose="020B0604020202020204" pitchFamily="34" charset="0"/>
                <a:ea typeface="ＭＳ Ｐゴシック" charset="0"/>
                <a:cs typeface="Arial" panose="020B0604020202020204" pitchFamily="34" charset="0"/>
              </a:rPr>
              <a:t>01-متى_1-14-247</a:t>
            </a:r>
            <a:r>
              <a:rPr lang="en-US" altLang="zh-CN" sz="2800" b="1" kern="0" dirty="0">
                <a:solidFill>
                  <a:schemeClr val="bg1"/>
                </a:solidFill>
                <a:latin typeface="Arial" panose="020B0604020202020204" pitchFamily="34" charset="0"/>
                <a:ea typeface="ＭＳ Ｐゴシック" charset="0"/>
                <a:cs typeface="Arial" panose="020B0604020202020204" pitchFamily="34" charset="0"/>
              </a:rPr>
              <a:t>eng-502_ara_ns_1773_v34</a:t>
            </a:r>
            <a:r>
              <a:rPr lang="en-US" sz="2800" b="1" kern="0" dirty="0">
                <a:solidFill>
                  <a:schemeClr val="bg1"/>
                </a:solidFill>
                <a:latin typeface="Arial" panose="020B0604020202020204" pitchFamily="34" charset="0"/>
                <a:ea typeface="ＭＳ Ｐゴシック" charset="0"/>
                <a:cs typeface="Arial" panose="020B0604020202020204" pitchFamily="34" charset="0"/>
              </a:rPr>
              <a:t>.pptx</a:t>
            </a:r>
            <a:endParaRPr lang="en-US" sz="1050" b="1" kern="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884878" y="620688"/>
            <a:ext cx="4032448" cy="576064"/>
          </a:xfrm>
          <a:prstGeom prst="rect">
            <a:avLst/>
          </a:prstGeom>
          <a:solidFill>
            <a:srgbClr val="BED4D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SA" sz="4800" b="1" kern="0" dirty="0">
                <a:solidFill>
                  <a:schemeClr val="tx1"/>
                </a:solidFill>
                <a:latin typeface="Arial" panose="020B0604020202020204" pitchFamily="34" charset="0"/>
                <a:ea typeface="ＭＳ Ｐゴシック" charset="0"/>
                <a:cs typeface="Arial" panose="020B0604020202020204" pitchFamily="34"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err="1">
                <a:solidFill>
                  <a:schemeClr val="bg1"/>
                </a:solidFill>
                <a:ea typeface="ＭＳ Ｐゴシック" charset="0"/>
              </a:rPr>
              <a:t>BibleStudyDownloads.org</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rPr>
              <a:t>7</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cs typeface="Arial" panose="020B0604020202020204" pitchFamily="34" charset="0"/>
            </a:endParaRPr>
          </a:p>
        </p:txBody>
      </p:sp>
      <p:pic>
        <p:nvPicPr>
          <p:cNvPr id="5" name="Picture 4">
            <a:extLst>
              <a:ext uri="{FF2B5EF4-FFF2-40B4-BE49-F238E27FC236}">
                <a16:creationId xmlns:a16="http://schemas.microsoft.com/office/drawing/2014/main" id="{D4407F31-9917-404B-BFA8-AFDD513081D7}"/>
              </a:ext>
            </a:extLst>
          </p:cNvPr>
          <p:cNvPicPr>
            <a:picLocks noChangeAspect="1"/>
          </p:cNvPicPr>
          <p:nvPr/>
        </p:nvPicPr>
        <p:blipFill>
          <a:blip r:embed="rId3"/>
          <a:stretch>
            <a:fillRect/>
          </a:stretch>
        </p:blipFill>
        <p:spPr>
          <a:xfrm>
            <a:off x="-20827" y="947699"/>
            <a:ext cx="9144000" cy="4962601"/>
          </a:xfrm>
          <a:prstGeom prst="rect">
            <a:avLst/>
          </a:prstGeom>
        </p:spPr>
      </p:pic>
      <p:sp>
        <p:nvSpPr>
          <p:cNvPr id="7" name="Rectangle 1026">
            <a:extLst>
              <a:ext uri="{FF2B5EF4-FFF2-40B4-BE49-F238E27FC236}">
                <a16:creationId xmlns:a16="http://schemas.microsoft.com/office/drawing/2014/main" id="{5E595115-99A9-5D42-866B-76CD4DDE9DF1}"/>
              </a:ext>
            </a:extLst>
          </p:cNvPr>
          <p:cNvSpPr txBox="1">
            <a:spLocks noChangeArrowheads="1"/>
          </p:cNvSpPr>
          <p:nvPr/>
        </p:nvSpPr>
        <p:spPr bwMode="auto">
          <a:xfrm>
            <a:off x="11575" y="130215"/>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ar-SA" sz="5400" b="1" kern="0" dirty="0">
                <a:solidFill>
                  <a:schemeClr val="bg1"/>
                </a:solidFill>
                <a:latin typeface="Arial" panose="020B0604020202020204" pitchFamily="34" charset="0"/>
                <a:ea typeface="ＭＳ Ｐゴシック" charset="0"/>
                <a:cs typeface="Arial" panose="020B0604020202020204" pitchFamily="34" charset="0"/>
              </a:rPr>
              <a:t>تفسير الكتاب المقدس</a:t>
            </a:r>
          </a:p>
        </p:txBody>
      </p:sp>
    </p:spTree>
    <p:extLst>
      <p:ext uri="{BB962C8B-B14F-4D97-AF65-F5344CB8AC3E}">
        <p14:creationId xmlns:p14="http://schemas.microsoft.com/office/powerpoint/2010/main" val="364762824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dirty="0">
                <a:solidFill>
                  <a:schemeClr val="bg1"/>
                </a:solidFill>
                <a:effectLst>
                  <a:outerShdw blurRad="38100" dist="38100" dir="2700000" algn="tl">
                    <a:srgbClr val="000000"/>
                  </a:outerShdw>
                </a:effectLst>
                <a:ea typeface="ＭＳ Ｐゴシック" charset="0"/>
              </a:rPr>
              <a:t>الخدمات في آسيا</a:t>
            </a:r>
            <a:endParaRPr lang="en-US" sz="5400" dirty="0">
              <a:solidFill>
                <a:schemeClr val="bg1"/>
              </a:solidFill>
              <a:effectLst>
                <a:outerShdw blurRad="38100" dist="38100" dir="2700000" algn="tl">
                  <a:srgbClr val="000000"/>
                </a:outerShdw>
              </a:effectLst>
              <a:ea typeface="ＭＳ Ｐゴシック" charset="0"/>
            </a:endParaRP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err="1">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WorldVenture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قائد حقل سنغافورة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Singapore Bible College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أستاذ الوعظ والكتاب المقدس</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Singapore Bible College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مشرف على الدكتوراة في الخدمة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Adjunct Professor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أستاذ مساعد للتعليم في 12 دولة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The Bible…Basically</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مدير الترجمة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BibleStudyDownloads.org</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مؤسس الموقع</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Crossroads International Church</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راعي-معلم</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التعليم 1994-2021</a:t>
            </a:r>
            <a:endParaRPr lang="en-US" dirty="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3995936" y="5410200"/>
            <a:ext cx="2376263"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الكتاب المقدس 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الأردن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نيبال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ext Box 19">
            <a:extLst>
              <a:ext uri="{FF2B5EF4-FFF2-40B4-BE49-F238E27FC236}">
                <a16:creationId xmlns:a16="http://schemas.microsoft.com/office/drawing/2014/main" id="{A1727416-DA0F-8B45-B7F4-D137E3121521}"/>
              </a:ext>
            </a:extLst>
          </p:cNvPr>
          <p:cNvSpPr txBox="1">
            <a:spLocks noChangeArrowheads="1"/>
          </p:cNvSpPr>
          <p:nvPr/>
        </p:nvSpPr>
        <p:spPr bwMode="auto">
          <a:xfrm>
            <a:off x="1961" y="107625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319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30957-4302-7445-9197-8BEBC7985F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73" y="29469"/>
            <a:ext cx="3609555" cy="6858000"/>
          </a:xfrm>
          <a:prstGeom prst="rect">
            <a:avLst/>
          </a:prstGeom>
        </p:spPr>
      </p:pic>
      <p:pic>
        <p:nvPicPr>
          <p:cNvPr id="8" name="Picture 7">
            <a:extLst>
              <a:ext uri="{FF2B5EF4-FFF2-40B4-BE49-F238E27FC236}">
                <a16:creationId xmlns:a16="http://schemas.microsoft.com/office/drawing/2014/main" id="{988043F0-D1AC-6340-BBCD-4C907437D929}"/>
              </a:ext>
            </a:extLst>
          </p:cNvPr>
          <p:cNvPicPr>
            <a:picLocks noChangeAspect="1"/>
          </p:cNvPicPr>
          <p:nvPr/>
        </p:nvPicPr>
        <p:blipFill>
          <a:blip r:embed="rId4"/>
          <a:stretch>
            <a:fillRect/>
          </a:stretch>
        </p:blipFill>
        <p:spPr>
          <a:xfrm>
            <a:off x="5444108" y="-1"/>
            <a:ext cx="3729705" cy="6887469"/>
          </a:xfrm>
          <a:prstGeom prst="rect">
            <a:avLst/>
          </a:prstGeom>
        </p:spPr>
      </p:pic>
      <p:sp>
        <p:nvSpPr>
          <p:cNvPr id="900098" name="Rectangle 2"/>
          <p:cNvSpPr>
            <a:spLocks noGrp="1" noChangeArrowheads="1"/>
          </p:cNvSpPr>
          <p:nvPr>
            <p:ph type="ctrTitle"/>
          </p:nvPr>
        </p:nvSpPr>
        <p:spPr>
          <a:xfrm>
            <a:off x="3706374" y="29468"/>
            <a:ext cx="1731254" cy="3399531"/>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أحصل على بطاقة الصلاة الخاصة بنا</a:t>
            </a:r>
            <a:endParaRPr lang="en-US" sz="32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6394497"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الخلف</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956871" y="6363904"/>
            <a:ext cx="1785257" cy="494096"/>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الأمام</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953316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قادنا الله من آسيا إلى الشرق الأوسط وشمال أفريقيا</a:t>
            </a:r>
            <a:endParaRPr lang="en-US" sz="3200" dirty="0">
              <a:effectLst>
                <a:glow rad="127000">
                  <a:schemeClr val="tx1"/>
                </a:glow>
              </a:effectLst>
              <a:ea typeface="ＭＳ Ｐゴシック"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376064"/>
            <a:ext cx="2209800"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سنغافورة</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الأردن</a:t>
            </a:r>
            <a:endParaRPr kumimoji="0" lang="en-US" sz="2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6287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Amman International Church</a:t>
            </a:r>
          </a:p>
        </p:txBody>
      </p:sp>
      <p:pic>
        <p:nvPicPr>
          <p:cNvPr id="8" name="Picture 7">
            <a:extLst>
              <a:ext uri="{FF2B5EF4-FFF2-40B4-BE49-F238E27FC236}">
                <a16:creationId xmlns:a16="http://schemas.microsoft.com/office/drawing/2014/main" id="{36C02B02-4AB7-D484-1E3A-A343E074973E}"/>
              </a:ext>
            </a:extLst>
          </p:cNvPr>
          <p:cNvPicPr>
            <a:picLocks noChangeAspect="1"/>
          </p:cNvPicPr>
          <p:nvPr/>
        </p:nvPicPr>
        <p:blipFill rotWithShape="1">
          <a:blip r:embed="rId3"/>
          <a:srcRect t="13975" r="1574" b="10465"/>
          <a:stretch/>
        </p:blipFill>
        <p:spPr>
          <a:xfrm>
            <a:off x="-1020006" y="29468"/>
            <a:ext cx="10997598" cy="5276627"/>
          </a:xfrm>
          <a:prstGeom prst="rect">
            <a:avLst/>
          </a:prstGeom>
        </p:spPr>
      </p:pic>
    </p:spTree>
    <p:extLst>
      <p:ext uri="{BB962C8B-B14F-4D97-AF65-F5344CB8AC3E}">
        <p14:creationId xmlns:p14="http://schemas.microsoft.com/office/powerpoint/2010/main" val="18563825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B44159-B38B-ACBC-772F-71422AD0C7A0}"/>
              </a:ext>
            </a:extLst>
          </p:cNvPr>
          <p:cNvPicPr>
            <a:picLocks noChangeAspect="1"/>
          </p:cNvPicPr>
          <p:nvPr/>
        </p:nvPicPr>
        <p:blipFill>
          <a:blip r:embed="rId2"/>
          <a:srcRect l="17191" t="4270" r="26119" b="20143"/>
          <a:stretch>
            <a:fillRect/>
          </a:stretch>
        </p:blipFill>
        <p:spPr>
          <a:xfrm>
            <a:off x="1" y="0"/>
            <a:ext cx="9144000"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018636074"/>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ar-JO" sz="8800" dirty="0">
                <a:effectLst/>
                <a:ea typeface="ＭＳ Ｐゴシック" charset="0"/>
              </a:rPr>
              <a:t>العربية</a:t>
            </a:r>
            <a:endParaRPr lang="en-US" sz="8800" dirty="0">
              <a:effectLst/>
              <a:ea typeface="ＭＳ Ｐゴシック"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Dr. Rick Griffith</a:t>
            </a:r>
            <a:endParaRPr kumimoji="0" lang="ar-SA"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 name="Picture 3">
            <a:extLst>
              <a:ext uri="{FF2B5EF4-FFF2-40B4-BE49-F238E27FC236}">
                <a16:creationId xmlns:a16="http://schemas.microsoft.com/office/drawing/2014/main" id="{EC429C74-E870-9F4A-88C1-A972C2C90831}"/>
              </a:ext>
            </a:extLst>
          </p:cNvPr>
          <p:cNvPicPr>
            <a:picLocks noChangeAspect="1"/>
          </p:cNvPicPr>
          <p:nvPr/>
        </p:nvPicPr>
        <p:blipFill>
          <a:blip r:embed="rId4"/>
          <a:stretch>
            <a:fillRect/>
          </a:stretch>
        </p:blipFill>
        <p:spPr>
          <a:xfrm rot="21018812">
            <a:off x="1258521" y="1535421"/>
            <a:ext cx="7518400" cy="1600200"/>
          </a:xfrm>
          <a:prstGeom prst="rect">
            <a:avLst/>
          </a:prstGeom>
        </p:spPr>
      </p:pic>
    </p:spTree>
    <p:extLst>
      <p:ext uri="{BB962C8B-B14F-4D97-AF65-F5344CB8AC3E}">
        <p14:creationId xmlns:p14="http://schemas.microsoft.com/office/powerpoint/2010/main" val="104458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8936" cy="40011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cs typeface="Arial" panose="020B0604020202020204" pitchFamily="34" charset="0"/>
              </a:rPr>
              <a:t>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3" name="Rectangle 1029"/>
          <p:cNvSpPr>
            <a:spLocks noChangeArrowheads="1"/>
          </p:cNvSpPr>
          <p:nvPr/>
        </p:nvSpPr>
        <p:spPr bwMode="auto">
          <a:xfrm>
            <a:off x="0" y="1219200"/>
            <a:ext cx="88392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marR="0" lvl="0" indent="-342900" algn="r" defTabSz="914400" rtl="1" eaLnBrk="1" fontAlgn="base" latinLnBrk="0" hangingPunct="1">
              <a:lnSpc>
                <a:spcPct val="90000"/>
              </a:lnSpc>
              <a:spcBef>
                <a:spcPct val="20000"/>
              </a:spcBef>
              <a:spcAft>
                <a:spcPct val="0"/>
              </a:spcAft>
              <a:buClr>
                <a:srgbClr val="FFFF00"/>
              </a:buClr>
              <a:buSzPct val="75000"/>
              <a:buFont typeface="Wingdings" charset="0"/>
              <a:buChar char="n"/>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مسح رسالة كل من السبعة وعشرين سفراً في العهد الجديد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FF00"/>
              </a:buClr>
              <a:buSzPct val="75000"/>
              <a:buFont typeface="Wingdings" charset="0"/>
              <a:buChar char="n"/>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علاقتهم ببعضهم البعض</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FF00"/>
              </a:buClr>
              <a:buSzPct val="75000"/>
              <a:buFont typeface="Wingdings" charset="0"/>
              <a:buChar char="n"/>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مسائل تعريفية (المؤلف، التاريخ، المناسبة، الفرادة ... الخ) 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FF00"/>
              </a:buClr>
              <a:buSzPct val="75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عوامل كنيسة القرن الأول (مثل التسلسل الزمني والتاريخ) التي أثرت على حياة وخدمة الكنيسة الأولى كما أثرت على إرسالية الكنيسة اليوم</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أهداف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352" name="Rectangle 16"/>
          <p:cNvSpPr>
            <a:spLocks noChangeArrowheads="1"/>
          </p:cNvSpPr>
          <p:nvPr/>
        </p:nvSpPr>
        <p:spPr bwMode="auto">
          <a:xfrm>
            <a:off x="0" y="1219200"/>
            <a:ext cx="9144000" cy="5638800"/>
          </a:xfrm>
          <a:prstGeom prst="rect">
            <a:avLst/>
          </a:prstGeom>
          <a:noFill/>
          <a:ln w="12700" cap="sq">
            <a:noFill/>
            <a:miter lim="800000"/>
            <a:headEnd type="none" w="sm" len="sm"/>
            <a:tailEnd type="none" w="sm" len="sm"/>
          </a:ln>
          <a:effectLst/>
        </p:spPr>
        <p:txBody>
          <a:bodyPr/>
          <a:lstStyle/>
          <a:p>
            <a:pPr marL="609600" marR="0" lvl="0" indent="-609600" algn="ctr" defTabSz="914400" rtl="0" eaLnBrk="1" fontAlgn="base" latinLnBrk="0" hangingPunct="1">
              <a:lnSpc>
                <a:spcPct val="90000"/>
              </a:lnSpc>
              <a:spcBef>
                <a:spcPct val="0"/>
              </a:spcBef>
              <a:spcAft>
                <a:spcPct val="0"/>
              </a:spcAft>
              <a:buClr>
                <a:srgbClr val="FFFF00"/>
              </a:buClr>
              <a:buSzPct val="75000"/>
              <a:buFont typeface="Wingdings" charset="0"/>
              <a:buNone/>
              <a:tabLst/>
              <a:defRPr/>
            </a:pP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نهاية هذا المساق سيكون الطالب قادراً على ...</a:t>
            </a:r>
            <a:endParaRPr kumimoji="0" lang="en-US" altLang="zh-CN"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90000"/>
              </a:lnSpc>
              <a:spcBef>
                <a:spcPct val="0"/>
              </a:spcBef>
              <a:spcAft>
                <a:spcPct val="0"/>
              </a:spcAft>
              <a:buClr>
                <a:srgbClr val="FFFF00"/>
              </a:buClr>
              <a:buSzPct val="75000"/>
              <a:buFont typeface="Wingdings" charset="0"/>
              <a:buNone/>
              <a:tabLst/>
              <a:defRPr/>
            </a:pP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0" eaLnBrk="1" fontAlgn="base" latinLnBrk="0" hangingPunct="1">
              <a:lnSpc>
                <a:spcPct val="90000"/>
              </a:lnSpc>
              <a:spcBef>
                <a:spcPct val="0"/>
              </a:spcBef>
              <a:spcAft>
                <a:spcPct val="0"/>
              </a:spcAft>
              <a:buClr>
                <a:srgbClr val="FFFF00"/>
              </a:buClr>
              <a:buSzPct val="75000"/>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 ذكر المؤلف، التاريخ، الأصل، المستلمين، المناسبة، الخصائص، الملائمة </a:t>
            </a:r>
          </a:p>
          <a:p>
            <a:pPr marR="0" lvl="0" algn="r" defTabSz="914400" rtl="0" eaLnBrk="1" fontAlgn="base" latinLnBrk="0" hangingPunct="1">
              <a:lnSpc>
                <a:spcPct val="90000"/>
              </a:lnSpc>
              <a:spcBef>
                <a:spcPct val="0"/>
              </a:spcBef>
              <a:spcAft>
                <a:spcPct val="0"/>
              </a:spcAft>
              <a:buClr>
                <a:srgbClr val="FFFF00"/>
              </a:buClr>
              <a:buSzPct val="75000"/>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وحجة كل من السبعة وعشرين سفراً في العهد الجديد</a:t>
            </a:r>
            <a:endParaRPr kumimoji="0" lang="en-US"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90000"/>
              </a:lnSpc>
              <a:spcBef>
                <a:spcPct val="0"/>
              </a:spcBef>
              <a:spcAft>
                <a:spcPct val="0"/>
              </a:spcAft>
              <a:buClr>
                <a:srgbClr val="FFFF00"/>
              </a:buClr>
              <a:buSzPct val="75000"/>
              <a:buFontTx/>
              <a:buNone/>
              <a:tabLst/>
              <a:defRPr/>
            </a:pP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
                <a:srgbClr val="FFFFFF"/>
              </a:buClr>
              <a:buSzPct val="75000"/>
              <a:buFont typeface="Wingdings" charset="0"/>
              <a:buNone/>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ب. وضع كل سفر من أسفار العهد الجديد في ترتيب زمني بالتزامن مع سفر </a:t>
            </a:r>
          </a:p>
          <a:p>
            <a:pPr marL="609600" marR="0" lvl="0" indent="-609600" algn="r" defTabSz="914400" rtl="0" eaLnBrk="1" fontAlgn="base" latinLnBrk="0" hangingPunct="1">
              <a:lnSpc>
                <a:spcPct val="90000"/>
              </a:lnSpc>
              <a:spcBef>
                <a:spcPct val="0"/>
              </a:spcBef>
              <a:spcAft>
                <a:spcPct val="0"/>
              </a:spcAft>
              <a:buClr>
                <a:srgbClr val="FFFFFF"/>
              </a:buClr>
              <a:buSzPct val="75000"/>
              <a:buFont typeface="Wingdings" charset="0"/>
              <a:buNone/>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الأعمال، التاريخ الروماني والتاريخ اليهودي</a:t>
            </a:r>
            <a:endParaRPr kumimoji="0" lang="en-US"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90000"/>
              </a:lnSpc>
              <a:spcBef>
                <a:spcPct val="0"/>
              </a:spcBef>
              <a:spcAft>
                <a:spcPct val="0"/>
              </a:spcAft>
              <a:buClr>
                <a:srgbClr val="FFFFFF"/>
              </a:buClr>
              <a:buSzPct val="75000"/>
              <a:buFont typeface="Wingdings" charset="0"/>
              <a:buNone/>
              <a:tabLst/>
              <a:defRPr/>
            </a:pPr>
            <a:endParaRPr kumimoji="0" lang="en-US" altLang="zh-CN"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
                <a:srgbClr val="FFFFFF"/>
              </a:buClr>
              <a:buSzPct val="75000"/>
              <a:buFontTx/>
              <a:buNone/>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 تعليم المحتوى الأساسي للمساق بالإنجليزية و/أو تحضير ذلك في لغة </a:t>
            </a:r>
          </a:p>
          <a:p>
            <a:pPr marL="609600" marR="0" lvl="0" indent="-609600" algn="r" defTabSz="914400" rtl="0" eaLnBrk="1" fontAlgn="base" latinLnBrk="0" hangingPunct="1">
              <a:lnSpc>
                <a:spcPct val="90000"/>
              </a:lnSpc>
              <a:spcBef>
                <a:spcPct val="0"/>
              </a:spcBef>
              <a:spcAft>
                <a:spcPct val="0"/>
              </a:spcAft>
              <a:buClr>
                <a:srgbClr val="FFFFFF"/>
              </a:buClr>
              <a:buSzPct val="75000"/>
              <a:buFontTx/>
              <a:buNone/>
              <a:tabLst/>
              <a:defRPr/>
            </a:pPr>
            <a:r>
              <a:rPr lang="ar-JO" altLang="zh-CN"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المتعلم الأصلية</a:t>
            </a:r>
            <a:endParaRPr kumimoji="0" lang="en-US"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90000"/>
              </a:lnSpc>
              <a:spcBef>
                <a:spcPct val="0"/>
              </a:spcBef>
              <a:spcAft>
                <a:spcPct val="0"/>
              </a:spcAft>
              <a:buClr>
                <a:srgbClr val="FFFFFF"/>
              </a:buClr>
              <a:buSzPct val="75000"/>
              <a:buFont typeface="Wingdings" charset="0"/>
              <a:buNone/>
              <a:tabLst/>
              <a:defRPr/>
            </a:pPr>
            <a:endParaRPr kumimoji="0" lang="en-US"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
                <a:srgbClr val="FFFFFF"/>
              </a:buClr>
              <a:buSzPct val="75000"/>
              <a:buFont typeface="Wingdings" charset="0"/>
              <a:buNone/>
              <a:tabLst/>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ث. التعلم من الإختبار قيمة التعلم عبر الإنترنت لمعرفة كيف التعلم من خلال </a:t>
            </a:r>
          </a:p>
          <a:p>
            <a:pPr marL="609600" marR="0" lvl="0" indent="-609600" algn="r" defTabSz="914400" rtl="0" eaLnBrk="1" fontAlgn="base" latinLnBrk="0" hangingPunct="1">
              <a:lnSpc>
                <a:spcPct val="90000"/>
              </a:lnSpc>
              <a:spcBef>
                <a:spcPct val="0"/>
              </a:spcBef>
              <a:spcAft>
                <a:spcPct val="0"/>
              </a:spcAft>
              <a:buClr>
                <a:srgbClr val="FFFFFF"/>
              </a:buClr>
              <a:buSzPct val="75000"/>
              <a:buFont typeface="Wingdings" charset="0"/>
              <a:buNone/>
              <a:tabLst/>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الشبكة</a:t>
            </a:r>
            <a:endParaRPr kumimoji="0" lang="en-US"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3" end="3"/>
                                            </p:txEl>
                                          </p:spTgt>
                                        </p:tgtEl>
                                        <p:attrNameLst>
                                          <p:attrName>style.visibility</p:attrName>
                                        </p:attrNameLst>
                                      </p:cBhvr>
                                      <p:to>
                                        <p:strVal val="visible"/>
                                      </p:to>
                                    </p:set>
                                    <p:anim calcmode="lin" valueType="num">
                                      <p:cBhvr additive="base">
                                        <p:cTn id="19" dur="500" fill="hold"/>
                                        <p:tgtEl>
                                          <p:spTgt spid="1435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5" end="5"/>
                                            </p:txEl>
                                          </p:spTgt>
                                        </p:tgtEl>
                                        <p:attrNameLst>
                                          <p:attrName>style.visibility</p:attrName>
                                        </p:attrNameLst>
                                      </p:cBhvr>
                                      <p:to>
                                        <p:strVal val="visible"/>
                                      </p:to>
                                    </p:set>
                                    <p:anim calcmode="lin" valueType="num">
                                      <p:cBhvr additive="base">
                                        <p:cTn id="25" dur="500" fill="hold"/>
                                        <p:tgtEl>
                                          <p:spTgt spid="14352">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6" end="6"/>
                                            </p:txEl>
                                          </p:spTgt>
                                        </p:tgtEl>
                                        <p:attrNameLst>
                                          <p:attrName>style.visibility</p:attrName>
                                        </p:attrNameLst>
                                      </p:cBhvr>
                                      <p:to>
                                        <p:strVal val="visible"/>
                                      </p:to>
                                    </p:set>
                                    <p:anim calcmode="lin" valueType="num">
                                      <p:cBhvr additive="base">
                                        <p:cTn id="31"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52">
                                            <p:txEl>
                                              <p:pRg st="8" end="8"/>
                                            </p:txEl>
                                          </p:spTgt>
                                        </p:tgtEl>
                                        <p:attrNameLst>
                                          <p:attrName>style.visibility</p:attrName>
                                        </p:attrNameLst>
                                      </p:cBhvr>
                                      <p:to>
                                        <p:strVal val="visible"/>
                                      </p:to>
                                    </p:set>
                                    <p:anim calcmode="lin" valueType="num">
                                      <p:cBhvr additive="base">
                                        <p:cTn id="37"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352">
                                            <p:txEl>
                                              <p:pRg st="9" end="9"/>
                                            </p:txEl>
                                          </p:spTgt>
                                        </p:tgtEl>
                                        <p:attrNameLst>
                                          <p:attrName>style.visibility</p:attrName>
                                        </p:attrNameLst>
                                      </p:cBhvr>
                                      <p:to>
                                        <p:strVal val="visible"/>
                                      </p:to>
                                    </p:set>
                                    <p:anim calcmode="lin" valueType="num">
                                      <p:cBhvr additive="base">
                                        <p:cTn id="43" dur="500" fill="hold"/>
                                        <p:tgtEl>
                                          <p:spTgt spid="14352">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35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352">
                                            <p:txEl>
                                              <p:pRg st="11" end="11"/>
                                            </p:txEl>
                                          </p:spTgt>
                                        </p:tgtEl>
                                        <p:attrNameLst>
                                          <p:attrName>style.visibility</p:attrName>
                                        </p:attrNameLst>
                                      </p:cBhvr>
                                      <p:to>
                                        <p:strVal val="visible"/>
                                      </p:to>
                                    </p:set>
                                    <p:anim calcmode="lin" valueType="num">
                                      <p:cBhvr additive="base">
                                        <p:cTn id="49" dur="500" fill="hold"/>
                                        <p:tgtEl>
                                          <p:spTgt spid="14352">
                                            <p:txEl>
                                              <p:pRg st="11" end="1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35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352">
                                            <p:txEl>
                                              <p:pRg st="12" end="12"/>
                                            </p:txEl>
                                          </p:spTgt>
                                        </p:tgtEl>
                                        <p:attrNameLst>
                                          <p:attrName>style.visibility</p:attrName>
                                        </p:attrNameLst>
                                      </p:cBhvr>
                                      <p:to>
                                        <p:strVal val="visible"/>
                                      </p:to>
                                    </p:set>
                                    <p:anim calcmode="lin" valueType="num">
                                      <p:cBhvr additive="base">
                                        <p:cTn id="55" dur="500" fill="hold"/>
                                        <p:tgtEl>
                                          <p:spTgt spid="14352">
                                            <p:txEl>
                                              <p:pRg st="12" end="12"/>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435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فوائد الإنترنت</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1316"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400" b="1" dirty="0">
                <a:solidFill>
                  <a:srgbClr val="FFFFFF"/>
                </a:solidFill>
                <a:latin typeface="Arial" panose="020B0604020202020204" pitchFamily="34" charset="0"/>
                <a:cs typeface="Arial" panose="020B0604020202020204" pitchFamily="34" charset="0"/>
              </a:rPr>
              <a:t>2</a:t>
            </a:r>
            <a:endParaRPr lang="en-US" sz="2400" b="1" dirty="0">
              <a:solidFill>
                <a:srgbClr val="FFFFFF"/>
              </a:solidFill>
              <a:latin typeface="Arial" panose="020B0604020202020204" pitchFamily="34" charset="0"/>
              <a:cs typeface="Arial" panose="020B0604020202020204" pitchFamily="34" charset="0"/>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أ.</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الفائدة</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ب.</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التعلم الأفضل</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ج.</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إعداد الآخرين</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609600" indent="-609600" algn="r" eaLnBrk="1" hangingPunct="1">
              <a:spcBef>
                <a:spcPct val="20000"/>
              </a:spcBef>
              <a:buClr>
                <a:srgbClr val="FFFF00"/>
              </a:buClr>
              <a:buSzPct val="75000"/>
              <a:defRPr/>
            </a:pPr>
            <a:r>
              <a:rPr lang="ar-JO" sz="4000" b="1" dirty="0">
                <a:solidFill>
                  <a:schemeClr val="tx2"/>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د.</a:t>
            </a:r>
            <a:r>
              <a:rPr lang="ar-JO"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إختصار الوقت</a:t>
            </a:r>
            <a:endParaRPr lang="en-US" sz="40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612918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9121751" cy="1064884"/>
          </a:xfrm>
        </p:spPr>
        <p:txBody>
          <a:bodyPr/>
          <a:lstStyle/>
          <a:p>
            <a:pPr>
              <a:defRPr/>
            </a:pPr>
            <a:r>
              <a:rPr lang="ar-JO" sz="6000" dirty="0">
                <a:ea typeface="ＭＳ Ｐゴシック" charset="0"/>
              </a:rPr>
              <a:t>مواقعنا الأربعة</a:t>
            </a:r>
            <a:endParaRPr lang="en-US" sz="6000" dirty="0">
              <a:ea typeface="ＭＳ Ｐゴシック" charset="0"/>
            </a:endParaRPr>
          </a:p>
        </p:txBody>
      </p:sp>
      <p:grpSp>
        <p:nvGrpSpPr>
          <p:cNvPr id="6" name="Group 12"/>
          <p:cNvGrpSpPr>
            <a:grpSpLocks/>
          </p:cNvGrpSpPr>
          <p:nvPr/>
        </p:nvGrpSpPr>
        <p:grpSpPr bwMode="auto">
          <a:xfrm>
            <a:off x="3851398" y="3734643"/>
            <a:ext cx="5545138" cy="3006725"/>
            <a:chOff x="3851920" y="3789040"/>
            <a:chExt cx="5544616" cy="3007048"/>
          </a:xfrm>
        </p:grpSpPr>
        <p:pic>
          <p:nvPicPr>
            <p:cNvPr id="555013" name="Picture 5" descr="moodle gra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Moodle</a:t>
              </a:r>
              <a:b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(Reading &amp; Exams)</a:t>
              </a:r>
            </a:p>
          </p:txBody>
        </p:sp>
      </p:grpSp>
      <p:grpSp>
        <p:nvGrpSpPr>
          <p:cNvPr id="7" name="Group 6"/>
          <p:cNvGrpSpPr/>
          <p:nvPr/>
        </p:nvGrpSpPr>
        <p:grpSpPr>
          <a:xfrm>
            <a:off x="-108520" y="1300430"/>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dirty="0">
                  <a:effectLst>
                    <a:glow rad="228600">
                      <a:schemeClr val="bg2"/>
                    </a:glow>
                    <a:outerShdw blurRad="38100" dist="38100" dir="2700000" algn="tl">
                      <a:srgbClr val="000000"/>
                    </a:outerShdw>
                  </a:effectLst>
                  <a:latin typeface="Arial" panose="020B0604020202020204" pitchFamily="34" charset="0"/>
                  <a:cs typeface="Arial" panose="020B0604020202020204" pitchFamily="34" charset="0"/>
                </a:rPr>
                <a:t>BibleStudyDownloads.org</a:t>
              </a:r>
            </a:p>
            <a:p>
              <a:pPr algn="ctr">
                <a:spcBef>
                  <a:spcPct val="20000"/>
                </a:spcBef>
                <a:buClr>
                  <a:schemeClr val="tx2"/>
                </a:buClr>
                <a:buSzPct val="75000"/>
                <a:buFont typeface="Wingdings" charset="0"/>
                <a:buNone/>
                <a:defRPr/>
              </a:pPr>
              <a:r>
                <a:rPr lang="en-US" sz="3200" b="1" dirty="0">
                  <a:effectLst>
                    <a:glow rad="228600">
                      <a:schemeClr val="bg2"/>
                    </a:glow>
                    <a:outerShdw blurRad="38100" dist="38100" dir="2700000" algn="tl">
                      <a:srgbClr val="000000"/>
                    </a:outerShdw>
                  </a:effectLst>
                  <a:latin typeface="Arial" panose="020B0604020202020204" pitchFamily="34" charset="0"/>
                  <a:cs typeface="Arial" panose="020B0604020202020204" pitchFamily="34" charset="0"/>
                </a:rPr>
                <a:t>(Downloads)</a:t>
              </a:r>
            </a:p>
          </p:txBody>
        </p:sp>
      </p:grpSp>
    </p:spTree>
    <p:extLst>
      <p:ext uri="{BB962C8B-B14F-4D97-AF65-F5344CB8AC3E}">
        <p14:creationId xmlns:p14="http://schemas.microsoft.com/office/powerpoint/2010/main" val="4036346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745C6-41E2-9B43-A36A-EC7F3348D1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1066800"/>
            <a:ext cx="9144000" cy="5004673"/>
          </a:xfrm>
          <a:prstGeom prst="rect">
            <a:avLst/>
          </a:prstGeom>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كيفية الدخول إلى برنامج مودل ...</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23908" name="Text Box 4"/>
          <p:cNvSpPr txBox="1">
            <a:spLocks noChangeArrowheads="1"/>
          </p:cNvSpPr>
          <p:nvPr/>
        </p:nvSpPr>
        <p:spPr bwMode="auto">
          <a:xfrm>
            <a:off x="8578850" y="152400"/>
            <a:ext cx="356188"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1</a:t>
            </a:r>
            <a:endParaRPr lang="en-US" b="1" dirty="0">
              <a:latin typeface="Arial" panose="020B0604020202020204" pitchFamily="34" charset="0"/>
              <a:ea typeface="+mn-ea"/>
              <a:cs typeface="Arial" panose="020B0604020202020204" pitchFamily="34" charset="0"/>
            </a:endParaRP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indent="-342900" algn="r" rtl="1">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الدخول إلى الرابط الذي أعطته إياك جيتس</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اطبع بريدك الإلكتروني</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اطبع كلمة المرور الخاصة بك</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اضغط على الرسائل البولسية</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spcBef>
                <a:spcPct val="20000"/>
              </a:spcBef>
              <a:buClr>
                <a:schemeClr val="tx2"/>
              </a:buClr>
              <a:buSzPct val="75000"/>
              <a:buFont typeface="Wingdings" charset="0"/>
              <a:buChar char="n"/>
              <a:defRPr/>
            </a:pPr>
            <a:r>
              <a:rPr lang="ar-JO" sz="2000" b="1" dirty="0">
                <a:effectLst>
                  <a:outerShdw blurRad="38100" dist="38100" dir="2700000" algn="tl">
                    <a:srgbClr val="000000"/>
                  </a:outerShdw>
                </a:effectLst>
                <a:latin typeface="Arial" panose="020B0604020202020204" pitchFamily="34" charset="0"/>
                <a:cs typeface="Arial" panose="020B0604020202020204" pitchFamily="34" charset="0"/>
              </a:rPr>
              <a:t>خد اختبارك أو اكتب رسالة</a:t>
            </a:r>
            <a:endParaRPr lang="en-US" sz="2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panose="020B0604020202020204" pitchFamily="34" charset="0"/>
                <a:ea typeface="ＭＳ Ｐゴシック" charset="0"/>
                <a:cs typeface="Arial" panose="020B0604020202020204" pitchFamily="34" charset="0"/>
              </a:rPr>
              <a:t>يرافق الإمتحان النهائي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127.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9"/>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تقدير طالب التخرج</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بمعدل 4 علامات</a:t>
            </a:r>
            <a:endParaRPr kumimoji="0" lang="en-US"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251520" y="156898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القراءات</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1" y="673100"/>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4" y="1713002"/>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البحث</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4</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 name="Cloud 13"/>
          <p:cNvSpPr/>
          <p:nvPr/>
        </p:nvSpPr>
        <p:spPr bwMode="auto">
          <a:xfrm>
            <a:off x="-31923" y="4305632"/>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المشروع</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7" y="4261183"/>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8" y="5661248"/>
            <a:ext cx="3839967" cy="707886"/>
          </a:xfrm>
          <a:prstGeom prst="rect">
            <a:avLst/>
          </a:prstGeom>
          <a:effectLst/>
        </p:spPr>
        <p:txBody>
          <a:bodyPr>
            <a:spAutoFit/>
          </a:bodyPr>
          <a:lstStyle/>
          <a:p>
            <a:pPr lvl="0"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امتحانان</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ar-JO" altLang="zh-CN" dirty="0">
                <a:solidFill>
                  <a:schemeClr val="bg1"/>
                </a:solidFill>
                <a:effectLst>
                  <a:outerShdw blurRad="38100" dist="38100" dir="2700000" algn="tl">
                    <a:srgbClr val="DDDDDD"/>
                  </a:outerShdw>
                </a:effectLst>
                <a:ea typeface="ＭＳ Ｐゴシック" charset="0"/>
              </a:rPr>
              <a:t>أمور أخرى</a:t>
            </a:r>
            <a:endParaRPr lang="en-US" dirty="0">
              <a:solidFill>
                <a:schemeClr val="bg1"/>
              </a:solidFill>
              <a:effectLst>
                <a:outerShdw blurRad="38100" dist="38100" dir="2700000" algn="tl">
                  <a:srgbClr val="DDDDDD"/>
                </a:outerShdw>
              </a:effectLst>
              <a:ea typeface="ＭＳ Ｐゴシック"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 xmlns:a14="http://schemas.microsoft.com/office/drawing/2010/main">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 xmlns:a14="http://schemas.microsoft.com/office/drawing/2010/main">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a:buClr>
                <a:schemeClr val="tx2"/>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نسخ الملاحظات الصفية</a:t>
            </a:r>
            <a:r>
              <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rPr>
              <a:t> </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chemeClr val="tx2"/>
              </a:buClr>
              <a:buSzPct val="75000"/>
              <a:buFontTx/>
              <a:buChar char="•"/>
              <a:defRPr/>
            </a:pPr>
            <a:endParaRPr lang="en-US" altLang="zh-CN" sz="2800" b="1" u="sng"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chemeClr val="tx2"/>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للتواصل معي :</a:t>
            </a:r>
            <a:endPar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chemeClr val="tx2"/>
              </a:buClr>
              <a:buSzPct val="75000"/>
              <a:defRPr/>
            </a:pPr>
            <a:endPar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chemeClr val="tx2"/>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رقم الموبايل : 00962797256061</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chemeClr val="tx2"/>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ساعات المكتب بعد الإجتماع الصباحي</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chemeClr val="tx2"/>
              </a:buClr>
              <a:buSzPct val="75000"/>
              <a:buFont typeface="Wingdings" charset="0"/>
              <a:buChar char="n"/>
              <a:defRPr/>
            </a:pPr>
            <a:r>
              <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Email: drrickgriffith@gmail.com</a:t>
            </a:r>
          </a:p>
          <a:p>
            <a:pPr marL="609600" indent="-609600" algn="r" rtl="1">
              <a:buClr>
                <a:schemeClr val="tx2"/>
              </a:buClr>
              <a:buSzPct val="75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لنتغدى معاً</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4" end="4"/>
                                            </p:txEl>
                                          </p:spTgt>
                                        </p:tgtEl>
                                        <p:attrNameLst>
                                          <p:attrName>style.visibility</p:attrName>
                                        </p:attrNameLst>
                                      </p:cBhvr>
                                      <p:to>
                                        <p:strVal val="visible"/>
                                      </p:to>
                                    </p:set>
                                    <p:anim calcmode="lin" valueType="num">
                                      <p:cBhvr additive="base">
                                        <p:cTn id="30"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5" end="5"/>
                                            </p:txEl>
                                          </p:spTgt>
                                        </p:tgtEl>
                                        <p:attrNameLst>
                                          <p:attrName>style.visibility</p:attrName>
                                        </p:attrNameLst>
                                      </p:cBhvr>
                                      <p:to>
                                        <p:strVal val="visible"/>
                                      </p:to>
                                    </p:set>
                                    <p:anim calcmode="lin" valueType="num">
                                      <p:cBhvr additive="base">
                                        <p:cTn id="36"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6" end="6"/>
                                            </p:txEl>
                                          </p:spTgt>
                                        </p:tgtEl>
                                        <p:attrNameLst>
                                          <p:attrName>style.visibility</p:attrName>
                                        </p:attrNameLst>
                                      </p:cBhvr>
                                      <p:to>
                                        <p:strVal val="visible"/>
                                      </p:to>
                                    </p:set>
                                    <p:anim calcmode="lin" valueType="num">
                                      <p:cBhvr additive="base">
                                        <p:cTn id="42"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7" end="7"/>
                                            </p:txEl>
                                          </p:spTgt>
                                        </p:tgtEl>
                                        <p:attrNameLst>
                                          <p:attrName>style.visibility</p:attrName>
                                        </p:attrNameLst>
                                      </p:cBhvr>
                                      <p:to>
                                        <p:strVal val="visible"/>
                                      </p:to>
                                    </p:set>
                                    <p:anim calcmode="lin" valueType="num">
                                      <p:cBhvr additive="base">
                                        <p:cTn id="48"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ar-JO" altLang="zh-CN" sz="4000" dirty="0">
                <a:solidFill>
                  <a:schemeClr val="bg1"/>
                </a:solidFill>
                <a:effectLst/>
                <a:ea typeface="ＭＳ Ｐゴシック" charset="0"/>
              </a:rPr>
              <a:t>تصميم المساق</a:t>
            </a:r>
            <a:endParaRPr lang="en-US" sz="4000" dirty="0">
              <a:solidFill>
                <a:schemeClr val="bg1"/>
              </a:solidFill>
              <a:effectLst/>
              <a:ea typeface="ＭＳ Ｐゴシック" charset="0"/>
            </a:endParaRPr>
          </a:p>
        </p:txBody>
      </p:sp>
      <p:sp>
        <p:nvSpPr>
          <p:cNvPr id="37893" name="Rectangle 5"/>
          <p:cNvSpPr>
            <a:spLocks noChangeArrowheads="1"/>
          </p:cNvSpPr>
          <p:nvPr/>
        </p:nvSpPr>
        <p:spPr bwMode="auto">
          <a:xfrm>
            <a:off x="762000" y="1219200"/>
            <a:ext cx="8167718" cy="54102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defRPr/>
            </a:pPr>
            <a:endParaRPr lang="en-US" altLang="zh-CN"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b="1" dirty="0">
                <a:solidFill>
                  <a:srgbClr val="FFFF00"/>
                </a:solidFill>
                <a:effectLst>
                  <a:glow rad="228600">
                    <a:schemeClr val="bg2"/>
                  </a:glow>
                </a:effectLst>
                <a:latin typeface="Arial" panose="020B0604020202020204" pitchFamily="34" charset="0"/>
                <a:cs typeface="Arial" panose="020B0604020202020204" pitchFamily="34" charset="0"/>
              </a:rPr>
              <a:t>تسلسلي ( كتابي )</a:t>
            </a:r>
            <a:endParaRPr lang="en-US" altLang="zh-CN" sz="2000"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000" b="1" dirty="0">
                <a:solidFill>
                  <a:srgbClr val="FFFF00"/>
                </a:solidFill>
                <a:effectLst>
                  <a:glow rad="228600">
                    <a:schemeClr val="bg2"/>
                  </a:glow>
                </a:effectLst>
                <a:latin typeface="Arial" panose="020B0604020202020204" pitchFamily="34" charset="0"/>
                <a:cs typeface="Arial" panose="020B0604020202020204" pitchFamily="34" charset="0"/>
              </a:rPr>
              <a:t>استخدم من قبل جنسون، جثري، ويلكنسون وبوا</a:t>
            </a:r>
            <a:endParaRPr lang="en-US" altLang="zh-CN" sz="2000"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defRPr/>
            </a:pPr>
            <a:endParaRPr lang="en-US" altLang="zh-CN" b="1" dirty="0">
              <a:solidFill>
                <a:srgbClr val="FFFF00"/>
              </a:solidFill>
              <a:effectLst>
                <a:glow rad="228600">
                  <a:schemeClr val="bg2"/>
                </a:glow>
              </a:effectLst>
              <a:latin typeface="Arial" panose="020B0604020202020204" pitchFamily="34" charset="0"/>
              <a:cs typeface="Arial" panose="020B0604020202020204" pitchFamily="34"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98365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DC609-E4FA-69CB-C08B-9E61E5EF214A}"/>
              </a:ext>
            </a:extLst>
          </p:cNvPr>
          <p:cNvPicPr>
            <a:picLocks noChangeAspect="1"/>
          </p:cNvPicPr>
          <p:nvPr/>
        </p:nvPicPr>
        <p:blipFill>
          <a:blip r:embed="rId3"/>
          <a:srcRect l="6764" r="11486" b="18247"/>
          <a:stretch>
            <a:fillRect/>
          </a:stretch>
        </p:blipFill>
        <p:spPr>
          <a:xfrm>
            <a:off x="0" y="1"/>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9512" y="3717032"/>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كيرت و</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كارا</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203848" y="476672"/>
            <a:ext cx="2376264"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جون و</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كلوي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372200" y="38610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ستيفن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و</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كيتي</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3491880" y="50131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itle 2"/>
          <p:cNvSpPr txBox="1">
            <a:spLocks/>
          </p:cNvSpPr>
          <p:nvPr/>
        </p:nvSpPr>
        <p:spPr bwMode="auto">
          <a:xfrm>
            <a:off x="6896"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2025</a:t>
            </a:r>
          </a:p>
        </p:txBody>
      </p:sp>
    </p:spTree>
    <p:extLst>
      <p:ext uri="{BB962C8B-B14F-4D97-AF65-F5344CB8AC3E}">
        <p14:creationId xmlns:p14="http://schemas.microsoft.com/office/powerpoint/2010/main" val="395978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94997" y="1479553"/>
            <a:ext cx="662232" cy="400045"/>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أعمال</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
          <p:cNvGrpSpPr>
            <a:grpSpLocks/>
          </p:cNvGrpSpPr>
          <p:nvPr/>
        </p:nvGrpSpPr>
        <p:grpSpPr bwMode="auto">
          <a:xfrm>
            <a:off x="496891" y="1192219"/>
            <a:ext cx="2460623" cy="879476"/>
            <a:chOff x="313" y="776"/>
            <a:chExt cx="1550" cy="554"/>
          </a:xfrm>
        </p:grpSpPr>
        <p:sp>
          <p:nvSpPr>
            <p:cNvPr id="139285" name="Text Box 5"/>
            <p:cNvSpPr txBox="1">
              <a:spLocks noChangeArrowheads="1"/>
            </p:cNvSpPr>
            <p:nvPr/>
          </p:nvSpPr>
          <p:spPr bwMode="auto">
            <a:xfrm rot="16200000">
              <a:off x="162" y="927"/>
              <a:ext cx="553"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متى</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6" name="Text Box 6"/>
            <p:cNvSpPr txBox="1">
              <a:spLocks noChangeArrowheads="1"/>
            </p:cNvSpPr>
            <p:nvPr/>
          </p:nvSpPr>
          <p:spPr bwMode="auto">
            <a:xfrm rot="16200000">
              <a:off x="606"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مرقس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7" name="Text Box 7"/>
            <p:cNvSpPr txBox="1">
              <a:spLocks noChangeArrowheads="1"/>
            </p:cNvSpPr>
            <p:nvPr/>
          </p:nvSpPr>
          <p:spPr bwMode="auto">
            <a:xfrm rot="16200000">
              <a:off x="1042" y="934"/>
              <a:ext cx="540"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لوقا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8" name="Text Box 8"/>
            <p:cNvSpPr txBox="1">
              <a:spLocks noChangeArrowheads="1"/>
            </p:cNvSpPr>
            <p:nvPr/>
          </p:nvSpPr>
          <p:spPr bwMode="auto">
            <a:xfrm rot="16200000">
              <a:off x="1489" y="956"/>
              <a:ext cx="495" cy="252"/>
            </a:xfrm>
            <a:prstGeom prst="rect">
              <a:avLst/>
            </a:prstGeom>
            <a:solidFill>
              <a:srgbClr val="FFCCFF"/>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يوحنا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sp>
        <p:nvSpPr>
          <p:cNvPr id="4105" name="Text Box 9"/>
          <p:cNvSpPr txBox="1">
            <a:spLocks noChangeArrowheads="1"/>
          </p:cNvSpPr>
          <p:nvPr/>
        </p:nvSpPr>
        <p:spPr bwMode="auto">
          <a:xfrm>
            <a:off x="1431558" y="762002"/>
            <a:ext cx="877034" cy="43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الأناجيل</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تاريخ</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رسائل بولس</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2"/>
          <p:cNvGrpSpPr>
            <a:grpSpLocks/>
          </p:cNvGrpSpPr>
          <p:nvPr/>
        </p:nvGrpSpPr>
        <p:grpSpPr bwMode="auto">
          <a:xfrm>
            <a:off x="271465" y="3136912"/>
            <a:ext cx="8623299" cy="1792289"/>
            <a:chOff x="171" y="1885"/>
            <a:chExt cx="5432" cy="1129"/>
          </a:xfrm>
          <a:solidFill>
            <a:srgbClr val="CCFFCC"/>
          </a:solidFill>
        </p:grpSpPr>
        <p:sp>
          <p:nvSpPr>
            <p:cNvPr id="18454" name="Text Box 13"/>
            <p:cNvSpPr txBox="1">
              <a:spLocks noChangeArrowheads="1"/>
            </p:cNvSpPr>
            <p:nvPr/>
          </p:nvSpPr>
          <p:spPr bwMode="auto">
            <a:xfrm rot="16200000">
              <a:off x="-4" y="2542"/>
              <a:ext cx="602"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رومية</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5" name="Text Box 14"/>
            <p:cNvSpPr txBox="1">
              <a:spLocks noChangeArrowheads="1"/>
            </p:cNvSpPr>
            <p:nvPr/>
          </p:nvSpPr>
          <p:spPr bwMode="auto">
            <a:xfrm rot="16200000">
              <a:off x="243" y="2363"/>
              <a:ext cx="96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كورنثوس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6" name="Text Box 15"/>
            <p:cNvSpPr txBox="1">
              <a:spLocks noChangeArrowheads="1"/>
            </p:cNvSpPr>
            <p:nvPr/>
          </p:nvSpPr>
          <p:spPr bwMode="auto">
            <a:xfrm rot="16200000">
              <a:off x="663" y="2363"/>
              <a:ext cx="96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كورنثوس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7" name="Text Box 16"/>
            <p:cNvSpPr txBox="1">
              <a:spLocks noChangeArrowheads="1"/>
            </p:cNvSpPr>
            <p:nvPr/>
          </p:nvSpPr>
          <p:spPr bwMode="auto">
            <a:xfrm rot="16200000">
              <a:off x="1254" y="2507"/>
              <a:ext cx="672"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غلاطية</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8" name="Text Box 17"/>
            <p:cNvSpPr txBox="1">
              <a:spLocks noChangeArrowheads="1"/>
            </p:cNvSpPr>
            <p:nvPr/>
          </p:nvSpPr>
          <p:spPr bwMode="auto">
            <a:xfrm rot="16200000">
              <a:off x="1670" y="2497"/>
              <a:ext cx="69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أفسس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59" name="Text Box 18"/>
            <p:cNvSpPr txBox="1">
              <a:spLocks noChangeArrowheads="1"/>
            </p:cNvSpPr>
            <p:nvPr/>
          </p:nvSpPr>
          <p:spPr bwMode="auto">
            <a:xfrm rot="16200000">
              <a:off x="2098" y="2499"/>
              <a:ext cx="688"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فيلبي</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0" name="Text Box 19"/>
            <p:cNvSpPr txBox="1">
              <a:spLocks noChangeArrowheads="1"/>
            </p:cNvSpPr>
            <p:nvPr/>
          </p:nvSpPr>
          <p:spPr bwMode="auto">
            <a:xfrm rot="16200000">
              <a:off x="2443" y="2458"/>
              <a:ext cx="77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كولوسي</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1" name="Text Box 20"/>
            <p:cNvSpPr txBox="1">
              <a:spLocks noChangeArrowheads="1"/>
            </p:cNvSpPr>
            <p:nvPr/>
          </p:nvSpPr>
          <p:spPr bwMode="auto">
            <a:xfrm rot="16200000">
              <a:off x="2721" y="2301"/>
              <a:ext cx="1084"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تسالونيكي</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2" name="Text Box 21"/>
            <p:cNvSpPr txBox="1">
              <a:spLocks noChangeArrowheads="1"/>
            </p:cNvSpPr>
            <p:nvPr/>
          </p:nvSpPr>
          <p:spPr bwMode="auto">
            <a:xfrm rot="16200000">
              <a:off x="3201" y="2301"/>
              <a:ext cx="1084"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تسالونيكي</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3" name="Text Box 22"/>
            <p:cNvSpPr txBox="1">
              <a:spLocks noChangeArrowheads="1"/>
            </p:cNvSpPr>
            <p:nvPr/>
          </p:nvSpPr>
          <p:spPr bwMode="auto">
            <a:xfrm rot="16200000">
              <a:off x="3757" y="2424"/>
              <a:ext cx="838"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تيموثاوس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4" name="Text Box 23"/>
            <p:cNvSpPr txBox="1">
              <a:spLocks noChangeArrowheads="1"/>
            </p:cNvSpPr>
            <p:nvPr/>
          </p:nvSpPr>
          <p:spPr bwMode="auto">
            <a:xfrm rot="16200000">
              <a:off x="4167" y="2447"/>
              <a:ext cx="883"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تيموثاوس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5" name="Text Box 24"/>
            <p:cNvSpPr txBox="1">
              <a:spLocks noChangeArrowheads="1"/>
            </p:cNvSpPr>
            <p:nvPr/>
          </p:nvSpPr>
          <p:spPr bwMode="auto">
            <a:xfrm rot="16200000">
              <a:off x="4776" y="2629"/>
              <a:ext cx="519"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تيطس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8466" name="Text Box 25"/>
            <p:cNvSpPr txBox="1">
              <a:spLocks noChangeArrowheads="1"/>
            </p:cNvSpPr>
            <p:nvPr/>
          </p:nvSpPr>
          <p:spPr bwMode="auto">
            <a:xfrm rot="16200000">
              <a:off x="5121" y="2532"/>
              <a:ext cx="711" cy="252"/>
            </a:xfrm>
            <a:prstGeom prst="rect">
              <a:avLst/>
            </a:prstGeom>
            <a:grpFill/>
            <a:ln w="12700">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فليمون</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الرسائل العامة</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4123" name="Text Box 27"/>
          <p:cNvSpPr txBox="1">
            <a:spLocks noChangeArrowheads="1"/>
          </p:cNvSpPr>
          <p:nvPr/>
        </p:nvSpPr>
        <p:spPr bwMode="auto">
          <a:xfrm>
            <a:off x="7003013" y="4876802"/>
            <a:ext cx="687880" cy="43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النبوة</a:t>
            </a:r>
            <a:endParaRPr kumimoji="0" lang="en-US" sz="22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4124" name="Text Box 28"/>
          <p:cNvSpPr txBox="1">
            <a:spLocks noChangeArrowheads="1"/>
          </p:cNvSpPr>
          <p:nvPr/>
        </p:nvSpPr>
        <p:spPr bwMode="auto">
          <a:xfrm rot="-5400000">
            <a:off x="6831304" y="5901534"/>
            <a:ext cx="1069394" cy="400045"/>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يوحنا</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29"/>
          <p:cNvGrpSpPr>
            <a:grpSpLocks/>
          </p:cNvGrpSpPr>
          <p:nvPr/>
        </p:nvGrpSpPr>
        <p:grpSpPr bwMode="auto">
          <a:xfrm>
            <a:off x="260350" y="5432436"/>
            <a:ext cx="4997451" cy="1139826"/>
            <a:chOff x="164" y="3422"/>
            <a:chExt cx="3148" cy="718"/>
          </a:xfrm>
        </p:grpSpPr>
        <p:sp>
          <p:nvSpPr>
            <p:cNvPr id="139277" name="Text Box 30"/>
            <p:cNvSpPr txBox="1">
              <a:spLocks noChangeArrowheads="1"/>
            </p:cNvSpPr>
            <p:nvPr/>
          </p:nvSpPr>
          <p:spPr bwMode="auto">
            <a:xfrm rot="16200000">
              <a:off x="-69" y="3655"/>
              <a:ext cx="718"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عبرانيين</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78" name="Text Box 31"/>
            <p:cNvSpPr txBox="1">
              <a:spLocks noChangeArrowheads="1"/>
            </p:cNvSpPr>
            <p:nvPr/>
          </p:nvSpPr>
          <p:spPr bwMode="auto">
            <a:xfrm rot="16200000">
              <a:off x="384" y="3728"/>
              <a:ext cx="572"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يعقوب</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79" name="Text Box 32"/>
            <p:cNvSpPr txBox="1">
              <a:spLocks noChangeArrowheads="1"/>
            </p:cNvSpPr>
            <p:nvPr/>
          </p:nvSpPr>
          <p:spPr bwMode="auto">
            <a:xfrm rot="16200000">
              <a:off x="771"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بطرس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0" name="Text Box 33"/>
            <p:cNvSpPr txBox="1">
              <a:spLocks noChangeArrowheads="1"/>
            </p:cNvSpPr>
            <p:nvPr/>
          </p:nvSpPr>
          <p:spPr bwMode="auto">
            <a:xfrm rot="16200000">
              <a:off x="1174" y="3682"/>
              <a:ext cx="664"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بطرس</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1" name="Text Box 34"/>
            <p:cNvSpPr txBox="1">
              <a:spLocks noChangeArrowheads="1"/>
            </p:cNvSpPr>
            <p:nvPr/>
          </p:nvSpPr>
          <p:spPr bwMode="auto">
            <a:xfrm rot="16200000">
              <a:off x="1613"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1 يوحنا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2" name="Text Box 35"/>
            <p:cNvSpPr txBox="1">
              <a:spLocks noChangeArrowheads="1"/>
            </p:cNvSpPr>
            <p:nvPr/>
          </p:nvSpPr>
          <p:spPr bwMode="auto">
            <a:xfrm rot="16200000">
              <a:off x="2045"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 يوحنا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3" name="Text Box 36"/>
            <p:cNvSpPr txBox="1">
              <a:spLocks noChangeArrowheads="1"/>
            </p:cNvSpPr>
            <p:nvPr/>
          </p:nvSpPr>
          <p:spPr bwMode="auto">
            <a:xfrm rot="16200000">
              <a:off x="2478" y="3700"/>
              <a:ext cx="627"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3 يوحنا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39284" name="Text Box 37"/>
            <p:cNvSpPr txBox="1">
              <a:spLocks noChangeArrowheads="1"/>
            </p:cNvSpPr>
            <p:nvPr/>
          </p:nvSpPr>
          <p:spPr bwMode="auto">
            <a:xfrm rot="16200000">
              <a:off x="2944" y="3772"/>
              <a:ext cx="483" cy="252"/>
            </a:xfrm>
            <a:prstGeom prst="rect">
              <a:avLst/>
            </a:prstGeom>
            <a:solidFill>
              <a:srgbClr val="D9DDC1"/>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grpSp>
      <p:sp>
        <p:nvSpPr>
          <p:cNvPr id="24589" name="Rectangle 38"/>
          <p:cNvSpPr>
            <a:spLocks noGrp="1" noChangeArrowheads="1"/>
          </p:cNvSpPr>
          <p:nvPr>
            <p:ph type="title" idx="4294967295"/>
          </p:nvPr>
        </p:nvSpPr>
        <p:spPr>
          <a:xfrm>
            <a:off x="0" y="6"/>
            <a:ext cx="9144000" cy="480067"/>
          </a:xfrm>
          <a:solidFill>
            <a:srgbClr val="800000"/>
          </a:solidFill>
        </p:spPr>
        <p:txBody>
          <a:bodyPr anchor="t">
            <a:spAutoFit/>
          </a:bodyPr>
          <a:lstStyle/>
          <a:p>
            <a:pPr algn="ctr" eaLnBrk="1" hangingPunct="1">
              <a:defRPr/>
            </a:pPr>
            <a:r>
              <a:rPr lang="ar-JO" sz="2800" dirty="0">
                <a:solidFill>
                  <a:srgbClr val="FFFFFF"/>
                </a:solidFill>
                <a:effectLst>
                  <a:outerShdw blurRad="38100" dist="38100" dir="2700000" algn="tl">
                    <a:srgbClr val="000000"/>
                  </a:outerShdw>
                </a:effectLst>
                <a:ea typeface="ＭＳ Ｐゴシック" charset="0"/>
                <a:cs typeface="Arial" panose="020B0604020202020204" pitchFamily="34" charset="0"/>
              </a:rPr>
              <a:t>قائمة مرتبة لكل أسفار العهد الجديد</a:t>
            </a:r>
            <a:endParaRPr lang="en-US" sz="28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139276" name="Text Box 5"/>
          <p:cNvSpPr txBox="1">
            <a:spLocks noChangeArrowheads="1"/>
          </p:cNvSpPr>
          <p:nvPr/>
        </p:nvSpPr>
        <p:spPr bwMode="auto">
          <a:xfrm>
            <a:off x="8638950" y="548680"/>
            <a:ext cx="473077"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ar-JO" altLang="zh-CN" sz="3200" dirty="0">
                <a:solidFill>
                  <a:schemeClr val="bg1"/>
                </a:solidFill>
                <a:effectLst>
                  <a:outerShdw blurRad="38100" dist="38100" dir="2700000" algn="tl">
                    <a:srgbClr val="000000"/>
                  </a:outerShdw>
                </a:effectLst>
                <a:ea typeface="SimSun" charset="0"/>
                <a:cs typeface="Arial" panose="020B0604020202020204" pitchFamily="34" charset="0"/>
              </a:rPr>
              <a:t>بناء العهد الجديد</a:t>
            </a:r>
            <a:endParaRPr lang="en-US" sz="3200"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6F3F8-BFED-1E42-8CE1-F839B76FB968}" type="slidenum">
              <a:rPr kumimoji="0" lang="en-US" sz="140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4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ar-JO" sz="1800" b="1" i="0" dirty="0">
                          <a:solidFill>
                            <a:schemeClr val="bg1"/>
                          </a:solidFill>
                          <a:effectLst>
                            <a:outerShdw blurRad="38100" dist="38100" dir="2700000" algn="tl">
                              <a:srgbClr val="000000">
                                <a:alpha val="43137"/>
                              </a:srgbClr>
                            </a:outerShdw>
                          </a:effectLst>
                          <a:latin typeface="Arial" panose="020B0604020202020204" pitchFamily="34" charset="0"/>
                        </a:rPr>
                        <a:t>رسائل</a:t>
                      </a:r>
                      <a:r>
                        <a:rPr lang="ar-JO" sz="1800" baseline="0" dirty="0">
                          <a:solidFill>
                            <a:schemeClr val="bg1"/>
                          </a:solidFill>
                          <a:effectLst>
                            <a:outerShdw blurRad="38100" dist="38100" dir="2700000" algn="tl">
                              <a:srgbClr val="000000">
                                <a:alpha val="43137"/>
                              </a:srgbClr>
                            </a:outerShdw>
                          </a:effectLst>
                        </a:rPr>
                        <a:t> بولس للرعاة</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1</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2</a:t>
                      </a:r>
                      <a:r>
                        <a:rPr lang="ar-JO" sz="1800" b="1" baseline="0" dirty="0">
                          <a:solidFill>
                            <a:srgbClr val="FFFFFF"/>
                          </a:solidFill>
                          <a:effectLst>
                            <a:outerShdw blurRad="38100" dist="38100" dir="2700000" algn="tl">
                              <a:srgbClr val="000000">
                                <a:alpha val="43137"/>
                              </a:srgbClr>
                            </a:outerShdw>
                          </a:effectLst>
                        </a:rPr>
                        <a:t> تيموثاوس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تيطس</a:t>
                      </a:r>
                      <a:endParaRPr lang="en-US" sz="1800" b="1" dirty="0">
                        <a:solidFill>
                          <a:srgbClr val="FFFFFF"/>
                        </a:solidFill>
                        <a:effectLst>
                          <a:outerShdw blurRad="38100" dist="38100" dir="2700000" algn="tl">
                            <a:srgbClr val="000000">
                              <a:alpha val="43137"/>
                            </a:srgbClr>
                          </a:outerShdw>
                        </a:effectLst>
                      </a:endParaRP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فليمون</a:t>
                      </a:r>
                      <a:endParaRPr lang="en-US" sz="1800" b="1" dirty="0">
                        <a:solidFill>
                          <a:srgbClr val="FFFFFF"/>
                        </a:solidFill>
                        <a:effectLst>
                          <a:outerShdw blurRad="38100" dist="38100" dir="2700000" algn="tl">
                            <a:srgbClr val="000000">
                              <a:alpha val="43137"/>
                            </a:srgbClr>
                          </a:outerShdw>
                        </a:effectLst>
                      </a:endParaRP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b="1" i="0" dirty="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ar-JO" sz="1800" b="1" i="0" dirty="0">
                          <a:latin typeface="Arial" panose="020B0604020202020204" pitchFamily="34" charset="0"/>
                        </a:rPr>
                        <a:t>رسائل بولس للكنائس</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رؤيا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ar-JO" sz="1800" b="1" i="0" dirty="0">
                          <a:latin typeface="Arial" panose="020B0604020202020204" pitchFamily="34" charset="0"/>
                        </a:rPr>
                        <a:t>الرسائل العامة</a:t>
                      </a:r>
                      <a:endParaRPr lang="en-US" sz="1800" b="1" dirty="0"/>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تسالونيكي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يهوذا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كولوسي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3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فيلبي</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أفسس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يوحنا</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غلاطية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2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2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1 بطرس</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1</a:t>
                      </a:r>
                      <a:r>
                        <a:rPr lang="ar-JO" sz="1800" b="1" baseline="0" dirty="0">
                          <a:effectLst>
                            <a:outerShdw blurRad="38100" dist="38100" dir="2700000" algn="tl">
                              <a:srgbClr val="000000">
                                <a:alpha val="43137"/>
                              </a:srgbClr>
                            </a:outerShdw>
                          </a:effectLst>
                        </a:rPr>
                        <a:t> كورنثوس</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يعقوب</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ar-JO" sz="1800" b="1" i="0" dirty="0">
                          <a:effectLst>
                            <a:outerShdw blurRad="38100" dist="38100" dir="2700000" algn="tl">
                              <a:srgbClr val="000000">
                                <a:alpha val="43137"/>
                              </a:srgbClr>
                            </a:outerShdw>
                          </a:effectLst>
                          <a:latin typeface="Arial" panose="020B0604020202020204" pitchFamily="34" charset="0"/>
                        </a:rPr>
                        <a:t>رومية</a:t>
                      </a:r>
                      <a:endParaRPr lang="en-US" sz="1800" b="1" dirty="0">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ar-JO" sz="1800" b="1" i="0" dirty="0">
                          <a:latin typeface="Arial" panose="020B0604020202020204" pitchFamily="34" charset="0"/>
                        </a:rPr>
                        <a:t>عبرانيين</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b="1" i="0" dirty="0">
                        <a:latin typeface="Arial" panose="020B0604020202020204" pitchFamily="34" charset="0"/>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ar-JO" sz="1800" b="1" i="0" dirty="0">
                          <a:latin typeface="Arial" panose="020B0604020202020204" pitchFamily="34" charset="0"/>
                        </a:rPr>
                        <a:t>أعمال</a:t>
                      </a:r>
                      <a:endParaRPr lang="en-US" sz="18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b="1" i="0" dirty="0">
                        <a:latin typeface="Arial" panose="020B0604020202020204" pitchFamily="34" charset="0"/>
                      </a:endParaRPr>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متى</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مرقس</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لوقا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ar-JO" sz="1800" b="1" i="0" dirty="0">
                          <a:solidFill>
                            <a:schemeClr val="tx1"/>
                          </a:solidFill>
                          <a:effectLst>
                            <a:outerShdw blurRad="38100" dist="38100" dir="2700000" algn="tl">
                              <a:srgbClr val="000000">
                                <a:alpha val="43137"/>
                              </a:srgbClr>
                            </a:outerShdw>
                          </a:effectLst>
                          <a:latin typeface="Arial" panose="020B0604020202020204" pitchFamily="34" charset="0"/>
                        </a:rPr>
                        <a:t>يوحنا</a:t>
                      </a:r>
                      <a:endParaRPr lang="en-US" sz="1800" b="1" dirty="0">
                        <a:solidFill>
                          <a:schemeClr val="tx1"/>
                        </a:solidFill>
                        <a:effectLst>
                          <a:outerShdw blurRad="38100" dist="38100" dir="2700000" algn="tl">
                            <a:srgbClr val="000000">
                              <a:alpha val="43137"/>
                            </a:srgbClr>
                          </a:outerShdw>
                        </a:effectLs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b="1" i="0" dirty="0">
                        <a:latin typeface="Arial" panose="020B0604020202020204" pitchFamily="34" charset="0"/>
                      </a:endParaRPr>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ar-JO" sz="1800" b="1" i="0" dirty="0">
                          <a:solidFill>
                            <a:srgbClr val="FFFFFF"/>
                          </a:solidFill>
                          <a:effectLst>
                            <a:outerShdw blurRad="38100" dist="38100" dir="2700000" algn="tl">
                              <a:srgbClr val="000000">
                                <a:alpha val="43137"/>
                              </a:srgbClr>
                            </a:outerShdw>
                          </a:effectLst>
                          <a:latin typeface="Arial" panose="020B0604020202020204" pitchFamily="34" charset="0"/>
                        </a:rPr>
                        <a:t>الأسفار التاريخية</a:t>
                      </a:r>
                      <a:endParaRPr lang="en-US" sz="1800" b="1" dirty="0">
                        <a:solidFill>
                          <a:srgbClr val="FFFFFF"/>
                        </a:solidFill>
                        <a:effectLst>
                          <a:outerShdw blurRad="38100" dist="38100" dir="2700000" algn="tl">
                            <a:srgbClr val="000000">
                              <a:alpha val="43137"/>
                            </a:srgbClr>
                          </a:outerShdw>
                        </a:effectLst>
                      </a:endParaRP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Adapted from Walk Thru the Bible</a:t>
            </a:r>
          </a:p>
        </p:txBody>
      </p:sp>
    </p:spTree>
    <p:extLst>
      <p:ext uri="{BB962C8B-B14F-4D97-AF65-F5344CB8AC3E}">
        <p14:creationId xmlns:p14="http://schemas.microsoft.com/office/powerpoint/2010/main" val="20261064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6514"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الأناجيل وأعمال الرسل هي الأساسات التاريخية واللاهوتية الأساسية والثانوية في العهد الجديد</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سميت الأناجيل الأربعة بحسب مؤلفيها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يرتكز الأساس التاريخي / اللاهوتي على ركيزتين مبنيتين عليهما يتألف كل منهما من تسعة كتب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رسائل بولس إلى الكنائس في العمود الأيسر تتناسب مع سفر الأعمال بحسب التسلسل الزمني فيه</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لم يكتب بولس رسائل للكنائس بعد سفر الأعمال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سميت بحسب مستلميها بينما الرسائل العامة بحسب اسم المؤلفين (ما عدا العبرانيين)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تنتهي بأحرف آنس بالإنجليزية هي بولسية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الرسائل الرعوية تنتهي بحرف ت كبير (1-2 تي، تي)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7DCEBDDA-E251-804E-A372-1688E243D5D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576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4" y="44454"/>
            <a:ext cx="530785"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5262915"/>
          </a:xfrm>
          <a:prstGeom prst="rect">
            <a:avLst/>
          </a:prstGeom>
          <a:noFill/>
        </p:spPr>
        <p:txBody>
          <a:bodyPr lIns="91376" tIns="45688" rIns="91376" bIns="45688">
            <a:spAutoFit/>
          </a:bodyPr>
          <a:lstStyle/>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العامة تأتي بعد أعمال الرسل (باستثناء يعقوب)</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يبدأ بسفر أساسي : رومية وعبرانيين (وأيضاً من ناحية طول السفر)</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من العمودين ينتهي بأسفار تتعامل بشكل أساسي مع الأخرويات : 2 تسالونيكي ورؤيا يوحنا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تعليمات القادة موجودة في أربعة أسفار فقط ( أي أن العهد الجديد يتعامل مع المؤمن الطبيعي)</a:t>
            </a:r>
            <a:r>
              <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 </a:t>
            </a: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أربعة أسفار فقط من العهد الجديد كتبت لأشخاص ( أي أن العهد الجديد جماعي وليس فردي)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كل رسالة أولى من ضمن رسالتين (1-2 كو، 1-2 تس، ... الخ) تكون أطول وأهم لاهوتياً</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659" marR="0" lvl="0" indent="-342659"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البناء في اتجاه عقارب الساعة بحسب الترتيب الزمني</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5CCBABB1-2B8A-384B-8DD5-171FE4AAA179}"/>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14792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ar-JO" dirty="0"/>
              <a:t>ملاحظات على          هيكل العهد الجديد</a:t>
            </a:r>
            <a:endParaRPr lang="en-US" dirty="0"/>
          </a:p>
        </p:txBody>
      </p:sp>
      <p:sp>
        <p:nvSpPr>
          <p:cNvPr id="577538" name="Text Box 5"/>
          <p:cNvSpPr txBox="1">
            <a:spLocks noChangeArrowheads="1"/>
          </p:cNvSpPr>
          <p:nvPr/>
        </p:nvSpPr>
        <p:spPr bwMode="auto">
          <a:xfrm>
            <a:off x="8578850" y="44450"/>
            <a:ext cx="530915"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1622404"/>
            <a:ext cx="8964488" cy="3970318"/>
          </a:xfrm>
          <a:prstGeom prst="rect">
            <a:avLst/>
          </a:prstGeom>
          <a:noFill/>
        </p:spPr>
        <p:txBody>
          <a:bodyPr>
            <a:spAutoFit/>
          </a:bodyPr>
          <a:lstStyle/>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ثلاثة اقسام يتكون كل منها من 9 أسفار : 9 تاريخية/رعوية + 9 بولسية + 9 عامة</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جمهور بولس كانوا من اليهود والأمم لكن الرسائل العامة فيها يهود فقط في عبرانيين ويعقوب مع أن الكنيسة كانت أكثر من الأمم بعد ذلك </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الرسائل البولسية تعالج المسيحيين الأوائل الذين عاينوا يسوع حياً بينما الرسائل العامة تعالج الجيل الثاني من المؤمنين</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اساس العهد الجديد يعتمد على الأسفار التي تغطي حياة المسيح كون يسوع هو مركز العهد الجديد</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a:buChar char="•"/>
              <a:tabLst/>
              <a:defRPr/>
            </a:pPr>
            <a:r>
              <a:rPr kumimoji="0" lang="ar-JO"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rPr>
              <a:t>سفر الأعمال هو الجسر بين الأناجيل والرسائل</a:t>
            </a:r>
            <a:endParaRPr kumimoji="0" lang="en-US" sz="2800" b="1" u="none" strike="noStrike" kern="1200" cap="none" spc="0" normalizeH="0" baseline="0" noProof="0" dirty="0">
              <a:ln>
                <a:noFill/>
              </a:ln>
              <a:solidFill>
                <a:srgbClr val="FFFFFF"/>
              </a:solidFill>
              <a:effectLst>
                <a:glow rad="114300">
                  <a:srgbClr val="000000">
                    <a:alpha val="88000"/>
                  </a:srgbClr>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a:extLst>
              <a:ext uri="{FF2B5EF4-FFF2-40B4-BE49-F238E27FC236}">
                <a16:creationId xmlns:a16="http://schemas.microsoft.com/office/drawing/2014/main" id="{B73BC920-03E2-2648-B099-3A9E79CFC03C}"/>
              </a:ext>
            </a:extLst>
          </p:cNvPr>
          <p:cNvPicPr>
            <a:picLocks noChangeAspect="1"/>
          </p:cNvPicPr>
          <p:nvPr/>
        </p:nvPicPr>
        <p:blipFill rotWithShape="1">
          <a:blip r:embed="rId2"/>
          <a:srcRect l="8695" r="8850"/>
          <a:stretch/>
        </p:blipFill>
        <p:spPr>
          <a:xfrm>
            <a:off x="0" y="0"/>
            <a:ext cx="2160240" cy="1637417"/>
          </a:xfrm>
          <a:prstGeom prst="rect">
            <a:avLst/>
          </a:prstGeom>
        </p:spPr>
      </p:pic>
    </p:spTree>
    <p:extLst>
      <p:ext uri="{BB962C8B-B14F-4D97-AF65-F5344CB8AC3E}">
        <p14:creationId xmlns:p14="http://schemas.microsoft.com/office/powerpoint/2010/main" val="6916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ar-JO" altLang="zh-CN" sz="4000" dirty="0">
                <a:solidFill>
                  <a:schemeClr val="bg1"/>
                </a:solidFill>
                <a:effectLst/>
                <a:ea typeface="ＭＳ Ｐゴシック" charset="0"/>
              </a:rPr>
              <a:t>تصميم المساق</a:t>
            </a:r>
            <a:endParaRPr lang="en-US" sz="4000" dirty="0">
              <a:solidFill>
                <a:schemeClr val="bg1"/>
              </a:solidFill>
              <a:effectLst/>
              <a:ea typeface="ＭＳ Ｐゴシック" charset="0"/>
            </a:endParaRPr>
          </a:p>
        </p:txBody>
      </p:sp>
      <p:sp>
        <p:nvSpPr>
          <p:cNvPr id="37893" name="Rectangle 5"/>
          <p:cNvSpPr>
            <a:spLocks noChangeArrowheads="1"/>
          </p:cNvSpPr>
          <p:nvPr/>
        </p:nvSpPr>
        <p:spPr bwMode="auto">
          <a:xfrm>
            <a:off x="762000" y="1219200"/>
            <a:ext cx="8167718" cy="54102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defRPr/>
            </a:pP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effectLst>
                  <a:glow rad="228600">
                    <a:schemeClr val="bg2"/>
                  </a:glow>
                </a:effectLst>
                <a:latin typeface="Arial" panose="020B0604020202020204" pitchFamily="34" charset="0"/>
                <a:cs typeface="Arial" panose="020B0604020202020204" pitchFamily="34" charset="0"/>
              </a:rPr>
              <a:t>تسلسلي ( كتابي )</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glow rad="228600">
                    <a:schemeClr val="bg2"/>
                  </a:glow>
                </a:effectLst>
                <a:latin typeface="Arial" panose="020B0604020202020204" pitchFamily="34" charset="0"/>
                <a:cs typeface="Arial" panose="020B0604020202020204" pitchFamily="34" charset="0"/>
              </a:rPr>
              <a:t>استخدم من قبل جنسون، جثري، ويلكنسون وبوا</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defRPr/>
            </a:pPr>
            <a:r>
              <a:rPr lang="en-US" altLang="zh-CN" sz="2800" b="1" dirty="0">
                <a:effectLst>
                  <a:glow rad="228600">
                    <a:schemeClr val="bg2"/>
                  </a:glow>
                </a:effectLst>
                <a:latin typeface="Arial" panose="020B0604020202020204" pitchFamily="34" charset="0"/>
                <a:cs typeface="Arial" panose="020B0604020202020204" pitchFamily="34" charset="0"/>
              </a:rPr>
              <a:t> </a:t>
            </a: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solidFill>
                  <a:srgbClr val="FFFF00"/>
                </a:solidFill>
                <a:effectLst>
                  <a:glow rad="228600">
                    <a:schemeClr val="bg2"/>
                  </a:glow>
                </a:effectLst>
                <a:latin typeface="Arial" panose="020B0604020202020204" pitchFamily="34" charset="0"/>
                <a:cs typeface="Arial" panose="020B0604020202020204" pitchFamily="34" charset="0"/>
              </a:rPr>
              <a:t>المؤلف (السيرة الذاتية)</a:t>
            </a:r>
            <a:endParaRPr lang="en-US" altLang="zh-CN" sz="2800"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solidFill>
                  <a:srgbClr val="FFFF00"/>
                </a:solidFill>
                <a:effectLst>
                  <a:glow rad="228600">
                    <a:schemeClr val="bg2"/>
                  </a:glow>
                </a:effectLst>
                <a:latin typeface="Arial" panose="020B0604020202020204" pitchFamily="34" charset="0"/>
                <a:cs typeface="Arial" panose="020B0604020202020204" pitchFamily="34" charset="0"/>
              </a:rPr>
              <a:t>استخدم من قبل هيبرت (المجلدات 1، 3)</a:t>
            </a:r>
          </a:p>
          <a:p>
            <a:pPr marL="742950" lvl="1" indent="-285750" algn="r" rtl="1">
              <a:lnSpc>
                <a:spcPct val="90000"/>
              </a:lnSpc>
              <a:spcBef>
                <a:spcPct val="20000"/>
              </a:spcBef>
              <a:buClr>
                <a:schemeClr val="tx1"/>
              </a:buClr>
              <a:defRPr/>
            </a:pPr>
            <a:endParaRPr lang="en-US" altLang="zh-CN" sz="3200" b="1" dirty="0">
              <a:effectLst>
                <a:glow rad="228600">
                  <a:schemeClr val="bg2"/>
                </a:glow>
              </a:effectLst>
              <a:latin typeface="Arial" panose="020B0604020202020204" pitchFamily="34" charset="0"/>
              <a:cs typeface="Arial" panose="020B0604020202020204" pitchFamily="34"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787845"/>
      </p:ext>
    </p:extLst>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panose="020B0604020202020204" pitchFamily="34" charset="0"/>
                <a:ea typeface="ＭＳ Ｐゴシック" charset="0"/>
                <a:cs typeface="Times New Roman" charset="0"/>
              </a:rPr>
              <a:t>كتاب العهد الجديد</a:t>
            </a:r>
            <a:endParaRPr lang="en-US" dirty="0">
              <a:latin typeface="Arial" panose="020B0604020202020204" pitchFamily="34" charset="0"/>
              <a:ea typeface="ＭＳ Ｐゴシック" charset="0"/>
              <a:cs typeface="Arial" panose="020B0604020202020204" pitchFamily="34" charset="0"/>
            </a:endParaRPr>
          </a:p>
        </p:txBody>
      </p:sp>
      <p:graphicFrame>
        <p:nvGraphicFramePr>
          <p:cNvPr id="55358" name="Group 1086"/>
          <p:cNvGraphicFramePr>
            <a:graphicFrameLocks noGrp="1"/>
          </p:cNvGraphicFramePr>
          <p:nvPr>
            <p:extLst>
              <p:ext uri="{D42A27DB-BD31-4B8C-83A1-F6EECF244321}">
                <p14:modId xmlns:p14="http://schemas.microsoft.com/office/powerpoint/2010/main" val="1941025780"/>
              </p:ext>
            </p:extLst>
          </p:nvPr>
        </p:nvGraphicFramePr>
        <p:xfrm>
          <a:off x="0" y="1371600"/>
          <a:ext cx="9144000" cy="5374883"/>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عدد الإصحاحات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عدد الآيات</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عدد الأسفار</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جابي ضرائب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1071</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إنجيل متى</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يهودي/</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روماني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أورشليم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تلميذ بطرس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إنجيل مرقس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9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يوناني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أنطاكية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طبيب</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تلميذ بولس</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2158</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إنجيل لوقا</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أعمال الرسل</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73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بيت صيدا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أو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كفرناحوم</a:t>
                      </a:r>
                      <a:endParaRPr kumimoji="0" lang="en-US" sz="16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صياد</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50</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1414</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إنجيل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يوحنا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رؤيا يوحنا</a:t>
                      </a:r>
                      <a:r>
                        <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80666" name="Text Box 1083"/>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13</a:t>
            </a:r>
            <a:endParaRPr lang="en-US" b="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panose="020B0604020202020204" pitchFamily="34" charset="0"/>
                <a:ea typeface="ＭＳ Ｐゴシック" charset="0"/>
                <a:cs typeface="Times New Roman" charset="0"/>
              </a:rPr>
              <a:t>كتاب العهد الجديد</a:t>
            </a:r>
            <a:endParaRPr lang="en-US" dirty="0">
              <a:latin typeface="Arial" panose="020B0604020202020204" pitchFamily="34" charset="0"/>
              <a:ea typeface="ＭＳ Ｐゴシック" charset="0"/>
              <a:cs typeface="Arial" panose="020B0604020202020204" pitchFamily="34" charset="0"/>
            </a:endParaRPr>
          </a:p>
        </p:txBody>
      </p:sp>
      <p:graphicFrame>
        <p:nvGraphicFramePr>
          <p:cNvPr id="56354" name="Group 34"/>
          <p:cNvGraphicFramePr>
            <a:graphicFrameLocks noGrp="1"/>
          </p:cNvGraphicFramePr>
          <p:nvPr>
            <p:extLst>
              <p:ext uri="{D42A27DB-BD31-4B8C-83A1-F6EECF244321}">
                <p14:modId xmlns:p14="http://schemas.microsoft.com/office/powerpoint/2010/main" val="1026842237"/>
              </p:ext>
            </p:extLst>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38808">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930404">
                  <a:extLst>
                    <a:ext uri="{9D8B030D-6E8A-4147-A177-3AD203B41FA5}">
                      <a16:colId xmlns:a16="http://schemas.microsoft.com/office/drawing/2014/main" val="20004"/>
                    </a:ext>
                  </a:extLst>
                </a:gridCol>
                <a:gridCol w="1085820">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763688">
                  <a:extLst>
                    <a:ext uri="{9D8B030D-6E8A-4147-A177-3AD203B41FA5}">
                      <a16:colId xmlns:a16="http://schemas.microsoft.com/office/drawing/2014/main" val="20007"/>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الإصحاحات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الآيات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الأسفار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طرسوس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صانع خيام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87</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100</a:t>
                      </a: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2033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2336</a:t>
                      </a: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رومية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كورنثوس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كورنثوس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غلاطية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فيلبي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كولوسي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فليمون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تسالونيكي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تسالونيكي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تيموثاوس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تيموثاوس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تيطس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عبرانيين</a:t>
                      </a:r>
                      <a:r>
                        <a:rPr kumimoji="0" lang="en-US" sz="18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82687" name="Text Box 32"/>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13</a:t>
            </a:r>
            <a:endParaRPr lang="en-US" b="1" dirty="0">
              <a:latin typeface="Arial" panose="020B0604020202020204" pitchFamily="34" charset="0"/>
              <a:cs typeface="Arial" panose="020B0604020202020204" pitchFamily="34" charset="0"/>
            </a:endParaRPr>
          </a:p>
        </p:txBody>
      </p:sp>
      <p:sp>
        <p:nvSpPr>
          <p:cNvPr id="56353" name="Text Box 33"/>
          <p:cNvSpPr txBox="1">
            <a:spLocks noChangeArrowheads="1"/>
          </p:cNvSpPr>
          <p:nvPr/>
        </p:nvSpPr>
        <p:spPr bwMode="auto">
          <a:xfrm>
            <a:off x="4067175" y="6237288"/>
            <a:ext cx="49503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1800" b="1" dirty="0">
                <a:solidFill>
                  <a:srgbClr val="FFFF00"/>
                </a:solidFill>
                <a:latin typeface="Arial" panose="020B0604020202020204" pitchFamily="34" charset="0"/>
                <a:cs typeface="Arial" panose="020B0604020202020204" pitchFamily="34" charset="0"/>
              </a:rPr>
              <a:t>* المجموع في حال اعتبار رسالة العبرانيين ضمن كتابات بولس</a:t>
            </a:r>
            <a:r>
              <a:rPr lang="en-US" sz="1800" b="1" dirty="0">
                <a:solidFill>
                  <a:srgbClr val="FFFF00"/>
                </a:solidFill>
                <a:latin typeface="Arial" panose="020B0604020202020204" pitchFamily="34" charset="0"/>
                <a:cs typeface="Arial" panose="020B0604020202020204" pitchFamily="3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ar-JO" sz="3600" dirty="0">
                <a:latin typeface="Arial" panose="020B0604020202020204" pitchFamily="34" charset="0"/>
                <a:ea typeface="ＭＳ Ｐゴシック" charset="0"/>
                <a:cs typeface="Times New Roman" charset="0"/>
              </a:rPr>
              <a:t>كتاب العهد الجديد</a:t>
            </a:r>
            <a:endParaRPr lang="en-US" dirty="0">
              <a:latin typeface="Arial" panose="020B0604020202020204" pitchFamily="34" charset="0"/>
              <a:ea typeface="ＭＳ Ｐゴシック" charset="0"/>
              <a:cs typeface="Arial" panose="020B0604020202020204" pitchFamily="34" charset="0"/>
            </a:endParaRPr>
          </a:p>
        </p:txBody>
      </p:sp>
      <p:graphicFrame>
        <p:nvGraphicFramePr>
          <p:cNvPr id="57396" name="Group 52"/>
          <p:cNvGraphicFramePr>
            <a:graphicFrameLocks noGrp="1"/>
          </p:cNvGraphicFramePr>
          <p:nvPr>
            <p:extLst>
              <p:ext uri="{D42A27DB-BD31-4B8C-83A1-F6EECF244321}">
                <p14:modId xmlns:p14="http://schemas.microsoft.com/office/powerpoint/2010/main" val="3496412245"/>
              </p:ext>
            </p:extLst>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363663">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1087">
                  <a:extLst>
                    <a:ext uri="{9D8B030D-6E8A-4147-A177-3AD203B41FA5}">
                      <a16:colId xmlns:a16="http://schemas.microsoft.com/office/drawing/2014/main" val="20005"/>
                    </a:ext>
                  </a:extLst>
                </a:gridCol>
                <a:gridCol w="1008063">
                  <a:extLst>
                    <a:ext uri="{9D8B030D-6E8A-4147-A177-3AD203B41FA5}">
                      <a16:colId xmlns:a16="http://schemas.microsoft.com/office/drawing/2014/main" val="20006"/>
                    </a:ext>
                  </a:extLst>
                </a:gridCol>
                <a:gridCol w="1042987">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الإسم</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الجنسية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الموطن الأصلي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الوظيفة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العلاقات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الإصحاحات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الآيات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عدد الأسفار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 ؟</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108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يعقوب</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بطرس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بيت صيدا</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صياد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رسول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8</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166</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بطرس</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بطرس</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الناصرة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نجار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أخو يسوع 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25</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يهوذا</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584753" name="Text Box 50"/>
          <p:cNvSpPr txBox="1">
            <a:spLocks noChangeArrowheads="1"/>
          </p:cNvSpPr>
          <p:nvPr/>
        </p:nvSpPr>
        <p:spPr bwMode="auto">
          <a:xfrm>
            <a:off x="8559471" y="1524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13</a:t>
            </a:r>
            <a:endParaRPr lang="en-US" b="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ar-JO" altLang="zh-CN" sz="4000" dirty="0">
                <a:solidFill>
                  <a:schemeClr val="bg1"/>
                </a:solidFill>
                <a:effectLst/>
                <a:ea typeface="ＭＳ Ｐゴシック" charset="0"/>
              </a:rPr>
              <a:t>تصميم المساق</a:t>
            </a:r>
            <a:endParaRPr lang="en-US" sz="4000" dirty="0">
              <a:solidFill>
                <a:schemeClr val="bg1"/>
              </a:solidFill>
              <a:effectLst/>
              <a:ea typeface="ＭＳ Ｐゴシック" charset="0"/>
            </a:endParaRPr>
          </a:p>
        </p:txBody>
      </p:sp>
      <p:sp>
        <p:nvSpPr>
          <p:cNvPr id="37893" name="Rectangle 5"/>
          <p:cNvSpPr>
            <a:spLocks noChangeArrowheads="1"/>
          </p:cNvSpPr>
          <p:nvPr/>
        </p:nvSpPr>
        <p:spPr bwMode="auto">
          <a:xfrm>
            <a:off x="762000" y="1219200"/>
            <a:ext cx="8167718" cy="54102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defRPr/>
            </a:pP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effectLst>
                  <a:glow rad="228600">
                    <a:schemeClr val="bg2"/>
                  </a:glow>
                </a:effectLst>
                <a:latin typeface="Arial" panose="020B0604020202020204" pitchFamily="34" charset="0"/>
                <a:cs typeface="Arial" panose="020B0604020202020204" pitchFamily="34" charset="0"/>
              </a:rPr>
              <a:t>تسلسلي ( كتابي )</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glow rad="228600">
                    <a:schemeClr val="bg2"/>
                  </a:glow>
                </a:effectLst>
                <a:latin typeface="Arial" panose="020B0604020202020204" pitchFamily="34" charset="0"/>
                <a:cs typeface="Arial" panose="020B0604020202020204" pitchFamily="34" charset="0"/>
              </a:rPr>
              <a:t>استخدم من قبل جنسون، جثري، ويلكنسون وبوا</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defRPr/>
            </a:pPr>
            <a:r>
              <a:rPr lang="en-US" altLang="zh-CN" sz="2800" b="1" dirty="0">
                <a:effectLst>
                  <a:glow rad="228600">
                    <a:schemeClr val="bg2"/>
                  </a:glow>
                </a:effectLst>
                <a:latin typeface="Arial" panose="020B0604020202020204" pitchFamily="34" charset="0"/>
                <a:cs typeface="Arial" panose="020B0604020202020204" pitchFamily="34" charset="0"/>
              </a:rPr>
              <a:t> </a:t>
            </a: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effectLst>
                  <a:glow rad="228600">
                    <a:schemeClr val="bg2"/>
                  </a:glow>
                </a:effectLst>
                <a:latin typeface="Arial" panose="020B0604020202020204" pitchFamily="34" charset="0"/>
                <a:cs typeface="Arial" panose="020B0604020202020204" pitchFamily="34" charset="0"/>
              </a:rPr>
              <a:t>المؤلف (السيرة الذاتية)</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effectLst>
                  <a:glow rad="228600">
                    <a:schemeClr val="bg2"/>
                  </a:glow>
                </a:effectLst>
                <a:latin typeface="Arial" panose="020B0604020202020204" pitchFamily="34" charset="0"/>
                <a:cs typeface="Arial" panose="020B0604020202020204" pitchFamily="34" charset="0"/>
              </a:rPr>
              <a:t>استخدم من قبل هيبرت (المجلدات 1، 3)</a:t>
            </a:r>
          </a:p>
          <a:p>
            <a:pPr marL="742950" lvl="1" indent="-285750" algn="r" rtl="1">
              <a:lnSpc>
                <a:spcPct val="90000"/>
              </a:lnSpc>
              <a:spcBef>
                <a:spcPct val="20000"/>
              </a:spcBef>
              <a:buClr>
                <a:schemeClr val="tx1"/>
              </a:buClr>
              <a:defRPr/>
            </a:pPr>
            <a:endParaRPr lang="en-US" altLang="zh-CN" sz="32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3200" b="1" dirty="0">
                <a:solidFill>
                  <a:srgbClr val="FFFF00"/>
                </a:solidFill>
                <a:effectLst>
                  <a:glow rad="228600">
                    <a:schemeClr val="bg2"/>
                  </a:glow>
                </a:effectLst>
                <a:latin typeface="Arial" panose="020B0604020202020204" pitchFamily="34" charset="0"/>
                <a:cs typeface="Arial" panose="020B0604020202020204" pitchFamily="34" charset="0"/>
              </a:rPr>
              <a:t>المحتوى (لاهوتي)</a:t>
            </a:r>
            <a:endParaRPr lang="en-US" altLang="zh-CN" sz="2800"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sz="2800" b="1" dirty="0">
                <a:solidFill>
                  <a:srgbClr val="FFFF00"/>
                </a:solidFill>
                <a:effectLst>
                  <a:glow rad="228600">
                    <a:schemeClr val="bg2"/>
                  </a:glow>
                </a:effectLst>
                <a:latin typeface="Arial" panose="020B0604020202020204" pitchFamily="34" charset="0"/>
                <a:cs typeface="Arial" panose="020B0604020202020204" pitchFamily="34" charset="0"/>
              </a:rPr>
              <a:t>استخدم من قبل هيبرت (المجلد 2)</a:t>
            </a:r>
            <a:endParaRPr lang="en-US" altLang="zh-CN" sz="2800" b="1" dirty="0">
              <a:solidFill>
                <a:srgbClr val="FFFF00"/>
              </a:solidFill>
              <a:effectLst>
                <a:glow rad="228600">
                  <a:schemeClr val="bg2"/>
                </a:glow>
              </a:effectLst>
              <a:latin typeface="Arial" panose="020B0604020202020204" pitchFamily="34" charset="0"/>
              <a:cs typeface="Arial" panose="020B0604020202020204" pitchFamily="34"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26292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2C237-C65C-195D-F328-039702BFCAB0}"/>
              </a:ext>
            </a:extLst>
          </p:cNvPr>
          <p:cNvPicPr>
            <a:picLocks noChangeAspect="1"/>
          </p:cNvPicPr>
          <p:nvPr/>
        </p:nvPicPr>
        <p:blipFill>
          <a:blip r:embed="rId3"/>
          <a:srcRect l="11765" t="33596" b="16771"/>
          <a:stretch/>
        </p:blipFill>
        <p:spPr>
          <a:xfrm>
            <a:off x="0" y="-1"/>
            <a:ext cx="9144000" cy="6858001"/>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(٣٩) وكارا يمتلكان مؤسسة استشارات لشؤون الموظفين قرب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664323"/>
      </p:ext>
    </p:extLst>
  </p:cSld>
  <p:clrMapOvr>
    <a:masterClrMapping/>
  </p:clrMapOvr>
  <p:transitio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397802736"/>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6"/>
          <a:ext cx="9144000" cy="6037274"/>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أفسس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الوحدة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(الرأس)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كولوسي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الألوهية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الله</a:t>
                      </a: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فليمون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الغفران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(المصالح)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فيلبي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الفكر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الأول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(المثال)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أعمال الرسل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تيموثاوس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الترتيب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بطرس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المعاناة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بطرس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المعرفة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64-68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مرقس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التلمذة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55375" y="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0230"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1075790124"/>
              </p:ext>
            </p:extLst>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تيطس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السلوك</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الرابعة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تيموثاوس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العقيدة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السجن الثاني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67-68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عبرانيين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السمو</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يوحنا</a:t>
                      </a: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الإيمان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يهوذا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المدعون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المحبة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الحدود</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85-95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المرسلون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95-96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رؤيا يوحنا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الإنتصار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55375" y="76201"/>
            <a:ext cx="4834849"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sz="2800" b="1" dirty="0">
                <a:solidFill>
                  <a:schemeClr val="tx1"/>
                </a:solidFill>
                <a:effectLst/>
                <a:latin typeface="Arial" panose="020B0604020202020204" pitchFamily="34" charset="0"/>
                <a:ea typeface="SimSun" charset="0"/>
                <a:cs typeface="SimSun" charset="0"/>
              </a:rPr>
              <a:t>الكلمات المفتاحية لأسفار العهد الجديد</a:t>
            </a:r>
            <a:endParaRPr lang="en-US" sz="2800" b="1" dirty="0">
              <a:solidFill>
                <a:schemeClr val="tx1"/>
              </a:solidFill>
              <a:effectLst/>
              <a:latin typeface="Arial" panose="020B0604020202020204" pitchFamily="34" charset="0"/>
              <a:ea typeface="SimSun" charset="0"/>
              <a:cs typeface="SimSun" charset="0"/>
            </a:endParaRPr>
          </a:p>
        </p:txBody>
      </p:sp>
      <p:sp>
        <p:nvSpPr>
          <p:cNvPr id="222278"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116632"/>
            <a:ext cx="4572000" cy="914400"/>
          </a:xfrm>
          <a:solidFill>
            <a:schemeClr val="tx1"/>
          </a:solidFill>
        </p:spPr>
        <p:txBody>
          <a:bodyPr/>
          <a:lstStyle/>
          <a:p>
            <a:pPr eaLnBrk="1" hangingPunct="1"/>
            <a:r>
              <a:rPr lang="ar-JO" altLang="zh-CN" sz="4000" dirty="0">
                <a:solidFill>
                  <a:schemeClr val="bg1"/>
                </a:solidFill>
                <a:effectLst/>
                <a:ea typeface="ＭＳ Ｐゴシック" charset="0"/>
              </a:rPr>
              <a:t>تصميم المساق</a:t>
            </a:r>
            <a:endParaRPr lang="en-US" sz="4000" dirty="0">
              <a:solidFill>
                <a:schemeClr val="bg1"/>
              </a:solidFill>
              <a:effectLst/>
              <a:ea typeface="ＭＳ Ｐゴシック" charset="0"/>
            </a:endParaRPr>
          </a:p>
        </p:txBody>
      </p:sp>
      <p:sp>
        <p:nvSpPr>
          <p:cNvPr id="37893" name="Rectangle 5"/>
          <p:cNvSpPr>
            <a:spLocks noChangeArrowheads="1"/>
          </p:cNvSpPr>
          <p:nvPr/>
        </p:nvSpPr>
        <p:spPr bwMode="auto">
          <a:xfrm>
            <a:off x="323528" y="692696"/>
            <a:ext cx="8606190" cy="5410200"/>
          </a:xfrm>
          <a:prstGeom prst="rect">
            <a:avLst/>
          </a:prstGeom>
          <a:noFill/>
          <a:ln w="12700" cap="sq">
            <a:noFill/>
            <a:miter lim="800000"/>
            <a:headEnd type="none" w="sm" len="sm"/>
            <a:tailEnd type="none" w="sm" len="sm"/>
          </a:ln>
          <a:effectLst/>
        </p:spPr>
        <p:txBody>
          <a:bodyPr/>
          <a:lstStyle/>
          <a:p>
            <a:pPr marL="342900" indent="-342900" algn="r" rtl="1">
              <a:lnSpc>
                <a:spcPct val="90000"/>
              </a:lnSpc>
              <a:spcBef>
                <a:spcPct val="20000"/>
              </a:spcBef>
              <a:buClr>
                <a:schemeClr val="tx2"/>
              </a:buClr>
              <a:buSzPct val="75000"/>
              <a:defRPr/>
            </a:pP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2800" b="1" dirty="0">
                <a:effectLst>
                  <a:glow rad="228600">
                    <a:schemeClr val="bg2"/>
                  </a:glow>
                </a:effectLst>
                <a:latin typeface="Arial" panose="020B0604020202020204" pitchFamily="34" charset="0"/>
                <a:cs typeface="Arial" panose="020B0604020202020204" pitchFamily="34" charset="0"/>
              </a:rPr>
              <a:t>تسلسلي ( كتابي )</a:t>
            </a:r>
            <a:endParaRPr lang="en-US" altLang="zh-CN"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b="1" dirty="0">
                <a:effectLst>
                  <a:glow rad="228600">
                    <a:schemeClr val="bg2"/>
                  </a:glow>
                </a:effectLst>
                <a:latin typeface="Arial" panose="020B0604020202020204" pitchFamily="34" charset="0"/>
                <a:cs typeface="Arial" panose="020B0604020202020204" pitchFamily="34" charset="0"/>
              </a:rPr>
              <a:t>استخدم من قبل جنسون، جثري، ويلكنسون وبوا</a:t>
            </a:r>
            <a:endParaRPr lang="en-US" altLang="zh-CN"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defRPr/>
            </a:pPr>
            <a:r>
              <a:rPr lang="en-US" altLang="zh-CN" b="1" dirty="0">
                <a:effectLst>
                  <a:glow rad="228600">
                    <a:schemeClr val="bg2"/>
                  </a:glow>
                </a:effectLst>
                <a:latin typeface="Arial" panose="020B0604020202020204" pitchFamily="34" charset="0"/>
                <a:cs typeface="Arial" panose="020B0604020202020204" pitchFamily="34" charset="0"/>
              </a:rPr>
              <a:t> </a:t>
            </a: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2800" b="1" dirty="0">
                <a:effectLst>
                  <a:glow rad="228600">
                    <a:schemeClr val="bg2"/>
                  </a:glow>
                </a:effectLst>
                <a:latin typeface="Arial" panose="020B0604020202020204" pitchFamily="34" charset="0"/>
                <a:cs typeface="Arial" panose="020B0604020202020204" pitchFamily="34" charset="0"/>
              </a:rPr>
              <a:t>المؤلف (السيرة الذاتية)</a:t>
            </a:r>
            <a:endParaRPr lang="en-US" altLang="zh-CN"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b="1" dirty="0">
                <a:effectLst>
                  <a:glow rad="228600">
                    <a:schemeClr val="bg2"/>
                  </a:glow>
                </a:effectLst>
                <a:latin typeface="Arial" panose="020B0604020202020204" pitchFamily="34" charset="0"/>
                <a:cs typeface="Arial" panose="020B0604020202020204" pitchFamily="34" charset="0"/>
              </a:rPr>
              <a:t>استخدم من قبل هيبرت (المجلدات 1، 3)</a:t>
            </a:r>
          </a:p>
          <a:p>
            <a:pPr marL="742950" lvl="1" indent="-285750" algn="r" rtl="1">
              <a:lnSpc>
                <a:spcPct val="90000"/>
              </a:lnSpc>
              <a:spcBef>
                <a:spcPct val="20000"/>
              </a:spcBef>
              <a:buClr>
                <a:schemeClr val="tx1"/>
              </a:buClr>
              <a:defRPr/>
            </a:pP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2800" b="1" dirty="0">
                <a:effectLst>
                  <a:glow rad="228600">
                    <a:schemeClr val="bg2"/>
                  </a:glow>
                </a:effectLst>
                <a:latin typeface="Arial" panose="020B0604020202020204" pitchFamily="34" charset="0"/>
                <a:cs typeface="Arial" panose="020B0604020202020204" pitchFamily="34" charset="0"/>
              </a:rPr>
              <a:t>المحتوى (لاهوتي)</a:t>
            </a:r>
            <a:endParaRPr lang="en-US" altLang="zh-CN" b="1" dirty="0">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b="1" dirty="0">
                <a:effectLst>
                  <a:glow rad="228600">
                    <a:schemeClr val="bg2"/>
                  </a:glow>
                </a:effectLst>
                <a:latin typeface="Arial" panose="020B0604020202020204" pitchFamily="34" charset="0"/>
                <a:cs typeface="Arial" panose="020B0604020202020204" pitchFamily="34" charset="0"/>
              </a:rPr>
              <a:t>استخدم من قبل هيبرت (المجلد 2)</a:t>
            </a:r>
            <a:endParaRPr lang="en-US" altLang="zh-CN"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defRPr/>
            </a:pPr>
            <a:endParaRPr lang="en-US" altLang="zh-CN" sz="2800" b="1" dirty="0">
              <a:effectLst>
                <a:glow rad="228600">
                  <a:schemeClr val="bg2"/>
                </a:glo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SzPct val="75000"/>
              <a:buFont typeface="Wingdings" charset="0"/>
              <a:buChar char="n"/>
              <a:defRPr/>
            </a:pPr>
            <a:r>
              <a:rPr lang="ar-JO" altLang="zh-CN" sz="2800" b="1" dirty="0">
                <a:solidFill>
                  <a:srgbClr val="FFFF00"/>
                </a:solidFill>
                <a:effectLst>
                  <a:glow rad="228600">
                    <a:schemeClr val="bg2"/>
                  </a:glow>
                </a:effectLst>
                <a:latin typeface="Arial" panose="020B0604020202020204" pitchFamily="34" charset="0"/>
                <a:cs typeface="Arial" panose="020B0604020202020204" pitchFamily="34" charset="0"/>
              </a:rPr>
              <a:t>الوقت (ترتيب زمني)</a:t>
            </a:r>
            <a:endParaRPr lang="en-US" altLang="zh-CN"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altLang="zh-CN" b="1" dirty="0">
                <a:solidFill>
                  <a:srgbClr val="FFFF00"/>
                </a:solidFill>
                <a:effectLst>
                  <a:glow rad="228600">
                    <a:schemeClr val="bg2"/>
                  </a:glow>
                </a:effectLst>
                <a:latin typeface="Arial" panose="020B0604020202020204" pitchFamily="34" charset="0"/>
                <a:cs typeface="Arial" panose="020B0604020202020204" pitchFamily="34" charset="0"/>
              </a:rPr>
              <a:t>استخدمت من قبل تيني</a:t>
            </a:r>
            <a:endParaRPr lang="en-US" altLang="zh-CN" b="1" dirty="0">
              <a:solidFill>
                <a:srgbClr val="FFFF00"/>
              </a:solidFill>
              <a:effectLst>
                <a:glow rad="228600">
                  <a:schemeClr val="bg2"/>
                </a:glow>
              </a:effectLst>
              <a:latin typeface="Arial" panose="020B0604020202020204" pitchFamily="34" charset="0"/>
              <a:cs typeface="Arial" panose="020B0604020202020204" pitchFamily="34" charset="0"/>
            </a:endParaRPr>
          </a:p>
          <a:p>
            <a:pPr marL="742950" lvl="1" indent="-285750" algn="r" rtl="1">
              <a:lnSpc>
                <a:spcPct val="90000"/>
              </a:lnSpc>
              <a:spcBef>
                <a:spcPct val="20000"/>
              </a:spcBef>
              <a:buClr>
                <a:schemeClr val="tx1"/>
              </a:buClr>
              <a:buFontTx/>
              <a:buChar char="–"/>
              <a:defRPr/>
            </a:pPr>
            <a:r>
              <a:rPr lang="ar-JO" b="1" dirty="0">
                <a:solidFill>
                  <a:srgbClr val="FFFF00"/>
                </a:solidFill>
                <a:effectLst>
                  <a:glow rad="228600">
                    <a:schemeClr val="bg2"/>
                  </a:glow>
                </a:effectLst>
                <a:latin typeface="Arial" panose="020B0604020202020204" pitchFamily="34" charset="0"/>
                <a:cs typeface="Arial" panose="020B0604020202020204" pitchFamily="34" charset="0"/>
              </a:rPr>
              <a:t>سوف نتبع هذا الأسلوب بعد دراسة الأناجيل والأعمال لنرى الأسفار في سياقها التاريخي</a:t>
            </a:r>
            <a:endParaRPr lang="en-US" b="1" dirty="0">
              <a:solidFill>
                <a:srgbClr val="FFFF00"/>
              </a:solidFill>
              <a:effectLst>
                <a:glow rad="228600">
                  <a:schemeClr val="bg2"/>
                </a:glow>
              </a:effectLst>
              <a:latin typeface="Arial" panose="020B0604020202020204" pitchFamily="34" charset="0"/>
              <a:cs typeface="Arial" panose="020B0604020202020204" pitchFamily="34"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3">
                                            <p:txEl>
                                              <p:pRg st="10" end="10"/>
                                            </p:txEl>
                                          </p:spTgt>
                                        </p:tgtEl>
                                        <p:attrNameLst>
                                          <p:attrName>style.visibility</p:attrName>
                                        </p:attrNameLst>
                                      </p:cBhvr>
                                      <p:to>
                                        <p:strVal val="visible"/>
                                      </p:to>
                                    </p:set>
                                    <p:anim calcmode="lin" valueType="num">
                                      <p:cBhvr additive="base">
                                        <p:cTn id="7" dur="500" fill="hold"/>
                                        <p:tgtEl>
                                          <p:spTgt spid="37893">
                                            <p:txEl>
                                              <p:pRg st="10" end="1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3">
                                            <p:txEl>
                                              <p:pRg st="10" end="1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893">
                                            <p:txEl>
                                              <p:pRg st="11" end="11"/>
                                            </p:txEl>
                                          </p:spTgt>
                                        </p:tgtEl>
                                        <p:attrNameLst>
                                          <p:attrName>style.visibility</p:attrName>
                                        </p:attrNameLst>
                                      </p:cBhvr>
                                      <p:to>
                                        <p:strVal val="visible"/>
                                      </p:to>
                                    </p:set>
                                    <p:anim calcmode="lin" valueType="num">
                                      <p:cBhvr additive="base">
                                        <p:cTn id="11" dur="500" fill="hold"/>
                                        <p:tgtEl>
                                          <p:spTgt spid="37893">
                                            <p:txEl>
                                              <p:pRg st="11" end="1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7893">
                                            <p:txEl>
                                              <p:pRg st="11" end="1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7893">
                                            <p:txEl>
                                              <p:pRg st="12" end="12"/>
                                            </p:txEl>
                                          </p:spTgt>
                                        </p:tgtEl>
                                        <p:attrNameLst>
                                          <p:attrName>style.visibility</p:attrName>
                                        </p:attrNameLst>
                                      </p:cBhvr>
                                      <p:to>
                                        <p:strVal val="visible"/>
                                      </p:to>
                                    </p:set>
                                    <p:anim calcmode="lin" valueType="num">
                                      <p:cBhvr additive="base">
                                        <p:cTn id="15" dur="500" fill="hold"/>
                                        <p:tgtEl>
                                          <p:spTgt spid="37893">
                                            <p:txEl>
                                              <p:pRg st="12" end="1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789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7101408"/>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0966" name="Text Box 6"/>
          <p:cNvSpPr txBox="1">
            <a:spLocks noChangeArrowheads="1"/>
          </p:cNvSpPr>
          <p:nvPr/>
        </p:nvSpPr>
        <p:spPr bwMode="auto">
          <a:xfrm>
            <a:off x="63500" y="1124744"/>
            <a:ext cx="6413500" cy="707821"/>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إلى أقصى الأرض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أعمال الرسل</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خريف 49</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المجْمَع</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محاكمات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ربيع 68</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096" name="Text Box 7"/>
          <p:cNvSpPr txBox="1">
            <a:spLocks noChangeArrowheads="1"/>
          </p:cNvSpPr>
          <p:nvPr/>
        </p:nvSpPr>
        <p:spPr bwMode="auto">
          <a:xfrm>
            <a:off x="914400" y="1934956"/>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نيسان 48-</a:t>
            </a:r>
            <a:b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أيلول 49</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0971" name="Text Box 11"/>
          <p:cNvSpPr txBox="1">
            <a:spLocks noChangeArrowheads="1"/>
          </p:cNvSpPr>
          <p:nvPr/>
        </p:nvSpPr>
        <p:spPr bwMode="auto">
          <a:xfrm>
            <a:off x="7397824" y="1934956"/>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خريف 67 – ربيع 68</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01" name="Text Box 9"/>
          <p:cNvSpPr txBox="1">
            <a:spLocks noChangeArrowheads="1"/>
          </p:cNvSpPr>
          <p:nvPr/>
        </p:nvSpPr>
        <p:spPr bwMode="auto">
          <a:xfrm>
            <a:off x="6389712" y="1934956"/>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ربيع 62 -</a:t>
            </a:r>
            <a:b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خريف 67</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إلى رسائل بولس</a:t>
            </a:r>
            <a:endParaRPr lang="en-US" sz="40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متَّى</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0" name="Text Box 19"/>
          <p:cNvSpPr txBox="1">
            <a:spLocks noChangeArrowheads="1"/>
          </p:cNvSpPr>
          <p:nvPr/>
        </p:nvSpPr>
        <p:spPr bwMode="auto">
          <a:xfrm>
            <a:off x="152400" y="608344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الأناجيل وأعمال الرسل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36" name="Text Box 7"/>
          <p:cNvSpPr txBox="1">
            <a:spLocks noChangeArrowheads="1"/>
          </p:cNvSpPr>
          <p:nvPr/>
        </p:nvSpPr>
        <p:spPr bwMode="auto">
          <a:xfrm>
            <a:off x="2667000" y="1934956"/>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نيسان 50-</a:t>
            </a:r>
            <a:b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أيلول 52</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2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بحر إيجة</a:t>
            </a:r>
            <a:endParaRPr kumimoji="0" lang="en-US" sz="2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دمشق</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أنطاكيَّة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3" name="Text Box 10"/>
          <p:cNvSpPr txBox="1">
            <a:spLocks noChangeArrowheads="1"/>
          </p:cNvSpPr>
          <p:nvPr/>
        </p:nvSpPr>
        <p:spPr bwMode="auto">
          <a:xfrm>
            <a:off x="2286000" y="6588060"/>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39" name="Text Box 20"/>
          <p:cNvSpPr txBox="1">
            <a:spLocks noChangeArrowheads="1"/>
          </p:cNvSpPr>
          <p:nvPr/>
        </p:nvSpPr>
        <p:spPr bwMode="auto">
          <a:xfrm>
            <a:off x="3352800" y="6247532"/>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الرحلات التبشيريَّة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17140" name="Text Box 9"/>
          <p:cNvSpPr txBox="1">
            <a:spLocks noChangeArrowheads="1"/>
          </p:cNvSpPr>
          <p:nvPr/>
        </p:nvSpPr>
        <p:spPr bwMode="auto">
          <a:xfrm>
            <a:off x="2286000" y="6156012"/>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7141" name="Text Box 20"/>
          <p:cNvSpPr txBox="1">
            <a:spLocks noChangeArrowheads="1"/>
          </p:cNvSpPr>
          <p:nvPr/>
        </p:nvSpPr>
        <p:spPr bwMode="auto">
          <a:xfrm>
            <a:off x="3352800" y="6607572"/>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أوقاتٌ في السجن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4956"/>
            <a:ext cx="1018064" cy="1308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ربيع 53-</a:t>
            </a:r>
            <a:br>
              <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أيَّار 57</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4956"/>
            <a:ext cx="967254" cy="1371600"/>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شباط 60 –</a:t>
            </a:r>
            <a:b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21124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86042"/>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1تسالونيكي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2تسالونيكي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707905" y="4186042"/>
            <a:ext cx="890938"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كورنثوس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707905" y="4604806"/>
            <a:ext cx="890938"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كورنثوس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711232" y="5029200"/>
            <a:ext cx="890938"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58909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52991"/>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أفسس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كولوسِّي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فليمون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فيلبِّي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516142" y="415299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1تيموثاوس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516142"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تيطس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5299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2تيموثاوس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567735"/>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الفئات البولسية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115688"/>
            <a:ext cx="1355731" cy="2298692"/>
            <a:chOff x="3024" y="2731"/>
            <a:chExt cx="724" cy="141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1"/>
              <a:ext cx="511"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rPr>
                <a:t>السجن</a:t>
              </a:r>
              <a:endParaRPr kumimoji="0" lang="en-US" sz="2400" b="1" u="none" strike="noStrike" kern="1200" cap="none" spc="0" normalizeH="0" baseline="0" noProof="0" dirty="0">
                <a:ln>
                  <a:noFill/>
                </a:ln>
                <a:solidFill>
                  <a:srgbClr val="FF9900"/>
                </a:solidFill>
                <a:effectLst/>
                <a:uLnTx/>
                <a:uFillTx/>
                <a:latin typeface="Arial" panose="020B0604020202020204" pitchFamily="34" charset="0"/>
                <a:cs typeface="Arial" panose="020B0604020202020204" pitchFamily="34"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الإرساليَّة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44208"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الرعوية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454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17104"/>
                                        </p:tgtEl>
                                        <p:attrNameLst>
                                          <p:attrName>style.visibility</p:attrName>
                                        </p:attrNameLst>
                                      </p:cBhvr>
                                      <p:to>
                                        <p:strVal val="visible"/>
                                      </p:to>
                                    </p:set>
                                    <p:animEffect transition="in" filter="dissolve">
                                      <p:cBhvr>
                                        <p:cTn id="25"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Black</a:t>
            </a:r>
          </a:p>
        </p:txBody>
      </p:sp>
      <p:grpSp>
        <p:nvGrpSpPr>
          <p:cNvPr id="599042" name="Group 48"/>
          <p:cNvGrpSpPr>
            <a:grpSpLocks/>
          </p:cNvGrpSpPr>
          <p:nvPr/>
        </p:nvGrpSpPr>
        <p:grpSpPr bwMode="auto">
          <a:xfrm>
            <a:off x="5638800" y="3336925"/>
            <a:ext cx="3124200" cy="3292475"/>
            <a:chOff x="2448" y="1699"/>
            <a:chExt cx="1968" cy="2074"/>
          </a:xfrm>
        </p:grpSpPr>
        <p:grpSp>
          <p:nvGrpSpPr>
            <p:cNvPr id="599043" name="Group 11"/>
            <p:cNvGrpSpPr>
              <a:grpSpLocks/>
            </p:cNvGrpSpPr>
            <p:nvPr/>
          </p:nvGrpSpPr>
          <p:grpSpPr bwMode="auto">
            <a:xfrm>
              <a:off x="2448" y="1699"/>
              <a:ext cx="672" cy="557"/>
              <a:chOff x="432" y="1651"/>
              <a:chExt cx="672" cy="557"/>
            </a:xfrm>
          </p:grpSpPr>
          <p:sp>
            <p:nvSpPr>
              <p:cNvPr id="599079" name="Rectangle 5"/>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0" name="Rectangle 6"/>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1" name="Rectangle 7"/>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2" name="Rectangle 8"/>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3" name="Rectangle 9"/>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4" name="Text Box 10"/>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1</a:t>
                </a:r>
              </a:p>
            </p:txBody>
          </p:sp>
        </p:grpSp>
        <p:grpSp>
          <p:nvGrpSpPr>
            <p:cNvPr id="599044" name="Group 12"/>
            <p:cNvGrpSpPr>
              <a:grpSpLocks/>
            </p:cNvGrpSpPr>
            <p:nvPr/>
          </p:nvGrpSpPr>
          <p:grpSpPr bwMode="auto">
            <a:xfrm>
              <a:off x="3744" y="1699"/>
              <a:ext cx="672" cy="557"/>
              <a:chOff x="432" y="1651"/>
              <a:chExt cx="672" cy="557"/>
            </a:xfrm>
          </p:grpSpPr>
          <p:sp>
            <p:nvSpPr>
              <p:cNvPr id="599073" name="Rectangle 13"/>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4" name="Rectangle 14"/>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5" name="Rectangle 15"/>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6" name="Rectangle 16"/>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7" name="Rectangle 17"/>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8" name="Text Box 18"/>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4</a:t>
                </a:r>
              </a:p>
            </p:txBody>
          </p:sp>
        </p:grpSp>
        <p:grpSp>
          <p:nvGrpSpPr>
            <p:cNvPr id="599045" name="Group 19"/>
            <p:cNvGrpSpPr>
              <a:grpSpLocks/>
            </p:cNvGrpSpPr>
            <p:nvPr/>
          </p:nvGrpSpPr>
          <p:grpSpPr bwMode="auto">
            <a:xfrm>
              <a:off x="2448" y="2448"/>
              <a:ext cx="672" cy="557"/>
              <a:chOff x="432" y="1651"/>
              <a:chExt cx="672" cy="557"/>
            </a:xfrm>
          </p:grpSpPr>
          <p:sp>
            <p:nvSpPr>
              <p:cNvPr id="599067" name="Rectangle 20"/>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8" name="Rectangle 21"/>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9" name="Rectangle 22"/>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0" name="Rectangle 23"/>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1" name="Rectangle 24"/>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2" name="Text Box 25"/>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2</a:t>
                </a:r>
              </a:p>
            </p:txBody>
          </p:sp>
        </p:grpSp>
        <p:grpSp>
          <p:nvGrpSpPr>
            <p:cNvPr id="599046" name="Group 26"/>
            <p:cNvGrpSpPr>
              <a:grpSpLocks/>
            </p:cNvGrpSpPr>
            <p:nvPr/>
          </p:nvGrpSpPr>
          <p:grpSpPr bwMode="auto">
            <a:xfrm>
              <a:off x="3744" y="2467"/>
              <a:ext cx="672" cy="557"/>
              <a:chOff x="432" y="1651"/>
              <a:chExt cx="672" cy="557"/>
            </a:xfrm>
          </p:grpSpPr>
          <p:sp>
            <p:nvSpPr>
              <p:cNvPr id="599061" name="Rectangle 27"/>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2" name="Rectangle 28"/>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3" name="Rectangle 29"/>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4" name="Rectangle 30"/>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5" name="Rectangle 31"/>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6" name="Text Box 32"/>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5</a:t>
                </a:r>
              </a:p>
            </p:txBody>
          </p:sp>
        </p:grpSp>
        <p:grpSp>
          <p:nvGrpSpPr>
            <p:cNvPr id="599047" name="Group 33"/>
            <p:cNvGrpSpPr>
              <a:grpSpLocks/>
            </p:cNvGrpSpPr>
            <p:nvPr/>
          </p:nvGrpSpPr>
          <p:grpSpPr bwMode="auto">
            <a:xfrm>
              <a:off x="2448" y="3216"/>
              <a:ext cx="672" cy="557"/>
              <a:chOff x="432" y="1651"/>
              <a:chExt cx="672" cy="557"/>
            </a:xfrm>
          </p:grpSpPr>
          <p:sp>
            <p:nvSpPr>
              <p:cNvPr id="599055" name="Rectangle 34"/>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6" name="Rectangle 35"/>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7" name="Rectangle 36"/>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8" name="Rectangle 37"/>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9" name="Rectangle 38"/>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0" name="Text Box 39"/>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3</a:t>
                </a:r>
              </a:p>
            </p:txBody>
          </p:sp>
        </p:grpSp>
        <p:grpSp>
          <p:nvGrpSpPr>
            <p:cNvPr id="599048" name="Group 40"/>
            <p:cNvGrpSpPr>
              <a:grpSpLocks/>
            </p:cNvGrpSpPr>
            <p:nvPr/>
          </p:nvGrpSpPr>
          <p:grpSpPr bwMode="auto">
            <a:xfrm>
              <a:off x="3744" y="3216"/>
              <a:ext cx="672" cy="557"/>
              <a:chOff x="432" y="1651"/>
              <a:chExt cx="672" cy="557"/>
            </a:xfrm>
          </p:grpSpPr>
          <p:sp>
            <p:nvSpPr>
              <p:cNvPr id="599049" name="Rectangle 41"/>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0" name="Rectangle 42"/>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1" name="Rectangle 43"/>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2" name="Rectangle 44"/>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3" name="Rectangle 45"/>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4" name="Text Box 46"/>
              <p:cNvSpPr txBox="1">
                <a:spLocks noChangeArrowheads="1"/>
              </p:cNvSpPr>
              <p:nvPr/>
            </p:nvSpPr>
            <p:spPr bwMode="auto">
              <a:xfrm>
                <a:off x="624" y="1651"/>
                <a:ext cx="244"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6</a:t>
                </a:r>
              </a:p>
            </p:txBody>
          </p:sp>
        </p:grpSp>
      </p:grpSp>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3037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5B68D-5F20-C943-B229-C7DC97FCDEEF}"/>
              </a:ext>
            </a:extLst>
          </p:cNvPr>
          <p:cNvPicPr>
            <a:picLocks noChangeAspect="1"/>
          </p:cNvPicPr>
          <p:nvPr/>
        </p:nvPicPr>
        <p:blipFill>
          <a:blip r:embed="rId2"/>
          <a:stretch>
            <a:fillRect/>
          </a:stretch>
        </p:blipFill>
        <p:spPr>
          <a:xfrm>
            <a:off x="0" y="911403"/>
            <a:ext cx="9144000" cy="5035194"/>
          </a:xfrm>
          <a:prstGeom prst="rect">
            <a:avLst/>
          </a:prstGeom>
        </p:spPr>
      </p:pic>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en-US" sz="3600" b="1" dirty="0"/>
              <a:t>KURT &amp; CARA OWN TANDEM MOTION</a:t>
            </a:r>
          </a:p>
        </p:txBody>
      </p:sp>
    </p:spTree>
    <p:extLst>
      <p:ext uri="{BB962C8B-B14F-4D97-AF65-F5344CB8AC3E}">
        <p14:creationId xmlns:p14="http://schemas.microsoft.com/office/powerpoint/2010/main" val="199025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0B69F-2B9D-DBC2-DCD8-591A174B10B8}"/>
              </a:ext>
            </a:extLst>
          </p:cNvPr>
          <p:cNvPicPr>
            <a:picLocks noChangeAspect="1"/>
          </p:cNvPicPr>
          <p:nvPr/>
        </p:nvPicPr>
        <p:blipFill>
          <a:blip r:embed="rId3"/>
          <a:stretch>
            <a:fillRect/>
          </a:stretch>
        </p:blipFill>
        <p:spPr>
          <a:xfrm>
            <a:off x="-623515" y="27036"/>
            <a:ext cx="10246446" cy="6830964"/>
          </a:xfrm>
          <a:prstGeom prst="rect">
            <a:avLst/>
          </a:prstGeom>
        </p:spPr>
      </p:pic>
      <p:sp>
        <p:nvSpPr>
          <p:cNvPr id="2" name="Title 1"/>
          <p:cNvSpPr>
            <a:spLocks noGrp="1"/>
          </p:cNvSpPr>
          <p:nvPr>
            <p:ph type="title"/>
          </p:nvPr>
        </p:nvSpPr>
        <p:spPr>
          <a:xfrm>
            <a:off x="126124" y="4819506"/>
            <a:ext cx="9017876" cy="1892190"/>
          </a:xfrm>
        </p:spPr>
        <p:txBody>
          <a:bodyPr/>
          <a:lstStyle/>
          <a:p>
            <a:pPr algn="r">
              <a:defRPr/>
            </a:pPr>
            <a:r>
              <a:rPr lang="ar-SA" sz="4000" b="1" dirty="0">
                <a:solidFill>
                  <a:schemeClr val="tx1"/>
                </a:solidFill>
                <a:effectLst>
                  <a:glow rad="266700">
                    <a:schemeClr val="bg1">
                      <a:alpha val="75000"/>
                    </a:schemeClr>
                  </a:glow>
                </a:effectLst>
              </a:rPr>
              <a:t>كيرت (٣٩) وكارا يمتلكان مؤسسة استشارات لشؤون الموظفين قرب سياتل</a:t>
            </a:r>
            <a:endParaRPr lang="en-US" sz="40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262370336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4484EF-F5EF-119B-871D-C54B7CD26225}"/>
              </a:ext>
            </a:extLst>
          </p:cNvPr>
          <p:cNvPicPr>
            <a:picLocks noChangeAspect="1"/>
          </p:cNvPicPr>
          <p:nvPr/>
        </p:nvPicPr>
        <p:blipFill>
          <a:blip r:embed="rId2"/>
          <a:stretch>
            <a:fillRect/>
          </a:stretch>
        </p:blipFill>
        <p:spPr>
          <a:xfrm>
            <a:off x="-828600" y="-315416"/>
            <a:ext cx="6068425" cy="9102638"/>
          </a:xfrm>
          <a:prstGeom prst="rect">
            <a:avLst/>
          </a:prstGeom>
        </p:spPr>
      </p:pic>
      <p:pic>
        <p:nvPicPr>
          <p:cNvPr id="7" name="Picture 6">
            <a:extLst>
              <a:ext uri="{FF2B5EF4-FFF2-40B4-BE49-F238E27FC236}">
                <a16:creationId xmlns:a16="http://schemas.microsoft.com/office/drawing/2014/main" id="{C4FD051F-E23D-52C4-BEE7-42ECC6EF9B24}"/>
              </a:ext>
            </a:extLst>
          </p:cNvPr>
          <p:cNvPicPr>
            <a:picLocks noChangeAspect="1"/>
          </p:cNvPicPr>
          <p:nvPr/>
        </p:nvPicPr>
        <p:blipFill>
          <a:blip r:embed="rId3"/>
          <a:stretch>
            <a:fillRect/>
          </a:stretch>
        </p:blipFill>
        <p:spPr>
          <a:xfrm rot="16200000">
            <a:off x="3439034" y="1185790"/>
            <a:ext cx="6845959" cy="4563973"/>
          </a:xfrm>
          <a:prstGeom prst="rect">
            <a:avLst/>
          </a:prstGeom>
        </p:spPr>
      </p:pic>
      <p:sp>
        <p:nvSpPr>
          <p:cNvPr id="184322" name="Title 1"/>
          <p:cNvSpPr>
            <a:spLocks noGrp="1"/>
          </p:cNvSpPr>
          <p:nvPr>
            <p:ph type="title"/>
          </p:nvPr>
        </p:nvSpPr>
        <p:spPr>
          <a:xfrm>
            <a:off x="7374" y="4941169"/>
            <a:ext cx="4492618" cy="1916832"/>
          </a:xfrm>
        </p:spPr>
        <p:txBody>
          <a:bodyPr/>
          <a:lstStyle/>
          <a:p>
            <a:pPr>
              <a:defRPr/>
            </a:pPr>
            <a:r>
              <a:rPr lang="ar-SA" dirty="0">
                <a:effectLst>
                  <a:glow rad="139700">
                    <a:schemeClr val="tx1"/>
                  </a:glow>
                </a:effectLst>
                <a:ea typeface="ＭＳ Ｐゴシック" charset="0"/>
              </a:rPr>
              <a:t>حفيده كادون البالغ من العمر 3 سنوات</a:t>
            </a:r>
            <a:endParaRPr lang="en-US" kern="0" dirty="0">
              <a:effectLst>
                <a:glow rad="139700">
                  <a:schemeClr val="tx1"/>
                </a:glow>
              </a:effectLst>
              <a:ea typeface="ＭＳ Ｐゴシック" charset="0"/>
            </a:endParaRPr>
          </a:p>
        </p:txBody>
      </p:sp>
      <p:sp>
        <p:nvSpPr>
          <p:cNvPr id="2" name="Title 1">
            <a:extLst>
              <a:ext uri="{FF2B5EF4-FFF2-40B4-BE49-F238E27FC236}">
                <a16:creationId xmlns:a16="http://schemas.microsoft.com/office/drawing/2014/main" id="{019456AC-2403-F425-EFAA-2B30E4C048B6}"/>
              </a:ext>
            </a:extLst>
          </p:cNvPr>
          <p:cNvSpPr txBox="1">
            <a:spLocks/>
          </p:cNvSpPr>
          <p:nvPr/>
        </p:nvSpPr>
        <p:spPr bwMode="auto">
          <a:xfrm>
            <a:off x="4629251" y="4891293"/>
            <a:ext cx="4492618" cy="1916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a:defRPr/>
            </a:pPr>
            <a:r>
              <a:rPr lang="ar-SA" kern="0" dirty="0">
                <a:effectLst>
                  <a:glow rad="139700">
                    <a:srgbClr val="000000"/>
                  </a:glow>
                </a:effectLst>
                <a:ea typeface="ＭＳ Ｐゴシック" charset="0"/>
              </a:rPr>
              <a:t>حفيده كالوم البالغ من العمر ثلاثة أشهر</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1167661"/>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D4CE5-77F7-C3B8-528D-BC070F74C18D}"/>
              </a:ext>
            </a:extLst>
          </p:cNvPr>
          <p:cNvPicPr>
            <a:picLocks noChangeAspect="1"/>
          </p:cNvPicPr>
          <p:nvPr/>
        </p:nvPicPr>
        <p:blipFill>
          <a:blip r:embed="rId3"/>
          <a:stretch>
            <a:fillRect/>
          </a:stretch>
        </p:blipFill>
        <p:spPr>
          <a:xfrm>
            <a:off x="755576" y="-1323528"/>
            <a:ext cx="7417932" cy="11133856"/>
          </a:xfrm>
          <a:prstGeom prst="rect">
            <a:avLst/>
          </a:prstGeom>
        </p:spPr>
      </p:pic>
      <p:sp>
        <p:nvSpPr>
          <p:cNvPr id="900098" name="Rectangle 2"/>
          <p:cNvSpPr>
            <a:spLocks noGrp="1" noChangeArrowheads="1"/>
          </p:cNvSpPr>
          <p:nvPr>
            <p:ph type="ctrTitle"/>
          </p:nvPr>
        </p:nvSpPr>
        <p:spPr>
          <a:xfrm>
            <a:off x="0" y="6021287"/>
            <a:ext cx="9144000" cy="807243"/>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charset="0"/>
                <a:ea typeface="ＭＳ Ｐゴシック" charset="0"/>
                <a:cs typeface="ＭＳ Ｐゴシック" charset="0"/>
              </a:rPr>
              <a:t>ستيفن، كاتي، جيسي ونورا في دنفر</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54219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2C7E6-9DCD-8415-71F7-C70A5D652571}"/>
              </a:ext>
            </a:extLst>
          </p:cNvPr>
          <p:cNvPicPr>
            <a:picLocks noChangeAspect="1"/>
          </p:cNvPicPr>
          <p:nvPr/>
        </p:nvPicPr>
        <p:blipFill>
          <a:blip r:embed="rId2"/>
          <a:srcRect r="12065"/>
          <a:stretch>
            <a:fillRect/>
          </a:stretch>
        </p:blipFill>
        <p:spPr>
          <a:xfrm>
            <a:off x="-396552" y="-27434"/>
            <a:ext cx="5617481" cy="8517565"/>
          </a:xfrm>
          <a:prstGeom prst="rect">
            <a:avLst/>
          </a:prstGeom>
        </p:spPr>
      </p:pic>
      <p:sp>
        <p:nvSpPr>
          <p:cNvPr id="184322" name="Title 1"/>
          <p:cNvSpPr>
            <a:spLocks noGrp="1"/>
          </p:cNvSpPr>
          <p:nvPr>
            <p:ph type="title"/>
          </p:nvPr>
        </p:nvSpPr>
        <p:spPr>
          <a:xfrm>
            <a:off x="5436096" y="1196753"/>
            <a:ext cx="3715278" cy="5661248"/>
          </a:xfrm>
        </p:spPr>
        <p:txBody>
          <a:bodyPr/>
          <a:lstStyle/>
          <a:p>
            <a:pPr>
              <a:defRPr/>
            </a:pPr>
            <a:r>
              <a:rPr lang="ar-SA" dirty="0">
                <a:effectLst>
                  <a:glow rad="139700">
                    <a:schemeClr val="tx1"/>
                  </a:glow>
                </a:effectLst>
                <a:ea typeface="ＭＳ Ｐゴシック" charset="0"/>
              </a:rPr>
              <a:t>حفيدنا جيسي البالغ من العمر ست سنوات</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1294656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Introduce Yourself in a Presentation: Guide to a Killer Opener">
            <a:extLst>
              <a:ext uri="{FF2B5EF4-FFF2-40B4-BE49-F238E27FC236}">
                <a16:creationId xmlns:a16="http://schemas.microsoft.com/office/drawing/2014/main" id="{7A5354C8-6FAC-53DB-13A6-B1AED196A4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0" r="7547"/>
          <a:stretch>
            <a:fillRect/>
          </a:stretch>
        </p:blipFill>
        <p:spPr bwMode="auto">
          <a:xfrm>
            <a:off x="1" y="374366"/>
            <a:ext cx="9144000" cy="6504925"/>
          </a:xfrm>
          <a:prstGeom prst="rect">
            <a:avLst/>
          </a:prstGeom>
          <a:noFill/>
          <a:extLst>
            <a:ext uri="{909E8E84-426E-40DD-AFC4-6F175D3DCCD1}">
              <a14:hiddenFill xmlns:a14="http://schemas.microsoft.com/office/drawing/2010/main">
                <a:solidFill>
                  <a:srgbClr val="FFFFFF"/>
                </a:solidFill>
              </a14:hiddenFill>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latin typeface="Arial" charset="0"/>
              <a:ea typeface="ＭＳ Ｐゴシック" charset="0"/>
            </a:endParaRPr>
          </a:p>
        </p:txBody>
      </p:sp>
      <p:sp>
        <p:nvSpPr>
          <p:cNvPr id="139268" name="Rectangle 4"/>
          <p:cNvSpPr>
            <a:spLocks noChangeArrowheads="1"/>
          </p:cNvSpPr>
          <p:nvPr/>
        </p:nvSpPr>
        <p:spPr bwMode="auto">
          <a:xfrm>
            <a:off x="3672408" y="1772816"/>
            <a:ext cx="4716016" cy="3096344"/>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الإسم</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البلد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البرنامج الدراسي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العائلة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هدف الخدمة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43210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18A98-C1B5-5F35-DBC5-E491C440110E}"/>
              </a:ext>
            </a:extLst>
          </p:cNvPr>
          <p:cNvPicPr>
            <a:picLocks noChangeAspect="1"/>
          </p:cNvPicPr>
          <p:nvPr/>
        </p:nvPicPr>
        <p:blipFill>
          <a:blip r:embed="rId2"/>
          <a:stretch>
            <a:fillRect/>
          </a:stretch>
        </p:blipFill>
        <p:spPr>
          <a:xfrm>
            <a:off x="3491880" y="-171400"/>
            <a:ext cx="7085099" cy="10415464"/>
          </a:xfrm>
          <a:prstGeom prst="rect">
            <a:avLst/>
          </a:prstGeom>
        </p:spPr>
      </p:pic>
      <p:sp>
        <p:nvSpPr>
          <p:cNvPr id="184322" name="Title 1"/>
          <p:cNvSpPr>
            <a:spLocks noGrp="1"/>
          </p:cNvSpPr>
          <p:nvPr>
            <p:ph type="title"/>
          </p:nvPr>
        </p:nvSpPr>
        <p:spPr>
          <a:xfrm>
            <a:off x="14670" y="4581128"/>
            <a:ext cx="5061386" cy="2276872"/>
          </a:xfrm>
        </p:spPr>
        <p:txBody>
          <a:bodyPr/>
          <a:lstStyle/>
          <a:p>
            <a:pPr>
              <a:defRPr/>
            </a:pPr>
            <a:r>
              <a:rPr lang="ar-SA" sz="4800" dirty="0">
                <a:effectLst>
                  <a:glow rad="139700">
                    <a:schemeClr val="tx1"/>
                  </a:glow>
                </a:effectLst>
                <a:ea typeface="ＭＳ Ｐゴシック" charset="0"/>
              </a:rPr>
              <a:t>حفيدتنا نورا، عمرها أربع سنوات</a:t>
            </a:r>
            <a:endParaRPr lang="en-US" sz="4800" dirty="0">
              <a:effectLst>
                <a:glow rad="139700">
                  <a:schemeClr val="tx1"/>
                </a:glow>
              </a:effectLst>
              <a:ea typeface="ＭＳ Ｐゴシック" charset="0"/>
            </a:endParaRPr>
          </a:p>
        </p:txBody>
      </p:sp>
    </p:spTree>
    <p:extLst>
      <p:ext uri="{BB962C8B-B14F-4D97-AF65-F5344CB8AC3E}">
        <p14:creationId xmlns:p14="http://schemas.microsoft.com/office/powerpoint/2010/main" val="3909205589"/>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b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(٣٦) يدرب طياري المتحدة في دينفر</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6266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11DAB7-E49C-2881-58D2-5896EFF2C91F}"/>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331639" y="4797152"/>
            <a:ext cx="7469457" cy="1772816"/>
          </a:xfrm>
        </p:spPr>
        <p:txBody>
          <a:bodyPr/>
          <a:lstStyle/>
          <a:p>
            <a:pPr rtl="1">
              <a:defRPr/>
            </a:pP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جون (</a:t>
            </a:r>
            <a:r>
              <a:rPr lang="ar-SA"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٣٣</a:t>
            </a: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تزوَّج كلُوي في باسادينا، كاليفورنيا</a:t>
            </a:r>
            <a:endParaRPr lang="en-US"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8</a:t>
            </a:r>
          </a:p>
        </p:txBody>
      </p:sp>
    </p:spTree>
    <p:extLst>
      <p:ext uri="{BB962C8B-B14F-4D97-AF65-F5344CB8AC3E}">
        <p14:creationId xmlns:p14="http://schemas.microsoft.com/office/powerpoint/2010/main" val="113606876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ar-JO" sz="4000" b="1" dirty="0">
                <a:latin typeface="Arial" panose="020B0604020202020204" pitchFamily="34" charset="0"/>
                <a:cs typeface="Arial" panose="020B0604020202020204" pitchFamily="34" charset="0"/>
              </a:rPr>
              <a:t>موقع من تصميم جون</a:t>
            </a:r>
            <a:endParaRPr lang="en-US" sz="4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3271B40-E882-EE47-A12F-0427300CFDCF}"/>
              </a:ext>
            </a:extLst>
          </p:cNvPr>
          <p:cNvPicPr>
            <a:picLocks noChangeAspect="1"/>
          </p:cNvPicPr>
          <p:nvPr/>
        </p:nvPicPr>
        <p:blipFill>
          <a:blip r:embed="rId2"/>
          <a:stretch>
            <a:fillRect/>
          </a:stretch>
        </p:blipFill>
        <p:spPr>
          <a:xfrm>
            <a:off x="0" y="920035"/>
            <a:ext cx="9144000" cy="5234855"/>
          </a:xfrm>
          <a:prstGeom prst="rect">
            <a:avLst/>
          </a:prstGeom>
        </p:spPr>
      </p:pic>
      <p:pic>
        <p:nvPicPr>
          <p:cNvPr id="7" name="Picture 6">
            <a:extLst>
              <a:ext uri="{FF2B5EF4-FFF2-40B4-BE49-F238E27FC236}">
                <a16:creationId xmlns:a16="http://schemas.microsoft.com/office/drawing/2014/main" id="{6472B217-1F96-204F-989F-7E06B92BE235}"/>
              </a:ext>
            </a:extLst>
          </p:cNvPr>
          <p:cNvPicPr>
            <a:picLocks noChangeAspect="1"/>
          </p:cNvPicPr>
          <p:nvPr/>
        </p:nvPicPr>
        <p:blipFill>
          <a:blip r:embed="rId3"/>
          <a:stretch>
            <a:fillRect/>
          </a:stretch>
        </p:blipFill>
        <p:spPr>
          <a:xfrm>
            <a:off x="179512" y="4005064"/>
            <a:ext cx="4623296" cy="26568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0744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3884613" y="5410201"/>
            <a:ext cx="2925386"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كنيسة ال</a:t>
            </a:r>
            <a:r>
              <a:rPr lang="ar-JO" sz="1800" b="1" dirty="0">
                <a:solidFill>
                  <a:srgbClr val="FFFFFF"/>
                </a:solidFill>
                <a:latin typeface="Arial" panose="020B0604020202020204" pitchFamily="34" charset="0"/>
                <a:cs typeface="Arial" panose="020B0604020202020204" pitchFamily="34" charset="0"/>
              </a:rPr>
              <a:t>طرق المتقاطعة الدولية</a:t>
            </a:r>
            <a:endPar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841528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2" y="1"/>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15017"/>
            <a:ext cx="9144000" cy="1068959"/>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خدمة طلاب كلية سنغافورة للكتاب المقدس في الكنيسة</a:t>
            </a:r>
            <a:endParaRPr kumimoji="0" lang="en-US"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1261B-5C20-1640-A546-30888524FDBF}"/>
              </a:ext>
            </a:extLst>
          </p:cNvPr>
          <p:cNvPicPr>
            <a:picLocks noChangeAspect="1"/>
          </p:cNvPicPr>
          <p:nvPr/>
        </p:nvPicPr>
        <p:blipFill>
          <a:blip r:embed="rId3"/>
          <a:stretch>
            <a:fillRect/>
          </a:stretch>
        </p:blipFill>
        <p:spPr>
          <a:xfrm>
            <a:off x="0" y="0"/>
            <a:ext cx="9144000"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جيم وجاكي هارملينج</a:t>
            </a:r>
            <a:endParaRPr kumimoji="0" lang="en-US" sz="44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5682686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ريك وسوزان</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2006</a:t>
            </a:r>
            <a:r>
              <a:rPr lang="en-US" sz="3200" dirty="0">
                <a:effectLst>
                  <a:glow rad="127000">
                    <a:schemeClr val="tx1"/>
                  </a:glow>
                </a:effectLst>
                <a:ea typeface="ＭＳ Ｐゴシック" charset="0"/>
              </a:rPr>
              <a:t> - </a:t>
            </a:r>
            <a:r>
              <a:rPr lang="ar-JO" sz="3200" dirty="0">
                <a:effectLst>
                  <a:glow rad="127000">
                    <a:schemeClr val="tx1"/>
                  </a:glow>
                </a:effectLst>
                <a:ea typeface="ＭＳ Ｐゴシック" charset="0"/>
              </a:rPr>
              <a:t>2021</a:t>
            </a:r>
            <a:endParaRPr lang="en-US" sz="3200" dirty="0">
              <a:effectLst>
                <a:glow rad="127000">
                  <a:schemeClr val="tx1"/>
                </a:glow>
              </a:effectLst>
              <a:ea typeface="ＭＳ Ｐゴシック"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 وجاكي</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2019-2021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012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dirty="0">
                <a:solidFill>
                  <a:schemeClr val="bg1"/>
                </a:solidFill>
                <a:ea typeface="ＭＳ Ｐゴシック" charset="0"/>
              </a:rPr>
              <a:t>كلية الكتاب المقدس سنغافورة</a:t>
            </a:r>
            <a:endParaRPr lang="en-US" sz="4000" dirty="0">
              <a:solidFill>
                <a:schemeClr val="bg1"/>
              </a:solidFill>
              <a:ea typeface="ＭＳ Ｐゴシック" charset="0"/>
            </a:endParaRPr>
          </a:p>
        </p:txBody>
      </p:sp>
    </p:spTree>
    <p:extLst>
      <p:ext uri="{BB962C8B-B14F-4D97-AF65-F5344CB8AC3E}">
        <p14:creationId xmlns:p14="http://schemas.microsoft.com/office/powerpoint/2010/main" val="1550959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0" name="Rectangle 2" descr="Paper bag"/>
          <p:cNvSpPr>
            <a:spLocks noChangeArrowheads="1"/>
          </p:cNvSpPr>
          <p:nvPr/>
        </p:nvSpPr>
        <p:spPr bwMode="auto">
          <a:xfrm>
            <a:off x="0" y="0"/>
            <a:ext cx="9144000" cy="6858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560131" name="Picture 3"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w="9525">
            <a:noFill/>
            <a:miter lim="800000"/>
            <a:headEnd/>
            <a:tailEnd/>
          </a:ln>
        </p:spPr>
      </p:pic>
      <p:sp>
        <p:nvSpPr>
          <p:cNvPr id="62468" name="Rectangle 4"/>
          <p:cNvSpPr>
            <a:spLocks noGrp="1" noChangeArrowheads="1"/>
          </p:cNvSpPr>
          <p:nvPr>
            <p:ph type="title"/>
          </p:nvPr>
        </p:nvSpPr>
        <p:spPr>
          <a:xfrm>
            <a:off x="457200" y="457200"/>
            <a:ext cx="8686800" cy="1295400"/>
          </a:xfrm>
          <a:effectLst>
            <a:outerShdw blurRad="63500" dist="38099" dir="2700000" algn="ctr" rotWithShape="0">
              <a:srgbClr val="000000">
                <a:alpha val="74998"/>
              </a:srgbClr>
            </a:outerShdw>
          </a:effectLst>
        </p:spPr>
        <p:txBody>
          <a:bodyPr/>
          <a:lstStyle/>
          <a:p>
            <a:pPr algn="ctr" eaLnBrk="1" hangingPunct="1">
              <a:defRPr/>
            </a:pPr>
            <a:r>
              <a:rPr lang="ar-JO" sz="4700" dirty="0">
                <a:ea typeface="ＭＳ Ｐゴシック" pitchFamily="-112" charset="-128"/>
                <a:cs typeface="Arial" panose="020B0604020202020204" pitchFamily="34" charset="0"/>
              </a:rPr>
              <a:t>من أنا؟ (جذور العائلة)</a:t>
            </a:r>
            <a:endParaRPr lang="en-US" sz="4700" dirty="0">
              <a:ea typeface="ＭＳ Ｐゴシック" pitchFamily="-112" charset="-128"/>
              <a:cs typeface="Arial" panose="020B0604020202020204" pitchFamily="34" charset="0"/>
            </a:endParaRPr>
          </a:p>
        </p:txBody>
      </p:sp>
      <p:sp>
        <p:nvSpPr>
          <p:cNvPr id="62470" name="Text Box 6"/>
          <p:cNvSpPr txBox="1">
            <a:spLocks noChangeArrowheads="1"/>
          </p:cNvSpPr>
          <p:nvPr/>
        </p:nvSpPr>
        <p:spPr bwMode="auto">
          <a:xfrm>
            <a:off x="7832725" y="39688"/>
            <a:ext cx="355600" cy="461962"/>
          </a:xfrm>
          <a:prstGeom prst="rect">
            <a:avLst/>
          </a:prstGeom>
          <a:noFill/>
          <a:ln w="9525">
            <a:noFill/>
            <a:miter lim="800000"/>
            <a:headEnd/>
            <a:tailEnd/>
          </a:ln>
          <a:effectLst>
            <a:outerShdw blurRad="63500" dist="35921" dir="2700000" algn="ctr" rotWithShape="0">
              <a:srgbClr val="1011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5"/>
          <p:cNvSpPr txBox="1">
            <a:spLocks noChangeArrowheads="1"/>
          </p:cNvSpPr>
          <p:nvPr/>
        </p:nvSpPr>
        <p:spPr bwMode="auto">
          <a:xfrm>
            <a:off x="609600" y="1981200"/>
            <a:ext cx="79248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وُلِدتُ في طوكيو بصفتي ابناً لطيار في البحرية في عام 1958م.</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انتقلت إلى كاليفورنيا (منطقة سان فرانسيسكو) بعمر 18 شهراً.</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طلاق الوالدين (عمر 4 سنوات)</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وتطلقت للمرة الثانية (بعمر 8-10 سنوات)</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اختبرت الولادة الجديدة (عمر 13 سنة)</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للمرة الثالثة (عمر 14 سنة)</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email">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rtl="1" eaLnBrk="1" hangingPunct="1">
              <a:defRPr/>
            </a:pPr>
            <a:r>
              <a:rPr lang="ar-JO" sz="4000" dirty="0">
                <a:cs typeface="Arial" panose="020B0604020202020204" pitchFamily="34" charset="0"/>
              </a:rPr>
              <a:t>قمت بالإشراف على طلاب الدكتوراه في الخدمة في كلية سنغافورة للكتاب المقدَّس – (2012 - 2021م)</a:t>
            </a:r>
            <a:endParaRPr lang="en-US" sz="4000" dirty="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cs typeface="Arial" panose="020B0604020202020204" pitchFamily="34" charset="0"/>
              </a:rPr>
              <a:t>Leading Change &amp; Conflict Resolution </a:t>
            </a:r>
            <a:br>
              <a:rPr lang="en-US" sz="4000" dirty="0">
                <a:cs typeface="Arial" panose="020B0604020202020204" pitchFamily="34" charset="0"/>
              </a:rPr>
            </a:br>
            <a:r>
              <a:rPr lang="en-US" sz="4000" dirty="0">
                <a:cs typeface="Arial" panose="020B0604020202020204" pitchFamily="34" charset="0"/>
              </a:rPr>
              <a:t>(Dr. </a:t>
            </a:r>
            <a:r>
              <a:rPr lang="en-US" sz="4000" dirty="0" err="1">
                <a:cs typeface="Arial" panose="020B0604020202020204" pitchFamily="34" charset="0"/>
              </a:rPr>
              <a:t>Alan McMahan</a:t>
            </a:r>
            <a:r>
              <a:rPr lang="en-US" sz="4000" dirty="0">
                <a:cs typeface="Arial" panose="020B0604020202020204" pitchFamily="34" charset="0"/>
              </a:rPr>
              <a:t> Oct 2016)</a:t>
            </a:r>
          </a:p>
        </p:txBody>
      </p:sp>
      <p:pic>
        <p:nvPicPr>
          <p:cNvPr id="4" name="Picture 3" descr="2016-10 DMin Leading Change McMahan.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728159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rtl="1" eaLnBrk="1" hangingPunct="1">
              <a:defRPr/>
            </a:pPr>
            <a:r>
              <a:rPr lang="ar-JO" b="1" dirty="0">
                <a:latin typeface="Traditional Arabic" panose="02020603050405020304" pitchFamily="18" charset="-78"/>
                <a:cs typeface="Traditional Arabic" panose="02020603050405020304" pitchFamily="18" charset="-78"/>
              </a:rPr>
              <a:t>طلاب كلية سنغافورة للكتاب المقدس</a:t>
            </a:r>
            <a:endParaRPr lang="en-US" b="1" dirty="0">
              <a:latin typeface="Traditional Arabic" panose="02020603050405020304" pitchFamily="18" charset="-78"/>
              <a:cs typeface="Traditional Arabic" panose="02020603050405020304" pitchFamily="18" charset="-78"/>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Traditional Arabic" panose="02020603050405020304" pitchFamily="18" charset="-78"/>
                <a:ea typeface="ＭＳ Ｐゴシック"/>
                <a:cs typeface="Traditional Arabic" panose="02020603050405020304" pitchFamily="18" charset="-78"/>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Traditional Arabic" panose="02020603050405020304" pitchFamily="18" charset="-78"/>
              <a:ea typeface="ＭＳ Ｐゴシック"/>
              <a:cs typeface="Traditional Arabic" panose="02020603050405020304" pitchFamily="18" charset="-78"/>
            </a:endParaRPr>
          </a:p>
        </p:txBody>
      </p:sp>
    </p:spTree>
    <p:extLst>
      <p:ext uri="{BB962C8B-B14F-4D97-AF65-F5344CB8AC3E}">
        <p14:creationId xmlns:p14="http://schemas.microsoft.com/office/powerpoint/2010/main" val="7791057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sz="4000" dirty="0">
                <a:cs typeface="Arial" panose="020B0604020202020204" pitchFamily="34" charset="0"/>
              </a:rPr>
              <a:t>شقتنا في كلية سنغافورة للكتاب المقدس</a:t>
            </a:r>
            <a:endParaRPr lang="en-US" sz="4000"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3528127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786454"/>
            <a:ext cx="9251951" cy="1147746"/>
          </a:xfrm>
          <a:solidFill>
            <a:srgbClr val="000000"/>
          </a:solidFill>
        </p:spPr>
        <p:txBody>
          <a:bodyPr/>
          <a:lstStyle/>
          <a:p>
            <a:pPr eaLnBrk="1" hangingPunct="1">
              <a:defRPr/>
            </a:pPr>
            <a:r>
              <a:rPr lang="ar-JO" sz="4000" dirty="0">
                <a:cs typeface="Arial" panose="020B0604020202020204" pitchFamily="34" charset="0"/>
              </a:rPr>
              <a:t>مجموعة الخدمة الرعوية </a:t>
            </a:r>
            <a:br>
              <a:rPr lang="ar-JO" sz="4000" dirty="0">
                <a:cs typeface="Arial" panose="020B0604020202020204" pitchFamily="34" charset="0"/>
              </a:rPr>
            </a:br>
            <a:r>
              <a:rPr lang="ar-JO" sz="4000" dirty="0">
                <a:cs typeface="Arial" panose="020B0604020202020204" pitchFamily="34" charset="0"/>
              </a:rPr>
              <a:t>في كلية سنغافورة للكتاب المقدس</a:t>
            </a:r>
            <a:endParaRPr lang="en-US" sz="4000" dirty="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3469094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ea typeface="ＭＳ Ｐゴシック" charset="0"/>
                <a:cs typeface="Arial" panose="020B0604020202020204" pitchFamily="34" charset="0"/>
              </a:rPr>
              <a:t>المساقات التي قمت بتدريسها منذ عام 1991م</a:t>
            </a:r>
            <a:endParaRPr lang="en-US" sz="3600" dirty="0">
              <a:solidFill>
                <a:srgbClr val="FFF9FC"/>
              </a:solidFill>
              <a:effectLst>
                <a:glow rad="228600">
                  <a:schemeClr val="tx1">
                    <a:alpha val="96000"/>
                  </a:schemeClr>
                </a:glow>
              </a:effectLst>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u="sng"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مساقات المسح:</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 الكتاب المقدس بشكل أساسي</a:t>
            </a:r>
            <a:endPar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الجديد        </a:t>
            </a:r>
            <a:r>
              <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دراسة الكتاب المقدَّس </a:t>
            </a:r>
            <a:endParaRPr kumimoji="0" lang="en-US" sz="3600" b="1"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الخلفيات: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الأبحاث والكتابة</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 الكتاب المقدس</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اللاهوت: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الخلق * يسوع</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القدس  * (علم) الخلاص  * الأخرويات</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الوعظ:</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علم الوعظ 2</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(باللغات الإنجليزية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الأندونيسية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endParaRPr kumimoji="0" lang="en-US" sz="32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ar-JO" sz="3200" dirty="0">
                <a:solidFill>
                  <a:schemeClr val="bg1"/>
                </a:solidFill>
                <a:ea typeface="ＭＳ Ｐゴシック" charset="0"/>
              </a:rPr>
              <a:t>أساتذة مؤسستنا في إسرائيل</a:t>
            </a:r>
            <a:endParaRPr lang="en-US" sz="4000" dirty="0">
              <a:ea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4800600" y="5943600"/>
            <a:ext cx="4343400" cy="838200"/>
          </a:xfrm>
        </p:spPr>
        <p:txBody>
          <a:bodyPr/>
          <a:lstStyle/>
          <a:p>
            <a:pPr eaLnBrk="1" hangingPunct="1"/>
            <a:r>
              <a:rPr lang="ar-JO" sz="3200" dirty="0">
                <a:solidFill>
                  <a:schemeClr val="bg1"/>
                </a:solidFill>
                <a:ea typeface="ＭＳ Ｐゴシック" charset="0"/>
              </a:rPr>
              <a:t>سوزان وريك                   في جبل الزيتون</a:t>
            </a:r>
            <a:endParaRPr lang="en-US" sz="4000" dirty="0">
              <a:ea typeface="ＭＳ Ｐゴシック" charset="0"/>
            </a:endParaRPr>
          </a:p>
        </p:txBody>
      </p:sp>
      <p:pic>
        <p:nvPicPr>
          <p:cNvPr id="267266"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Rectangle 4"/>
          <p:cNvSpPr>
            <a:spLocks noChangeArrowheads="1"/>
          </p:cNvSpPr>
          <p:nvPr/>
        </p:nvSpPr>
        <p:spPr bwMode="auto">
          <a:xfrm>
            <a:off x="0" y="5562600"/>
            <a:ext cx="4419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كير في                          نفق حزقيا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67268"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dirty="0">
                <a:solidFill>
                  <a:schemeClr val="bg1"/>
                </a:solidFill>
                <a:ea typeface="ＭＳ Ｐゴシック" charset="0"/>
                <a:cs typeface="ＭＳ Ｐゴシック" charset="0"/>
              </a:rPr>
              <a:t>Dead Sea Mud</a:t>
            </a:r>
            <a:endParaRPr lang="en-US" b="1" dirty="0">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Scribes and scroll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w="9525">
            <a:noFill/>
            <a:miter lim="800000"/>
            <a:headEnd/>
            <a:tailEnd/>
          </a:ln>
        </p:spPr>
      </p:pic>
      <p:sp>
        <p:nvSpPr>
          <p:cNvPr id="63491" name="Rectangle 3"/>
          <p:cNvSpPr>
            <a:spLocks noGrp="1" noChangeArrowheads="1"/>
          </p:cNvSpPr>
          <p:nvPr>
            <p:ph type="title"/>
          </p:nvPr>
        </p:nvSpPr>
        <p:spPr>
          <a:xfrm>
            <a:off x="1295400" y="457200"/>
            <a:ext cx="7467600" cy="1295400"/>
          </a:xfrm>
          <a:effectLst>
            <a:outerShdw blurRad="63500" dist="35921" dir="2700000" algn="ctr" rotWithShape="0">
              <a:srgbClr val="101100">
                <a:alpha val="74998"/>
              </a:srgbClr>
            </a:outerShdw>
          </a:effectLst>
        </p:spPr>
        <p:txBody>
          <a:bodyPr/>
          <a:lstStyle/>
          <a:p>
            <a:pPr algn="ctr" eaLnBrk="1" hangingPunct="1">
              <a:defRPr/>
            </a:pPr>
            <a:r>
              <a:rPr lang="ar-JO" dirty="0">
                <a:ea typeface="ＭＳ Ｐゴシック" pitchFamily="-112" charset="-128"/>
                <a:cs typeface="Arial" panose="020B0604020202020204" pitchFamily="34" charset="0"/>
              </a:rPr>
              <a:t>من أنا؟ (جذور التعليم)</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467544" y="4653136"/>
            <a:ext cx="8208912" cy="2433464"/>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بكالوريوس تسويق الأعمال (جامعة هاي، 1980م).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ماجستير عالي في اللاهوت، الخدمات الراعوية (دالاس، 1987م).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الدكتوراه، تفسير الكتاب المقدَّس (دالاس، 1990م).</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ar-JO" altLang="ja-JP" sz="3600" dirty="0">
                <a:solidFill>
                  <a:schemeClr val="bg1"/>
                </a:solidFill>
                <a:ea typeface="ＭＳ Ｐゴシック" charset="0"/>
              </a:rPr>
              <a:t>اكرزوا للخليقة كلها (مرقس 16: 15)</a:t>
            </a:r>
            <a:endParaRPr lang="en-US" dirty="0">
              <a:ea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dirty="0">
                <a:solidFill>
                  <a:schemeClr val="bg1"/>
                </a:solidFill>
                <a:ea typeface="ＭＳ Ｐゴシック" charset="0"/>
              </a:rPr>
              <a:t>نظام ملف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9058" name="Rectangle 3"/>
          <p:cNvSpPr>
            <a:spLocks noGrp="1" noChangeArrowheads="1"/>
          </p:cNvSpPr>
          <p:nvPr>
            <p:ph type="title" idx="4294967295"/>
          </p:nvPr>
        </p:nvSpPr>
        <p:spPr>
          <a:xfrm>
            <a:off x="0" y="609600"/>
            <a:ext cx="7772400" cy="1143000"/>
          </a:xfrm>
        </p:spPr>
        <p:txBody>
          <a:bodyPr/>
          <a:lstStyle/>
          <a:p>
            <a:pPr eaLnBrk="1" hangingPunct="1"/>
            <a:r>
              <a:rPr lang="en-US" dirty="0">
                <a:cs typeface="Arial" panose="020B0604020202020204" pitchFamily="34" charset="0"/>
              </a:rPr>
              <a:t>TBB</a:t>
            </a:r>
          </a:p>
        </p:txBody>
      </p:sp>
      <p:pic>
        <p:nvPicPr>
          <p:cNvPr id="106905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w="9525">
            <a:noFill/>
            <a:miter lim="800000"/>
            <a:headEnd/>
            <a:tailEnd/>
          </a:ln>
        </p:spPr>
      </p:pic>
      <p:sp>
        <p:nvSpPr>
          <p:cNvPr id="4" name="矩形 3"/>
          <p:cNvSpPr>
            <a:spLocks noChangeArrowheads="1"/>
          </p:cNvSpPr>
          <p:nvPr/>
        </p:nvSpPr>
        <p:spPr bwMode="auto">
          <a:xfrm>
            <a:off x="4716016" y="4653136"/>
            <a:ext cx="4248472" cy="1295202"/>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TW"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أصبحت كلمة الله واضحة     لكل شعب الله</a:t>
            </a:r>
            <a:endParaRPr kumimoji="0" lang="zh-CN" alt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1106" name="Rectangle 3"/>
          <p:cNvSpPr>
            <a:spLocks noGrp="1" noChangeArrowheads="1"/>
          </p:cNvSpPr>
          <p:nvPr>
            <p:ph type="title" idx="4294967295"/>
          </p:nvPr>
        </p:nvSpPr>
        <p:spPr>
          <a:xfrm>
            <a:off x="762000" y="0"/>
            <a:ext cx="7772400" cy="1143000"/>
          </a:xfrm>
        </p:spPr>
        <p:txBody>
          <a:bodyPr/>
          <a:lstStyle/>
          <a:p>
            <a:pPr eaLnBrk="1" hangingPunct="1"/>
            <a:r>
              <a:rPr lang="en-US" dirty="0">
                <a:cs typeface="Arial" panose="020B0604020202020204" pitchFamily="34" charset="0"/>
              </a:rPr>
              <a:t>TBB Vision</a:t>
            </a:r>
          </a:p>
        </p:txBody>
      </p:sp>
      <p:pic>
        <p:nvPicPr>
          <p:cNvPr id="107110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w="9525">
            <a:noFill/>
            <a:miter lim="800000"/>
            <a:headEnd/>
            <a:tailEnd/>
          </a:ln>
        </p:spPr>
      </p:pic>
      <p:sp>
        <p:nvSpPr>
          <p:cNvPr id="4" name="Rectangle 3"/>
          <p:cNvSpPr/>
          <p:nvPr/>
        </p:nvSpPr>
        <p:spPr bwMode="auto">
          <a:xfrm>
            <a:off x="107504" y="5157192"/>
            <a:ext cx="8964488" cy="1296144"/>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المساعدة في تغيير الحياة عبر العالم                                 من خلال جعل كلمة الله حية</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dirty="0">
                <a:solidFill>
                  <a:schemeClr val="tx1"/>
                </a:solidFill>
                <a:ea typeface="ＭＳ Ｐゴシック" charset="0"/>
              </a:rPr>
              <a:t>Dr John Fryman</a:t>
            </a:r>
            <a:endParaRPr lang="en-US" dirty="0">
              <a:solidFill>
                <a:srgbClr val="FFFF00"/>
              </a:solidFill>
              <a:ea typeface="ＭＳ Ｐゴシック" charset="0"/>
            </a:endParaRPr>
          </a:p>
        </p:txBody>
      </p:sp>
      <p:grpSp>
        <p:nvGrpSpPr>
          <p:cNvPr id="272387" name="Group 4"/>
          <p:cNvGrpSpPr>
            <a:grpSpLocks/>
          </p:cNvGrpSpPr>
          <p:nvPr/>
        </p:nvGrpSpPr>
        <p:grpSpPr bwMode="auto">
          <a:xfrm>
            <a:off x="76201" y="5435599"/>
            <a:ext cx="8596313" cy="1346199"/>
            <a:chOff x="48" y="3424"/>
            <a:chExt cx="5415"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ko-KR" sz="2000" b="1" dirty="0">
                  <a:solidFill>
                    <a:srgbClr val="FAFD00"/>
                  </a:solidFill>
                  <a:latin typeface="Arial" panose="020B0604020202020204" pitchFamily="34" charset="0"/>
                  <a:ea typeface="굴림" charset="0"/>
                  <a:cs typeface="Arial" panose="020B0604020202020204" pitchFamily="34" charset="0"/>
                </a:rPr>
                <a:t>العرض التقديمي لخدمات الكتاب المقدس بشكل أساسي الدولية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ko-KR" sz="20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فورت وورث، تكساس</a:t>
              </a:r>
              <a:endParaRPr kumimoji="0" lang="en-US" altLang="ko-KR" sz="18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u="none" strike="noStrike" kern="1200" cap="none" spc="0" normalizeH="0" baseline="0" noProof="0" dirty="0">
                  <a:ln>
                    <a:noFill/>
                  </a:ln>
                  <a:solidFill>
                    <a:srgbClr val="FFFB0C"/>
                  </a:solidFill>
                  <a:effectLst/>
                  <a:uLnTx/>
                  <a:uFillTx/>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 جون فرايمان</a:t>
            </a:r>
            <a:endParaRPr kumimoji="0" lang="en-US" sz="6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rot="21121774">
            <a:off x="-95076" y="1916318"/>
            <a:ext cx="9144000" cy="3046988"/>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rPr>
              <a:t>الكتاب المقدس بشكل أساسي</a:t>
            </a:r>
            <a:endParaRPr kumimoji="0" lang="en-US" sz="96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endParaRPr>
          </a:p>
        </p:txBody>
      </p:sp>
      <p:sp>
        <p:nvSpPr>
          <p:cNvPr id="5" name="Rectangle 4"/>
          <p:cNvSpPr>
            <a:spLocks noChangeArrowheads="1"/>
          </p:cNvSpPr>
          <p:nvPr/>
        </p:nvSpPr>
        <p:spPr bwMode="auto">
          <a:xfrm>
            <a:off x="-36512" y="5229200"/>
            <a:ext cx="9252520" cy="162880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صممها د. جون فرايمان, تكساس, أمريكا</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تم تدريسها بواسطة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جريفيث ، مؤسسة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بعدة لغات للتحميل مجانًا في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
        <p:nvSpPr>
          <p:cNvPr id="175107" name="Text Box 22"/>
          <p:cNvSpPr txBox="1">
            <a:spLocks noChangeArrowheads="1"/>
          </p:cNvSpPr>
          <p:nvPr/>
        </p:nvSpPr>
        <p:spPr bwMode="auto">
          <a:xfrm>
            <a:off x="18876" y="5446628"/>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Roman" pitchFamily="2" charset="0"/>
              </a:rPr>
              <a:t>©2006 TBBMI</a:t>
            </a:r>
          </a:p>
        </p:txBody>
      </p:sp>
    </p:spTree>
    <p:extLst>
      <p:ext uri="{BB962C8B-B14F-4D97-AF65-F5344CB8AC3E}">
        <p14:creationId xmlns:p14="http://schemas.microsoft.com/office/powerpoint/2010/main" val="3813944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5506"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Burmese</a:t>
            </a:r>
            <a:endParaRPr lang="en-US" dirty="0">
              <a:ea typeface="ＭＳ Ｐゴシック" charset="0"/>
              <a:cs typeface="ＭＳ Ｐゴシック" charset="0"/>
            </a:endParaRPr>
          </a:p>
        </p:txBody>
      </p:sp>
      <p:grpSp>
        <p:nvGrpSpPr>
          <p:cNvPr id="405507"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055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055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055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mn-cs"/>
              </a:rPr>
              <a:t>Lai S</a:t>
            </a:r>
            <a:b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mn-cs"/>
              </a:rPr>
            </a:br>
            <a:r>
              <a:rPr kumimoji="0" lang="en-US" sz="11700" b="1" i="0" u="none" strike="noStrike" kern="1200" cap="none" spc="0" normalizeH="0" baseline="0" noProof="0">
                <a:ln>
                  <a:noFill/>
                </a:ln>
                <a:solidFill>
                  <a:srgbClr val="FFFF00"/>
                </a:solidFill>
                <a:effectLst/>
                <a:uLnTx/>
                <a:uFillTx/>
                <a:latin typeface="WwinBurmese" pitchFamily="-112" charset="0"/>
                <a:ea typeface="ＭＳ Ｐゴシック"/>
                <a:cs typeface="+mn-cs"/>
              </a:rPr>
              <a:t>iangtho…Abulpi</a:t>
            </a:r>
          </a:p>
        </p:txBody>
      </p:sp>
      <p:pic>
        <p:nvPicPr>
          <p:cNvPr id="405512"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40755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Gulim" charset="0"/>
                <a:cs typeface="Gulim" charset="0"/>
              </a:rPr>
              <a:t>©2004 TBBMI</a:t>
            </a:r>
          </a:p>
        </p:txBody>
      </p:sp>
      <p:sp>
        <p:nvSpPr>
          <p:cNvPr id="407556"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Gulim" pitchFamily="34" charset="-127"/>
                <a:cs typeface="Gulim" pitchFamily="34" charset="-127"/>
              </a:rPr>
              <a:t>www.biblebasically.com</a:t>
            </a:r>
          </a:p>
        </p:txBody>
      </p:sp>
      <p:pic>
        <p:nvPicPr>
          <p:cNvPr id="407559"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Une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cs typeface="+mn-cs"/>
              </a:rPr>
              <a:t>P</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ＭＳ Ｐゴシック" charset="0"/>
                <a:cs typeface="+mn-cs"/>
              </a:rPr>
              <a:t>rése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ＭＳ Ｐゴシック" charset="0"/>
                <a:cs typeface="+mn-cs"/>
              </a:rPr>
              <a:t>ntation</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du Minist</a:t>
            </a:r>
            <a:r>
              <a:rPr kumimoji="0" lang="en-US" sz="2000" b="1" i="1" u="none" strike="noStrike" kern="1200" cap="none" spc="0" normalizeH="0" baseline="0" noProof="0">
                <a:ln>
                  <a:noFill/>
                </a:ln>
                <a:solidFill>
                  <a:srgbClr val="FFFF00"/>
                </a:solidFill>
                <a:effectLst/>
                <a:uLnTx/>
                <a:uFillTx/>
                <a:latin typeface="Times New Roman" pitchFamily="-112" charset="0"/>
                <a:ea typeface="ＭＳ Ｐゴシック" charset="0"/>
                <a:cs typeface="+mn-cs"/>
              </a:rPr>
              <a:t>è</a:t>
            </a:r>
            <a:r>
              <a:rPr kumimoji="0" lang="en-US" altLang="ko-KR" sz="2000" b="1" i="1" u="none" strike="noStrike" kern="1200" cap="none" spc="0" normalizeH="0" baseline="0" noProof="0">
                <a:ln>
                  <a:noFill/>
                </a:ln>
                <a:solidFill>
                  <a:srgbClr val="FFFF00"/>
                </a:solidFill>
                <a:effectLst/>
                <a:uLnTx/>
                <a:uFillTx/>
                <a:latin typeface="Times New Roman" pitchFamily="-112" charset="0"/>
                <a:ea typeface="Gulim" pitchFamily="34" charset="-127"/>
                <a:cs typeface="Gulim" pitchFamily="34" charset="-127"/>
              </a:rPr>
              <a:t>re</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Gulim" pitchFamily="34" charset="-127"/>
                <a:cs typeface="Gulim" pitchFamily="34" charset="-127"/>
              </a:rPr>
              <a:t> Internationale de La Bible… En Base Inc.              Fort Worth, Texas</a:t>
            </a:r>
          </a:p>
        </p:txBody>
      </p:sp>
      <p:sp>
        <p:nvSpPr>
          <p:cNvPr id="407561"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LA BIBLE…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FFFF00">
                    <a:alpha val="89803"/>
                  </a:srgbClr>
                </a:solidFill>
                <a:effectLst/>
                <a:uLnTx/>
                <a:uFillTx/>
                <a:latin typeface="Kosher-Normal"/>
                <a:ea typeface="Kosher-Normal"/>
                <a:cs typeface="Kosher-Normal"/>
              </a:rPr>
              <a:t>EN BASE</a:t>
            </a:r>
          </a:p>
        </p:txBody>
      </p:sp>
      <p:sp>
        <p:nvSpPr>
          <p:cNvPr id="407562"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9.6.01.</a:t>
            </a:r>
          </a:p>
        </p:txBody>
      </p:sp>
      <p:sp>
        <p:nvSpPr>
          <p:cNvPr id="407564"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04</a:t>
            </a:r>
          </a:p>
        </p:txBody>
      </p:sp>
      <p:pic>
        <p:nvPicPr>
          <p:cNvPr id="407565"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3"/>
          <p:cNvSpPr>
            <a:spLocks noGrp="1" noChangeArrowheads="1"/>
          </p:cNvSpPr>
          <p:nvPr>
            <p:ph type="ctrTitle"/>
          </p:nvPr>
        </p:nvSpPr>
        <p:spPr>
          <a:xfrm>
            <a:off x="0" y="0"/>
            <a:ext cx="7772400" cy="762000"/>
          </a:xfrm>
        </p:spPr>
        <p:txBody>
          <a:bodyPr/>
          <a:lstStyle/>
          <a:p>
            <a:pPr eaLnBrk="1" hangingPunct="1"/>
            <a:r>
              <a:rPr lang="en-US" dirty="0">
                <a:solidFill>
                  <a:srgbClr val="FFFF00"/>
                </a:solidFill>
                <a:ea typeface="ＭＳ Ｐゴシック" charset="0"/>
                <a:cs typeface="ＭＳ Ｐゴシック" charset="0"/>
              </a:rPr>
              <a:t>Japanese</a:t>
            </a:r>
            <a:endParaRPr lang="en-US" dirty="0">
              <a:ea typeface="ＭＳ Ｐゴシック" charset="0"/>
              <a:cs typeface="ＭＳ Ｐゴシック" charset="0"/>
            </a:endParaRPr>
          </a:p>
        </p:txBody>
      </p:sp>
      <p:grpSp>
        <p:nvGrpSpPr>
          <p:cNvPr id="409603"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096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096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096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409607"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バイブル　ベイシックミニストリーズ　</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sp>
        <p:nvSpPr>
          <p:cNvPr id="409608"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インスティチュート</a:t>
            </a:r>
            <a:endPar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endParaRPr>
          </a:p>
        </p:txBody>
      </p:sp>
      <p:pic>
        <p:nvPicPr>
          <p:cNvPr id="409609"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Rectangle 3"/>
          <p:cNvSpPr>
            <a:spLocks noGrp="1" noChangeArrowheads="1"/>
          </p:cNvSpPr>
          <p:nvPr>
            <p:ph type="ctrTitle"/>
          </p:nvPr>
        </p:nvSpPr>
        <p:spPr>
          <a:xfrm>
            <a:off x="0" y="0"/>
            <a:ext cx="6705600" cy="914400"/>
          </a:xfrm>
          <a:noFill/>
        </p:spPr>
        <p:txBody>
          <a:bodyPr anchor="t"/>
          <a:lstStyle/>
          <a:p>
            <a:pPr eaLnBrk="1" hangingPunct="1"/>
            <a:r>
              <a:rPr lang="en-US" dirty="0">
                <a:solidFill>
                  <a:srgbClr val="FFFF00"/>
                </a:solidFill>
                <a:ea typeface="ＭＳ Ｐゴシック" charset="0"/>
                <a:cs typeface="ＭＳ Ｐゴシック" charset="0"/>
              </a:rPr>
              <a:t>Khmer (Cambodian)</a:t>
            </a:r>
          </a:p>
        </p:txBody>
      </p:sp>
      <p:sp>
        <p:nvSpPr>
          <p:cNvPr id="41165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©2004 TBBMI</a:t>
            </a:r>
          </a:p>
        </p:txBody>
      </p:sp>
      <p:sp>
        <p:nvSpPr>
          <p:cNvPr id="41165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8.0.01.</a:t>
            </a:r>
          </a:p>
        </p:txBody>
      </p:sp>
      <p:sp>
        <p:nvSpPr>
          <p:cNvPr id="41165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ＭＳ Ｐゴシック"/>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Limon F1" pitchFamily="-112" charset="0"/>
                <a:ea typeface="ＭＳ Ｐゴシック"/>
                <a:cs typeface="+mn-cs"/>
              </a:rPr>
              <a:t>karbgðaj[sÁal;nUvRBHKm&lt;Ir&gt;&gt;&gt; EdlCamUldæanRKw³ kñúg B½n§kic©shKmnGnþrCati GayGinsIu</a:t>
            </a: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mn-cs"/>
              </a:rPr>
              <a:t>.</a:t>
            </a:r>
            <a:endParaRPr kumimoji="0" lang="en-US" sz="4000" b="0" i="0" u="none" strike="noStrike" kern="1200" cap="none" spc="0" normalizeH="0" baseline="0" noProof="0">
              <a:ln>
                <a:noFill/>
              </a:ln>
              <a:solidFill>
                <a:srgbClr val="FFFF00"/>
              </a:solidFill>
              <a:effectLst/>
              <a:uLnTx/>
              <a:uFillTx/>
              <a:latin typeface="Limon S1" pitchFamily="2" charset="0"/>
              <a:ea typeface="ＭＳ Ｐゴシック"/>
              <a:cs typeface="+mn-cs"/>
            </a:endParaRPr>
          </a:p>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FAFD00"/>
                </a:solidFill>
                <a:effectLst/>
                <a:uLnTx/>
                <a:uFillTx/>
                <a:latin typeface="Times New Roman" pitchFamily="-112" charset="0"/>
                <a:ea typeface="ＭＳ Ｐゴシック"/>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200" b="0" i="1" u="none" strike="noStrike" kern="1200" cap="none" spc="0" normalizeH="0" baseline="0" noProof="0">
                <a:ln>
                  <a:noFill/>
                </a:ln>
                <a:solidFill>
                  <a:srgbClr val="FFEA18"/>
                </a:solidFill>
                <a:effectLst/>
                <a:uLnTx/>
                <a:uFillTx/>
                <a:latin typeface="Limon F1" pitchFamily="-112" charset="0"/>
                <a:ea typeface="ＭＳ Ｐゴシック"/>
                <a:cs typeface="+mn-cs"/>
              </a:rPr>
              <a:t>mUldæanRKwH&gt;&gt;&gt;</a:t>
            </a:r>
          </a:p>
        </p:txBody>
      </p:sp>
      <p:pic>
        <p:nvPicPr>
          <p:cNvPr id="411659"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(شغفي)</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إلهي</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عائلتي</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كلمة الله</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الموسيقى</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3698"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13699"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endParaRPr>
          </a:p>
        </p:txBody>
      </p:sp>
      <p:sp>
        <p:nvSpPr>
          <p:cNvPr id="4137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©2003 </a:t>
            </a: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굴림" charset="0"/>
                <a:cs typeface="굴림" charset="0"/>
              </a:rPr>
              <a:t>7.5.01.</a:t>
            </a:r>
          </a:p>
        </p:txBody>
      </p:sp>
      <p:sp>
        <p:nvSpPr>
          <p:cNvPr id="413702"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ko-KR" altLang="en-US"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성경은 </a:t>
            </a:r>
            <a: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t>…</a:t>
            </a:r>
            <a:br>
              <a:rPr kumimoji="0" lang="en-US" altLang="ko-KR" sz="10600" b="1" i="1" u="none" strike="noStrike" kern="1200" cap="none" spc="0" normalizeH="0" baseline="0" noProof="0">
                <a:ln>
                  <a:noFill/>
                </a:ln>
                <a:solidFill>
                  <a:srgbClr val="FFFC1E"/>
                </a:solidFill>
                <a:effectLst/>
                <a:uLnTx/>
                <a:uFillTx/>
                <a:latin typeface="Kosher-Normal" charset="0"/>
                <a:ea typeface="굴림" charset="0"/>
                <a:cs typeface="굴림" charset="0"/>
              </a:rPr>
            </a:br>
            <a:r>
              <a:rPr kumimoji="0" lang="ko-KR" altLang="en-US" sz="10600" b="1" i="1" u="none" strike="noStrike" kern="1200" cap="none" spc="0" normalizeH="0" baseline="0" noProof="0">
                <a:ln>
                  <a:noFill/>
                </a:ln>
                <a:solidFill>
                  <a:srgbClr val="FFFC1E"/>
                </a:solidFill>
                <a:effectLst/>
                <a:uLnTx/>
                <a:uFillTx/>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Korean</a:t>
            </a:r>
          </a:p>
        </p:txBody>
      </p:sp>
      <p:pic>
        <p:nvPicPr>
          <p:cNvPr id="413705"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000">
    <p:wheel spokes="0"/>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6"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Malay</a:t>
            </a:r>
            <a:endParaRPr lang="en-US" dirty="0">
              <a:ea typeface="ＭＳ Ｐゴシック" charset="0"/>
              <a:cs typeface="ＭＳ Ｐゴシック" charset="0"/>
            </a:endParaRPr>
          </a:p>
        </p:txBody>
      </p:sp>
      <p:grpSp>
        <p:nvGrpSpPr>
          <p:cNvPr id="415747"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a:cs typeface="+mn-cs"/>
                </a:rPr>
                <a:t>Presentasi dari </a:t>
              </a:r>
              <a:r>
                <a:rPr kumimoji="0" lang="en-US" altLang="ko-KR" sz="2000" b="1" i="1" u="none" strike="noStrike" kern="1200" cap="none" spc="0" normalizeH="0" baseline="0" noProof="0">
                  <a:ln>
                    <a:noFill/>
                  </a:ln>
                  <a:solidFill>
                    <a:srgbClr val="FAFD00"/>
                  </a:solidFill>
                  <a:effectLst/>
                  <a:uLnTx/>
                  <a:uFillTx/>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157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1574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1575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mn-cs"/>
              </a:rPr>
              <a:t>Alkitab…</a:t>
            </a:r>
            <a:b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mn-cs"/>
              </a:rPr>
            </a:br>
            <a:r>
              <a:rPr kumimoji="0" lang="en-US" sz="17200" b="0" i="1" u="none" strike="noStrike" kern="1200" cap="none" spc="0" normalizeH="0" baseline="0" noProof="0">
                <a:ln>
                  <a:noFill/>
                </a:ln>
                <a:solidFill>
                  <a:srgbClr val="FFFC1E"/>
                </a:solidFill>
                <a:effectLst/>
                <a:uLnTx/>
                <a:uFillTx/>
                <a:latin typeface="Kosher-Normal" pitchFamily="-112" charset="0"/>
                <a:ea typeface="ＭＳ Ｐゴシック"/>
                <a:cs typeface="+mn-cs"/>
              </a:rPr>
              <a:t>Dasar</a:t>
            </a:r>
          </a:p>
        </p:txBody>
      </p:sp>
      <p:pic>
        <p:nvPicPr>
          <p:cNvPr id="415752"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7794"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1779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17796"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17797"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417799"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Amolo Leino</a:t>
            </a:r>
          </a:p>
        </p:txBody>
      </p:sp>
      <p:pic>
        <p:nvPicPr>
          <p:cNvPr id="417800"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2"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Malayalam (India)</a:t>
            </a:r>
            <a:endParaRPr lang="en-US" dirty="0">
              <a:ea typeface="ＭＳ Ｐゴシック" charset="0"/>
              <a:cs typeface="ＭＳ Ｐゴシック" charset="0"/>
            </a:endParaRPr>
          </a:p>
        </p:txBody>
      </p:sp>
      <p:sp>
        <p:nvSpPr>
          <p:cNvPr id="41984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19844"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19845"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mn-cs"/>
              </a:rPr>
              <a:t>¥ÕÄøßMßAáKÄí                                            </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mn-cs"/>
              </a:rPr>
              <a:t>Æß èÌÌßZ çÌØßAÜß</a:t>
            </a:r>
            <a:r>
              <a:rPr kumimoji="0" lang="en-US" sz="2800" b="1" i="0" u="none" strike="noStrike" kern="1200" cap="none" spc="0" normalizeH="0" baseline="0" noProof="0">
                <a:ln>
                  <a:noFill/>
                </a:ln>
                <a:solidFill>
                  <a:srgbClr val="FFFF07"/>
                </a:solidFill>
                <a:effectLst/>
                <a:uLnTx/>
                <a:uFillTx/>
                <a:latin typeface="Lucida Grande" pitchFamily="-112" charset="0"/>
                <a:ea typeface="ＭＳ Ｐゴシック"/>
                <a:cs typeface="+mn-cs"/>
              </a:rPr>
              <a:t>…</a:t>
            </a:r>
            <a:r>
              <a:rPr kumimoji="0" lang="en-US" sz="2800" b="1" i="0" u="none" strike="noStrike" kern="1200" cap="none" spc="0" normalizeH="0" baseline="0" noProof="0">
                <a:ln>
                  <a:noFill/>
                </a:ln>
                <a:solidFill>
                  <a:srgbClr val="FFFF07"/>
                </a:solidFill>
                <a:effectLst/>
                <a:uLnTx/>
                <a:uFillTx/>
                <a:latin typeface="KeralaLite" pitchFamily="-112" charset="0"/>
                <a:ea typeface="ＭＳ Ｐゴシック"/>
                <a:cs typeface="+mn-cs"/>
              </a:rPr>
              <a:t> ÎßÈßØíd¿àØí §aVÈÞ×ÃW</a:t>
            </a:r>
            <a:r>
              <a:rPr kumimoji="0" lang="en-US" sz="2400" b="0" i="0" u="none" strike="noStrike" kern="1200" cap="none" spc="0" normalizeH="0" baseline="0" noProof="0">
                <a:ln>
                  <a:noFill/>
                </a:ln>
                <a:solidFill>
                  <a:srgbClr val="FFFF07"/>
                </a:solidFill>
                <a:effectLst/>
                <a:uLnTx/>
                <a:uFillTx/>
                <a:latin typeface="KeralaLite" pitchFamily="-112" charset="0"/>
                <a:ea typeface="ＭＳ Ｐゴシック"/>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0" eaLnBrk="0" fontAlgn="base" latinLnBrk="0" hangingPunct="0">
              <a:lnSpc>
                <a:spcPct val="140000"/>
              </a:lnSpc>
              <a:spcBef>
                <a:spcPct val="0"/>
              </a:spcBef>
              <a:spcAft>
                <a:spcPct val="0"/>
              </a:spcAft>
              <a:buClrTx/>
              <a:buSzTx/>
              <a:buFontTx/>
              <a:buNone/>
              <a:tabLst/>
              <a:defRPr/>
            </a:pP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mn-cs"/>
              </a:rPr>
              <a:t>Æß èÌÌßZ</a:t>
            </a:r>
            <a:b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mn-cs"/>
              </a:rPr>
            </a:br>
            <a:r>
              <a:rPr kumimoji="0" lang="en-US" sz="11100" b="1" i="0" u="none" strike="noStrike" kern="1200" cap="none" spc="0" normalizeH="0" baseline="0" noProof="0">
                <a:ln>
                  <a:noFill/>
                </a:ln>
                <a:solidFill>
                  <a:srgbClr val="FFFF07"/>
                </a:solidFill>
                <a:effectLst/>
                <a:uLnTx/>
                <a:uFillTx/>
                <a:latin typeface="KeralaLite" pitchFamily="-112" charset="0"/>
                <a:ea typeface="ＭＳ Ｐゴシック"/>
                <a:cs typeface="+mn-cs"/>
              </a:rPr>
              <a:t>çÌØßAÜß</a:t>
            </a:r>
          </a:p>
        </p:txBody>
      </p:sp>
      <p:pic>
        <p:nvPicPr>
          <p:cNvPr id="419848"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0"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Mongolian</a:t>
            </a:r>
            <a:endParaRPr lang="en-US" dirty="0">
              <a:ea typeface="ＭＳ Ｐゴシック" charset="0"/>
              <a:cs typeface="ＭＳ Ｐゴシック" charset="0"/>
            </a:endParaRPr>
          </a:p>
        </p:txBody>
      </p:sp>
      <p:grpSp>
        <p:nvGrpSpPr>
          <p:cNvPr id="421891"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2189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2189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2189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Библи</a:t>
            </a:r>
            <a: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t>…</a:t>
            </a:r>
            <a:br>
              <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rPr>
            </a:br>
            <a:r>
              <a:rPr kumimoji="0" lang="mn-MN" sz="12900" b="1" i="1" u="none" strike="noStrike" kern="1200" cap="none" spc="0" normalizeH="0" baseline="0" noProof="0">
                <a:ln>
                  <a:noFill/>
                </a:ln>
                <a:solidFill>
                  <a:srgbClr val="F6FE0A"/>
                </a:solidFill>
                <a:effectLst/>
                <a:uLnTx/>
                <a:uFillTx/>
                <a:latin typeface="Times New Roman" charset="0"/>
                <a:ea typeface="ＭＳ Ｐゴシック" charset="0"/>
              </a:rPr>
              <a:t>Үндсэндээ</a:t>
            </a:r>
            <a:endParaRPr kumimoji="0" lang="en-US" sz="12900" b="1" i="1" u="none" strike="noStrike" kern="1200" cap="none" spc="0" normalizeH="0" baseline="0" noProof="0">
              <a:ln>
                <a:noFill/>
              </a:ln>
              <a:solidFill>
                <a:srgbClr val="F6FE0A"/>
              </a:solidFill>
              <a:effectLst/>
              <a:uLnTx/>
              <a:uFillTx/>
              <a:latin typeface="Times New Roman" charset="0"/>
              <a:ea typeface="ＭＳ Ｐゴシック" charset="0"/>
            </a:endParaRPr>
          </a:p>
        </p:txBody>
      </p:sp>
      <p:pic>
        <p:nvPicPr>
          <p:cNvPr id="421896"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937"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charset="0"/>
                  <a:ea typeface="ＭＳ Ｐゴシック" charset="0"/>
                  <a:cs typeface="MS PGothic" charset="0"/>
                </a:rPr>
                <a:t>A Presentation of The Bible…Basically Ministries International Inc.                Fort Worth, Texas</a:t>
              </a:r>
              <a:endParaRPr kumimoji="0" lang="en-US" sz="1800" b="1" i="0" u="none" strike="noStrike" kern="1200" cap="none" spc="0" normalizeH="0" baseline="0" noProof="0">
                <a:ln>
                  <a:noFill/>
                </a:ln>
                <a:solidFill>
                  <a:srgbClr val="FAFD00"/>
                </a:solidFill>
                <a:effectLst/>
                <a:uLnTx/>
                <a:uFillTx/>
                <a:latin typeface="Times New Roman" charset="0"/>
                <a:ea typeface="ＭＳ Ｐゴシック" charset="0"/>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MS PGothic" pitchFamily="34" charset="-128"/>
                  <a:cs typeface="MS PGothic" pitchFamily="34" charset="-128"/>
                </a:rPr>
                <a:t>www.biblebasically.com</a:t>
              </a:r>
            </a:p>
          </p:txBody>
        </p:sp>
      </p:grpSp>
      <p:sp>
        <p:nvSpPr>
          <p:cNvPr id="423938"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endParaRPr>
          </a:p>
        </p:txBody>
      </p:sp>
      <p:sp>
        <p:nvSpPr>
          <p:cNvPr id="42393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S PGothic" charset="0"/>
              </a:rPr>
              <a:t>8.0.01.</a:t>
            </a:r>
          </a:p>
        </p:txBody>
      </p:sp>
      <p:sp>
        <p:nvSpPr>
          <p:cNvPr id="423941"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04</a:t>
            </a:r>
          </a:p>
        </p:txBody>
      </p:sp>
      <p:pic>
        <p:nvPicPr>
          <p:cNvPr id="423942"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3943"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23944"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afOan======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rPr>
              <a:t>     cfwf/e[\t</a:t>
            </a:r>
            <a:endParaRPr kumimoji="0" lang="en-US" sz="54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423946"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2598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42598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700" b="0" i="1" u="none" strike="noStrike" kern="1200" cap="none" spc="0" normalizeH="0" baseline="0" noProof="0">
                <a:ln>
                  <a:noFill/>
                </a:ln>
                <a:solidFill>
                  <a:srgbClr val="FFFC1E"/>
                </a:solidFill>
                <a:effectLst/>
                <a:uLnTx/>
                <a:uFillTx/>
                <a:latin typeface="Kosher-Normal" charset="0"/>
                <a:ea typeface="ＭＳ Ｐゴシック" charset="0"/>
              </a:rPr>
              <a:t>biblia kwa ujumla</a:t>
            </a:r>
            <a:endParaRPr kumimoji="0" lang="zh-CN" altLang="en-US" sz="11700" b="0" i="1" u="none" strike="noStrike" kern="1200" cap="none" spc="0" normalizeH="0" baseline="0" noProof="0">
              <a:ln>
                <a:noFill/>
              </a:ln>
              <a:solidFill>
                <a:srgbClr val="FFFC1E"/>
              </a:solidFill>
              <a:effectLst/>
              <a:uLnTx/>
              <a:uFillTx/>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D00"/>
                </a:solidFill>
                <a:effectLst/>
                <a:uLnTx/>
                <a:uFillTx/>
                <a:latin typeface="Times New Roman" pitchFamily="-112" charset="0"/>
                <a:ea typeface="ＭＳ Ｐゴシック" charset="0"/>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Swahili (Kenya)</a:t>
            </a:r>
            <a:endParaRPr lang="en-US" dirty="0">
              <a:latin typeface="Times" charset="0"/>
              <a:ea typeface="ＭＳ Ｐゴシック" charset="0"/>
              <a:cs typeface="ＭＳ Ｐゴシック" charset="0"/>
            </a:endParaRPr>
          </a:p>
        </p:txBody>
      </p:sp>
      <p:pic>
        <p:nvPicPr>
          <p:cNvPr id="42599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wheel spokes="0"/>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Tagalog (Philippines)</a:t>
            </a:r>
            <a:endParaRPr lang="en-US" dirty="0">
              <a:ea typeface="ＭＳ Ｐゴシック" charset="0"/>
              <a:cs typeface="ＭＳ Ｐゴシック" charset="0"/>
            </a:endParaRPr>
          </a:p>
        </p:txBody>
      </p:sp>
      <p:grpSp>
        <p:nvGrpSpPr>
          <p:cNvPr id="428035"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280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280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280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428039"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FF00"/>
                </a:solidFill>
                <a:effectLst>
                  <a:outerShdw blurRad="63500" dist="35921" dir="2700000" algn="ctr" rotWithShape="0">
                    <a:srgbClr val="000000"/>
                  </a:outerShdw>
                </a:effectLst>
                <a:uLnTx/>
                <a:uFillTx/>
                <a:latin typeface="Impact"/>
                <a:ea typeface="Impact"/>
                <a:cs typeface="Impact"/>
              </a:rPr>
              <a:t>Ang Biblia . . . Pinasimple</a:t>
            </a:r>
          </a:p>
        </p:txBody>
      </p:sp>
      <p:pic>
        <p:nvPicPr>
          <p:cNvPr id="428040"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0082"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Bible…Ngashankakhuina Ministries International Inc. pashina semkashok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3008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3008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3008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430086"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Bible…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00"/>
                    </a:gs>
                    <a:gs pos="100000">
                      <a:srgbClr val="FFFF43"/>
                    </a:gs>
                  </a:gsLst>
                  <a:lin ang="5400000" scaled="1"/>
                </a:gradFill>
                <a:effectLst/>
                <a:uLnTx/>
                <a:uFillTx/>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430088"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Tamil (Sri Lanka/India)</a:t>
            </a:r>
            <a:endParaRPr lang="en-US" dirty="0">
              <a:ea typeface="ＭＳ Ｐゴシック" charset="0"/>
              <a:cs typeface="ＭＳ Ｐゴシック" charset="0"/>
            </a:endParaRPr>
          </a:p>
        </p:txBody>
      </p:sp>
      <p:grpSp>
        <p:nvGrpSpPr>
          <p:cNvPr id="432131"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3213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3213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3213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jpUkiwapd;</a:t>
            </a:r>
            <a:r>
              <a:rPr kumimoji="0" lang="en-US" altLang="ko-KR" sz="10600" b="1" i="0" u="none" strike="noStrike" kern="1200" cap="none" spc="0" normalizeH="0" baseline="0" noProof="0">
                <a:ln>
                  <a:noFill/>
                </a:ln>
                <a:solidFill>
                  <a:srgbClr val="FFFC1E"/>
                </a:solidFill>
                <a:effectLst/>
                <a:uLnTx/>
                <a:uFillTx/>
                <a:latin typeface="Lucida Grande" pitchFamily="-112" charset="0"/>
                <a:ea typeface="굴림" pitchFamily="-112" charset="-127"/>
                <a:cs typeface="굴림" pitchFamily="-112" charset="-127"/>
              </a:rPr>
              <a:t>…</a:t>
            </a:r>
            <a:b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br>
            <a:r>
              <a:rPr kumimoji="0" lang="en-US" altLang="ko-KR" sz="10600" b="1" i="0" u="none" strike="noStrike" kern="1200" cap="none" spc="0" normalizeH="0" baseline="0" noProof="0">
                <a:ln>
                  <a:noFill/>
                </a:ln>
                <a:solidFill>
                  <a:srgbClr val="FFFC1E"/>
                </a:solidFill>
                <a:effectLst/>
                <a:uLnTx/>
                <a:uFillTx/>
                <a:latin typeface="Tharmini Plain" pitchFamily="-112" charset="0"/>
                <a:ea typeface="굴림" pitchFamily="-112" charset="-127"/>
                <a:cs typeface="굴림" pitchFamily="-112" charset="-127"/>
              </a:rPr>
              <a:t>mbg;gil</a:t>
            </a:r>
          </a:p>
        </p:txBody>
      </p:sp>
      <p:pic>
        <p:nvPicPr>
          <p:cNvPr id="432136"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78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3200" y="1196752"/>
            <a:ext cx="2733768" cy="3645024"/>
          </a:xfrm>
          <a:prstGeom prst="rect">
            <a:avLst/>
          </a:prstGeom>
        </p:spPr>
      </p:pic>
      <p:sp>
        <p:nvSpPr>
          <p:cNvPr id="2" name="Title 1"/>
          <p:cNvSpPr>
            <a:spLocks noGrp="1"/>
          </p:cNvSpPr>
          <p:nvPr>
            <p:ph type="title"/>
          </p:nvPr>
        </p:nvSpPr>
        <p:spPr>
          <a:xfrm>
            <a:off x="6880" y="0"/>
            <a:ext cx="9137119" cy="908720"/>
          </a:xfrm>
        </p:spPr>
        <p:txBody>
          <a:bodyPr/>
          <a:lstStyle/>
          <a:p>
            <a:r>
              <a:rPr lang="ar-JO" sz="5400" dirty="0">
                <a:solidFill>
                  <a:schemeClr val="bg1"/>
                </a:solidFill>
              </a:rPr>
              <a:t>خيارات الملاحظات</a:t>
            </a:r>
            <a:endParaRPr lang="en-US" sz="5400" dirty="0">
              <a:solidFill>
                <a:schemeClr val="bg1"/>
              </a:solidFill>
            </a:endParaRP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مطبوعة</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 </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b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20 دولار للنسخة</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a:t>
            </a:r>
          </a:p>
        </p:txBody>
      </p:sp>
      <p:pic>
        <p:nvPicPr>
          <p:cNvPr id="7" name="Picture 6" descr="IMG_78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08" y="1988840"/>
            <a:ext cx="2625756" cy="3501008"/>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رقمية على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BibleStudyDownloads</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رابط مسح العهد الجديد</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مجاناً</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Arial" panose="020B0604020202020204" pitchFamily="34" charset="0"/>
              </a:rPr>
              <a:t>)</a:t>
            </a:r>
          </a:p>
        </p:txBody>
      </p:sp>
    </p:spTree>
    <p:extLst>
      <p:ext uri="{BB962C8B-B14F-4D97-AF65-F5344CB8AC3E}">
        <p14:creationId xmlns:p14="http://schemas.microsoft.com/office/powerpoint/2010/main" val="7647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Vietnamese</a:t>
            </a:r>
            <a:endParaRPr lang="en-US" dirty="0">
              <a:ea typeface="ＭＳ Ｐゴシック" charset="0"/>
              <a:cs typeface="ＭＳ Ｐゴシック" charset="0"/>
            </a:endParaRPr>
          </a:p>
        </p:txBody>
      </p:sp>
      <p:grpSp>
        <p:nvGrpSpPr>
          <p:cNvPr id="434179"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uLnTx/>
                  <a:uFillTx/>
                  <a:latin typeface="Times New Roman" charset="0"/>
                  <a:ea typeface="굴림" charset="0"/>
                  <a:cs typeface="굴림" charset="0"/>
                </a:rPr>
                <a:t>A Presentation of The Bible…Basically Ministries International Inc.                Fort Worth, Texas</a:t>
              </a:r>
              <a:endParaRPr kumimoji="0" lang="en-US" altLang="ko-KR" sz="1800" b="1" i="0" u="none" strike="noStrike" kern="1200" cap="none" spc="0" normalizeH="0" baseline="0" noProof="0">
                <a:ln>
                  <a:noFill/>
                </a:ln>
                <a:solidFill>
                  <a:srgbClr val="FAFD00"/>
                </a:solidFill>
                <a:effectLst/>
                <a:uLnTx/>
                <a:uFillTx/>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a:ln>
                    <a:noFill/>
                  </a:ln>
                  <a:solidFill>
                    <a:srgbClr val="FFFB0C"/>
                  </a:solidFill>
                  <a:effectLst/>
                  <a:uLnTx/>
                  <a:uFillTx/>
                  <a:latin typeface="Helvetica" pitchFamily="-112" charset="0"/>
                  <a:ea typeface="굴림" pitchFamily="-112" charset="-127"/>
                  <a:cs typeface="굴림" pitchFamily="-112" charset="-127"/>
                </a:rPr>
                <a:t>www.biblebasically.com</a:t>
              </a:r>
            </a:p>
          </p:txBody>
        </p:sp>
      </p:grpSp>
      <p:sp>
        <p:nvSpPr>
          <p:cNvPr id="4341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©2004 TBBMI</a:t>
            </a:r>
          </a:p>
        </p:txBody>
      </p:sp>
      <p:sp>
        <p:nvSpPr>
          <p:cNvPr id="4341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8.0.01.</a:t>
            </a:r>
          </a:p>
        </p:txBody>
      </p:sp>
      <p:sp>
        <p:nvSpPr>
          <p:cNvPr id="4341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Kinh thánh…</a:t>
            </a:r>
            <a:b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b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Cơ b</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cs typeface="Lucida Grande" charset="0"/>
              </a:rPr>
              <a:t>ả</a:t>
            </a:r>
            <a:r>
              <a:rPr kumimoji="0" lang="en-US" sz="10600" b="1" i="1" u="none" strike="noStrike" kern="1200" cap="none" spc="0" normalizeH="0" baseline="0" noProof="0">
                <a:ln>
                  <a:noFill/>
                </a:ln>
                <a:solidFill>
                  <a:srgbClr val="FFFC1E"/>
                </a:solidFill>
                <a:effectLst/>
                <a:uLnTx/>
                <a:uFillTx/>
                <a:latin typeface="Times New Roman" charset="0"/>
                <a:ea typeface="ＭＳ Ｐゴシック" charset="0"/>
              </a:rPr>
              <a:t>n là</a:t>
            </a:r>
          </a:p>
        </p:txBody>
      </p:sp>
      <p:pic>
        <p:nvPicPr>
          <p:cNvPr id="434184"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3827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8.0.01.</a:t>
            </a:r>
          </a:p>
        </p:txBody>
      </p:sp>
      <p:sp>
        <p:nvSpPr>
          <p:cNvPr id="43827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rPr>
              <a:t>圣经...</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9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rPr>
              <a:t>基要</a:t>
            </a:r>
            <a:endParaRPr kumimoji="0" lang="zh-CN" altLang="en-US" sz="6600" b="1" i="0" u="none" strike="noStrike" kern="1200" cap="none" spc="0" normalizeH="0" baseline="0" noProof="0">
              <a:ln>
                <a:noFill/>
              </a:ln>
              <a:solidFill>
                <a:srgbClr val="FFFF00"/>
              </a:solidFill>
              <a:effectLst>
                <a:outerShdw blurRad="38100" dist="38100" dir="2700000" algn="tl">
                  <a:srgbClr val="000000"/>
                </a:outerShdw>
              </a:effectLst>
              <a:uLnTx/>
              <a:uFillTx/>
              <a:latin typeface="楷体" charset="0"/>
              <a:ea typeface="ＭＳ Ｐゴシック"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12" charset="0"/>
              <a:ea typeface="ＭＳ Ｐゴシック" charset="0"/>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国际基本事工呈献…圣经纵览系列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福特沃得</a:t>
            </a:r>
            <a:r>
              <a:rPr kumimoji="0" lang="en-US" altLang="ja-JP" sz="2400" b="1" i="1" u="none" strike="noStrike" kern="1200" cap="none" spc="0" normalizeH="0" baseline="0" noProof="0">
                <a:ln>
                  <a:noFill/>
                </a:ln>
                <a:solidFill>
                  <a:srgbClr val="FAFD00"/>
                </a:solidFill>
                <a:effectLst/>
                <a:uLnTx/>
                <a:uFillTx/>
                <a:latin typeface="Times New Roman" charset="0"/>
                <a:ea typeface="宋体" charset="0"/>
                <a:cs typeface="宋体" charset="0"/>
              </a:rPr>
              <a:t>, </a:t>
            </a:r>
            <a:r>
              <a:rPr kumimoji="0" lang="zh-CN" altLang="en-US" sz="2400" b="1" i="1" u="none" strike="noStrike" kern="1200" cap="none" spc="0" normalizeH="0" baseline="0" noProof="0">
                <a:ln>
                  <a:noFill/>
                </a:ln>
                <a:solidFill>
                  <a:srgbClr val="FAFD00"/>
                </a:solidFill>
                <a:effectLst/>
                <a:uLnTx/>
                <a:uFillTx/>
                <a:latin typeface="Times New Roman" charset="0"/>
                <a:ea typeface="宋体" charset="0"/>
                <a:cs typeface="宋体" charset="0"/>
              </a:rPr>
              <a:t>德州</a:t>
            </a:r>
            <a:endParaRPr kumimoji="0" lang="zh-CN" altLang="en-US" sz="2000" b="1" i="0" u="none" strike="noStrike" kern="1200" cap="none" spc="0" normalizeH="0" baseline="0" noProof="0">
              <a:ln>
                <a:noFill/>
              </a:ln>
              <a:solidFill>
                <a:srgbClr val="FAFD00"/>
              </a:solidFill>
              <a:effectLst/>
              <a:uLnTx/>
              <a:uFillTx/>
              <a:latin typeface="Times New Roman" charset="0"/>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B0C"/>
                </a:solidFill>
                <a:effectLst/>
                <a:uLnTx/>
                <a:uFillTx/>
                <a:latin typeface="Helvetica" pitchFamily="-112" charset="0"/>
                <a:ea typeface="ＭＳ Ｐゴシック" charset="0"/>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438284"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heel spokes="0"/>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5076" y="1269988"/>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rPr>
              <a:t>الكتاب المقدس بشكل أساسي</a:t>
            </a:r>
            <a:endParaRPr kumimoji="0" lang="en-US" sz="13800" b="1" u="none" strike="noStrike" kern="1200" cap="none" spc="0" normalizeH="0" baseline="0" noProof="0" dirty="0">
              <a:ln>
                <a:noFill/>
              </a:ln>
              <a:solidFill>
                <a:srgbClr val="F6FE0A"/>
              </a:solidFill>
              <a:effectLst/>
              <a:uLnTx/>
              <a:uFillTx/>
              <a:latin typeface="Arial" panose="020B0604020202020204" pitchFamily="34" charset="0"/>
              <a:cs typeface="Arial" panose="020B0604020202020204" pitchFamily="34" charset="0"/>
              <a:sym typeface="Times Roman" pitchFamily="2" charset="0"/>
            </a:endParaRPr>
          </a:p>
        </p:txBody>
      </p:sp>
    </p:spTree>
    <p:extLst>
      <p:ext uri="{BB962C8B-B14F-4D97-AF65-F5344CB8AC3E}">
        <p14:creationId xmlns:p14="http://schemas.microsoft.com/office/powerpoint/2010/main" val="2622226788"/>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dirty="0">
              <a:ea typeface="ＭＳ Ｐゴシック" charset="0"/>
              <a:cs typeface="Arial" panose="020B0604020202020204" pitchFamily="34"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8227" name="Group 4"/>
          <p:cNvGrpSpPr>
            <a:grpSpLocks/>
          </p:cNvGrpSpPr>
          <p:nvPr/>
        </p:nvGrpSpPr>
        <p:grpSpPr bwMode="auto">
          <a:xfrm>
            <a:off x="76201" y="5664199"/>
            <a:ext cx="8596313" cy="1409699"/>
            <a:chOff x="48" y="3424"/>
            <a:chExt cx="5415" cy="888"/>
          </a:xfrm>
        </p:grpSpPr>
        <p:sp>
          <p:nvSpPr>
            <p:cNvPr id="153605"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dirty="0">
                <a:solidFill>
                  <a:srgbClr val="000000"/>
                </a:solidFill>
                <a:effectLst>
                  <a:outerShdw blurRad="38100" dist="38100" dir="2700000" algn="tl">
                    <a:srgbClr val="DDDDDD"/>
                  </a:outerShdw>
                </a:effectLst>
                <a:latin typeface="Arial" panose="020B0604020202020204" pitchFamily="34" charset="0"/>
                <a:ea typeface="굴림" pitchFamily="-112" charset="-127"/>
                <a:cs typeface="Arial" panose="020B0604020202020204" pitchFamily="34" charset="0"/>
              </a:endParaRPr>
            </a:p>
          </p:txBody>
        </p:sp>
        <p:sp>
          <p:nvSpPr>
            <p:cNvPr id="153606" name="Text Box 6"/>
            <p:cNvSpPr txBox="1">
              <a:spLocks noChangeArrowheads="1"/>
            </p:cNvSpPr>
            <p:nvPr/>
          </p:nvSpPr>
          <p:spPr bwMode="auto">
            <a:xfrm>
              <a:off x="409" y="3424"/>
              <a:ext cx="5054" cy="44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dirty="0">
                  <a:solidFill>
                    <a:srgbClr val="FAFD00"/>
                  </a:solidFill>
                  <a:latin typeface="Arial" panose="020B0604020202020204" pitchFamily="34" charset="0"/>
                  <a:ea typeface="굴림" charset="0"/>
                  <a:cs typeface="Arial" panose="020B0604020202020204" pitchFamily="34" charset="0"/>
                </a:rPr>
                <a:t>A Presentation of The Bible…Basically Ministries International Inc.                Fort Worth, Texas</a:t>
              </a:r>
              <a:endParaRPr lang="en-US" altLang="ko-KR" sz="1800" b="1" dirty="0">
                <a:solidFill>
                  <a:srgbClr val="FAFD00"/>
                </a:solidFill>
                <a:latin typeface="Arial" panose="020B0604020202020204" pitchFamily="34" charset="0"/>
                <a:ea typeface="굴림" charset="0"/>
                <a:cs typeface="Arial" panose="020B0604020202020204" pitchFamily="34" charset="0"/>
              </a:endParaRPr>
            </a:p>
          </p:txBody>
        </p:sp>
        <p:sp>
          <p:nvSpPr>
            <p:cNvPr id="153607" name="Text Box 7"/>
            <p:cNvSpPr txBox="1">
              <a:spLocks noChangeArrowheads="1"/>
            </p:cNvSpPr>
            <p:nvPr/>
          </p:nvSpPr>
          <p:spPr bwMode="auto">
            <a:xfrm>
              <a:off x="1957" y="3866"/>
              <a:ext cx="1871" cy="446"/>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1" hangingPunct="1">
                <a:spcBef>
                  <a:spcPct val="50000"/>
                </a:spcBef>
                <a:defRPr/>
              </a:pPr>
              <a:r>
                <a:rPr lang="en-US" altLang="ko-KR" sz="2000" b="1" dirty="0" err="1">
                  <a:solidFill>
                    <a:srgbClr val="FFFB0C"/>
                  </a:solidFill>
                  <a:latin typeface="Arial" panose="020B0604020202020204" pitchFamily="34" charset="0"/>
                  <a:ea typeface="굴림" pitchFamily="-112" charset="-127"/>
                  <a:cs typeface="Arial" panose="020B0604020202020204" pitchFamily="34" charset="0"/>
                </a:rPr>
                <a:t>www.biblebasically.com</a:t>
              </a:r>
              <a:endParaRPr lang="en-US" altLang="ko-KR" sz="2000" b="1" dirty="0">
                <a:solidFill>
                  <a:srgbClr val="FFFB0C"/>
                </a:solidFill>
                <a:latin typeface="Arial" panose="020B0604020202020204" pitchFamily="34" charset="0"/>
                <a:ea typeface="굴림" pitchFamily="-112" charset="-127"/>
                <a:cs typeface="Arial" panose="020B0604020202020204" pitchFamily="34" charset="0"/>
              </a:endParaRPr>
            </a:p>
          </p:txBody>
        </p:sp>
      </p:grpSp>
      <p:sp>
        <p:nvSpPr>
          <p:cNvPr id="30822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dirty="0">
                <a:solidFill>
                  <a:srgbClr val="FFFFFF"/>
                </a:solidFill>
                <a:latin typeface="Arial" panose="020B0604020202020204" pitchFamily="34" charset="0"/>
                <a:ea typeface="굴림" charset="0"/>
                <a:cs typeface="Arial" panose="020B0604020202020204" pitchFamily="34" charset="0"/>
              </a:rPr>
              <a:t>©2004 TBBMI</a:t>
            </a:r>
          </a:p>
        </p:txBody>
      </p:sp>
      <p:sp>
        <p:nvSpPr>
          <p:cNvPr id="308229" name="Rectangle 9"/>
          <p:cNvSpPr>
            <a:spLocks noChangeArrowheads="1"/>
          </p:cNvSpPr>
          <p:nvPr/>
        </p:nvSpPr>
        <p:spPr bwMode="auto">
          <a:xfrm>
            <a:off x="7664699" y="6526929"/>
            <a:ext cx="57259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dirty="0">
                <a:solidFill>
                  <a:srgbClr val="FFFFFF"/>
                </a:solidFill>
                <a:latin typeface="Arial" panose="020B0604020202020204" pitchFamily="34" charset="0"/>
                <a:ea typeface="굴림" charset="0"/>
                <a:cs typeface="Arial" panose="020B0604020202020204" pitchFamily="34" charset="0"/>
              </a:rPr>
              <a:t>8.0.01.</a:t>
            </a:r>
          </a:p>
        </p:txBody>
      </p:sp>
      <p:sp>
        <p:nvSpPr>
          <p:cNvPr id="30823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dirty="0">
                <a:solidFill>
                  <a:srgbClr val="FFFFFF"/>
                </a:solidFill>
                <a:latin typeface="Arial" panose="020B0604020202020204" pitchFamily="34" charset="0"/>
                <a:ea typeface="굴림" charset="0"/>
                <a:cs typeface="Arial" panose="020B0604020202020204" pitchFamily="34" charset="0"/>
              </a:rPr>
              <a:t>04</a:t>
            </a:r>
          </a:p>
        </p:txBody>
      </p:sp>
      <p:sp>
        <p:nvSpPr>
          <p:cNvPr id="153611" name="Text Box 11"/>
          <p:cNvSpPr txBox="1">
            <a:spLocks noChangeArrowheads="1"/>
          </p:cNvSpPr>
          <p:nvPr/>
        </p:nvSpPr>
        <p:spPr bwMode="auto">
          <a:xfrm>
            <a:off x="0" y="457200"/>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ar-JO" sz="6000" b="1" dirty="0">
                <a:solidFill>
                  <a:srgbClr val="FFFF00"/>
                </a:solidFill>
                <a:latin typeface="Arial" panose="020B0604020202020204" pitchFamily="34" charset="0"/>
                <a:ea typeface="ＭＳ Ｐゴシック"/>
                <a:cs typeface="Arial" panose="020B0604020202020204" pitchFamily="34" charset="0"/>
              </a:rPr>
              <a:t>الكتاب المقدس بشكل أساسي</a:t>
            </a:r>
            <a:r>
              <a:rPr lang="en-US" sz="6000" b="1" dirty="0">
                <a:solidFill>
                  <a:srgbClr val="FFFF00"/>
                </a:solidFill>
                <a:latin typeface="Arial" panose="020B0604020202020204" pitchFamily="34" charset="0"/>
                <a:ea typeface="ＭＳ Ｐゴシック"/>
                <a:cs typeface="Arial" panose="020B0604020202020204" pitchFamily="34" charset="0"/>
              </a:rPr>
              <a:t> </a:t>
            </a:r>
            <a:r>
              <a:rPr lang="ar-JO" sz="6000" b="1" dirty="0">
                <a:solidFill>
                  <a:srgbClr val="FFFF00"/>
                </a:solidFill>
                <a:latin typeface="Arial" panose="020B0604020202020204" pitchFamily="34" charset="0"/>
                <a:ea typeface="ＭＳ Ｐゴシック"/>
                <a:cs typeface="Arial" panose="020B0604020202020204" pitchFamily="34" charset="0"/>
              </a:rPr>
              <a:t>مواد</a:t>
            </a:r>
            <a:endParaRPr lang="en-US" sz="6000" b="1" dirty="0">
              <a:solidFill>
                <a:srgbClr val="FFFF00"/>
              </a:solidFill>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dirty="0">
                <a:solidFill>
                  <a:srgbClr val="FFFF00"/>
                </a:solidFill>
                <a:cs typeface="Arial" panose="020B0604020202020204" pitchFamily="34" charset="0"/>
              </a:rPr>
              <a:t>العرض التقديمي ( 945 شريحة )</a:t>
            </a:r>
            <a:br>
              <a:rPr lang="en-US" dirty="0">
                <a:solidFill>
                  <a:srgbClr val="FFFF00"/>
                </a:solidFill>
                <a:cs typeface="Arial" panose="020B0604020202020204" pitchFamily="34" charset="0"/>
              </a:rPr>
            </a:br>
            <a:r>
              <a:rPr lang="ar-JO" dirty="0">
                <a:solidFill>
                  <a:srgbClr val="FFFF00"/>
                </a:solidFill>
                <a:cs typeface="Arial" panose="020B0604020202020204" pitchFamily="34" charset="0"/>
              </a:rPr>
              <a:t>كتاب الطالب ( 100 صفحة )</a:t>
            </a:r>
            <a:br>
              <a:rPr lang="en-US" dirty="0">
                <a:solidFill>
                  <a:srgbClr val="FFFF00"/>
                </a:solidFill>
                <a:cs typeface="Arial" panose="020B0604020202020204" pitchFamily="34" charset="0"/>
              </a:rPr>
            </a:br>
            <a:r>
              <a:rPr lang="ar-JO" dirty="0">
                <a:solidFill>
                  <a:srgbClr val="FFFF00"/>
                </a:solidFill>
                <a:cs typeface="Arial" panose="020B0604020202020204" pitchFamily="34" charset="0"/>
              </a:rPr>
              <a:t>مخطوطة المعلم ( 400 صفحة )</a:t>
            </a:r>
            <a:endParaRPr lang="en-US" dirty="0">
              <a:solidFill>
                <a:srgbClr val="FFFF00"/>
              </a:solidFill>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rgbClr val="FFFF00"/>
                </a:solidFill>
                <a:latin typeface="Arial" panose="020B0604020202020204" pitchFamily="34" charset="0"/>
                <a:cs typeface="Arial" panose="020B0604020202020204" pitchFamily="34" charset="0"/>
              </a:rPr>
              <a:t>كاملة باللغة </a:t>
            </a:r>
            <a:br>
              <a:rPr lang="en-US" sz="2800" b="1" dirty="0">
                <a:solidFill>
                  <a:srgbClr val="FFFF00"/>
                </a:solidFill>
                <a:latin typeface="Arial" panose="020B0604020202020204" pitchFamily="34" charset="0"/>
                <a:cs typeface="Arial" panose="020B0604020202020204" pitchFamily="34" charset="0"/>
              </a:rPr>
            </a:br>
            <a:r>
              <a:rPr lang="ar-JO" sz="2800" b="1" dirty="0">
                <a:solidFill>
                  <a:srgbClr val="FFFF00"/>
                </a:solidFill>
                <a:latin typeface="Arial" panose="020B0604020202020204" pitchFamily="34" charset="0"/>
                <a:cs typeface="Arial" panose="020B0604020202020204" pitchFamily="34" charset="0"/>
              </a:rPr>
              <a:t>الإنجليزية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الصينية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الهندية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الأندونيسية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الكورية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الماليزية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المنغولية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الروسية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الإسبانية</a:t>
            </a:r>
            <a:endParaRPr lang="en-US" sz="4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6115" name="Line 3"/>
          <p:cNvSpPr>
            <a:spLocks noChangeShapeType="1"/>
          </p:cNvSpPr>
          <p:nvPr/>
        </p:nvSpPr>
        <p:spPr bwMode="auto">
          <a:xfrm>
            <a:off x="9017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84995"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4996"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4999"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5000" name="Text Box 1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a:t>
            </a:r>
          </a:p>
        </p:txBody>
      </p:sp>
      <p:sp>
        <p:nvSpPr>
          <p:cNvPr id="8500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8">
            <a:extLst>
              <a:ext uri="{FF2B5EF4-FFF2-40B4-BE49-F238E27FC236}">
                <a16:creationId xmlns:a16="http://schemas.microsoft.com/office/drawing/2014/main" id="{37060581-D37D-9B2B-3EC6-66DF8FBD1AFA}"/>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8">
            <a:extLst>
              <a:ext uri="{FF2B5EF4-FFF2-40B4-BE49-F238E27FC236}">
                <a16:creationId xmlns:a16="http://schemas.microsoft.com/office/drawing/2014/main" id="{6814D9EF-B74B-BC31-67CC-CB4F40C102DA}"/>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8">
            <a:extLst>
              <a:ext uri="{FF2B5EF4-FFF2-40B4-BE49-F238E27FC236}">
                <a16:creationId xmlns:a16="http://schemas.microsoft.com/office/drawing/2014/main" id="{58E9C27E-D5C4-BD1E-DB4E-2993E87C4C4F}"/>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04A374F4-5DBA-A94E-2178-3CCA9418FE37}"/>
              </a:ext>
            </a:extLst>
          </p:cNvPr>
          <p:cNvSpPr txBox="1">
            <a:spLocks/>
          </p:cNvSpPr>
          <p:nvPr/>
        </p:nvSpPr>
        <p:spPr>
          <a:xfrm>
            <a:off x="2195513" y="2907869"/>
            <a:ext cx="5724526" cy="920765"/>
          </a:xfrm>
          <a:prstGeom prst="rect">
            <a:avLst/>
          </a:prstGeom>
          <a:ln w="12700">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rPr>
              <a:t>ملف كتابك المقدس</a:t>
            </a:r>
            <a:endParaRPr kumimoji="0" lang="en-US"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endParaRP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70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12493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124931" name="Line 3"/>
          <p:cNvSpPr>
            <a:spLocks noChangeShapeType="1"/>
          </p:cNvSpPr>
          <p:nvPr/>
        </p:nvSpPr>
        <p:spPr bwMode="auto">
          <a:xfrm>
            <a:off x="9144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70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70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a:t>
            </a:r>
          </a:p>
        </p:txBody>
      </p:sp>
      <p:sp>
        <p:nvSpPr>
          <p:cNvPr id="3" name="Title 2"/>
          <p:cNvSpPr>
            <a:spLocks noGrp="1"/>
          </p:cNvSpPr>
          <p:nvPr>
            <p:ph type="title" idx="4294967295"/>
          </p:nvPr>
        </p:nvSpPr>
        <p:spPr>
          <a:xfrm>
            <a:off x="2071688" y="-8655"/>
            <a:ext cx="5343525" cy="949325"/>
          </a:xfrm>
          <a:prstGeom prst="rect">
            <a:avLst/>
          </a:prstGeom>
        </p:spPr>
        <p:txBody>
          <a:bodyPr/>
          <a:lstStyle/>
          <a:p>
            <a:pPr>
              <a:defRPr/>
            </a:pPr>
            <a:r>
              <a:rPr lang="ar-JO" sz="5400" b="1" dirty="0">
                <a:latin typeface="Arial" panose="020B0604020202020204" pitchFamily="34" charset="0"/>
                <a:cs typeface="Arial" panose="020B0604020202020204" pitchFamily="34" charset="0"/>
              </a:rPr>
              <a:t>ملف من 10 </a:t>
            </a:r>
            <a:r>
              <a:rPr lang="ar-LB" sz="5400" b="1" dirty="0">
                <a:latin typeface="Arial" panose="020B0604020202020204" pitchFamily="34" charset="0"/>
                <a:cs typeface="Arial" panose="020B0604020202020204" pitchFamily="34" charset="0"/>
              </a:rPr>
              <a:t>مجلدات</a:t>
            </a:r>
            <a:endParaRPr lang="en-US" sz="5400" b="1" dirty="0">
              <a:latin typeface="Arial" panose="020B0604020202020204" pitchFamily="34" charset="0"/>
              <a:cs typeface="Arial" panose="020B0604020202020204" pitchFamily="34" charset="0"/>
            </a:endParaRPr>
          </a:p>
        </p:txBody>
      </p:sp>
      <p:sp>
        <p:nvSpPr>
          <p:cNvPr id="8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81F4101C-BB6B-F5AB-3ECC-68240B1403D2}"/>
              </a:ext>
            </a:extLst>
          </p:cNvPr>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7</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7" name="Rectangle 8">
            <a:extLst>
              <a:ext uri="{FF2B5EF4-FFF2-40B4-BE49-F238E27FC236}">
                <a16:creationId xmlns:a16="http://schemas.microsoft.com/office/drawing/2014/main" id="{0C561698-4F57-5796-8C9E-7FCDFBE39513}"/>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3110551-8BFC-FBCA-3567-9A3C9C4FC08F}"/>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11" name="Rectangle 8">
            <a:extLst>
              <a:ext uri="{FF2B5EF4-FFF2-40B4-BE49-F238E27FC236}">
                <a16:creationId xmlns:a16="http://schemas.microsoft.com/office/drawing/2014/main" id="{45C5CD84-5163-D650-1710-1DA1DDC662F8}"/>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grpSp>
        <p:nvGrpSpPr>
          <p:cNvPr id="2" name="Group 482"/>
          <p:cNvGrpSpPr>
            <a:grpSpLocks/>
          </p:cNvGrpSpPr>
          <p:nvPr/>
        </p:nvGrpSpPr>
        <p:grpSpPr bwMode="auto">
          <a:xfrm>
            <a:off x="2325688" y="959721"/>
            <a:ext cx="2671762" cy="1566863"/>
            <a:chOff x="1366" y="631"/>
            <a:chExt cx="1683" cy="987"/>
          </a:xfrm>
        </p:grpSpPr>
        <p:grpSp>
          <p:nvGrpSpPr>
            <p:cNvPr id="87119" name="Group 468"/>
            <p:cNvGrpSpPr>
              <a:grpSpLocks/>
            </p:cNvGrpSpPr>
            <p:nvPr/>
          </p:nvGrpSpPr>
          <p:grpSpPr bwMode="auto">
            <a:xfrm>
              <a:off x="1366" y="669"/>
              <a:ext cx="1683" cy="949"/>
              <a:chOff x="1002" y="157"/>
              <a:chExt cx="1683" cy="949"/>
            </a:xfrm>
          </p:grpSpPr>
          <p:sp>
            <p:nvSpPr>
              <p:cNvPr id="871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120" name="Text Box 376"/>
            <p:cNvSpPr txBox="1">
              <a:spLocks noChangeArrowheads="1"/>
            </p:cNvSpPr>
            <p:nvPr/>
          </p:nvSpPr>
          <p:spPr bwMode="auto">
            <a:xfrm>
              <a:off x="1825" y="631"/>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483"/>
          <p:cNvGrpSpPr>
            <a:grpSpLocks/>
          </p:cNvGrpSpPr>
          <p:nvPr/>
        </p:nvGrpSpPr>
        <p:grpSpPr bwMode="auto">
          <a:xfrm>
            <a:off x="2605088" y="1340721"/>
            <a:ext cx="2671762" cy="1566863"/>
            <a:chOff x="1542" y="871"/>
            <a:chExt cx="1683" cy="987"/>
          </a:xfrm>
        </p:grpSpPr>
        <p:grpSp>
          <p:nvGrpSpPr>
            <p:cNvPr id="87113" name="Group 463"/>
            <p:cNvGrpSpPr>
              <a:grpSpLocks/>
            </p:cNvGrpSpPr>
            <p:nvPr/>
          </p:nvGrpSpPr>
          <p:grpSpPr bwMode="auto">
            <a:xfrm>
              <a:off x="1542" y="909"/>
              <a:ext cx="1683" cy="949"/>
              <a:chOff x="1002" y="157"/>
              <a:chExt cx="1683" cy="949"/>
            </a:xfrm>
          </p:grpSpPr>
          <p:sp>
            <p:nvSpPr>
              <p:cNvPr id="871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114" name="Text Box 473"/>
            <p:cNvSpPr txBox="1">
              <a:spLocks noChangeArrowheads="1"/>
            </p:cNvSpPr>
            <p:nvPr/>
          </p:nvSpPr>
          <p:spPr bwMode="auto">
            <a:xfrm>
              <a:off x="2017" y="871"/>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484"/>
          <p:cNvGrpSpPr>
            <a:grpSpLocks/>
          </p:cNvGrpSpPr>
          <p:nvPr/>
        </p:nvGrpSpPr>
        <p:grpSpPr bwMode="auto">
          <a:xfrm>
            <a:off x="2941638" y="1747121"/>
            <a:ext cx="2671762" cy="1541463"/>
            <a:chOff x="1754" y="1127"/>
            <a:chExt cx="1683" cy="971"/>
          </a:xfrm>
        </p:grpSpPr>
        <p:grpSp>
          <p:nvGrpSpPr>
            <p:cNvPr id="87107" name="Group 428"/>
            <p:cNvGrpSpPr>
              <a:grpSpLocks/>
            </p:cNvGrpSpPr>
            <p:nvPr/>
          </p:nvGrpSpPr>
          <p:grpSpPr bwMode="auto">
            <a:xfrm>
              <a:off x="1754" y="1149"/>
              <a:ext cx="1683" cy="949"/>
              <a:chOff x="1002" y="157"/>
              <a:chExt cx="1683" cy="949"/>
            </a:xfrm>
          </p:grpSpPr>
          <p:sp>
            <p:nvSpPr>
              <p:cNvPr id="871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108" name="Text Box 474"/>
            <p:cNvSpPr txBox="1">
              <a:spLocks noChangeArrowheads="1"/>
            </p:cNvSpPr>
            <p:nvPr/>
          </p:nvSpPr>
          <p:spPr bwMode="auto">
            <a:xfrm>
              <a:off x="2201" y="1127"/>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485"/>
          <p:cNvGrpSpPr>
            <a:grpSpLocks/>
          </p:cNvGrpSpPr>
          <p:nvPr/>
        </p:nvGrpSpPr>
        <p:grpSpPr bwMode="auto">
          <a:xfrm>
            <a:off x="3195638" y="2128121"/>
            <a:ext cx="2671762" cy="1554163"/>
            <a:chOff x="1914" y="1367"/>
            <a:chExt cx="1683" cy="979"/>
          </a:xfrm>
        </p:grpSpPr>
        <p:grpSp>
          <p:nvGrpSpPr>
            <p:cNvPr id="87101" name="Group 423"/>
            <p:cNvGrpSpPr>
              <a:grpSpLocks/>
            </p:cNvGrpSpPr>
            <p:nvPr/>
          </p:nvGrpSpPr>
          <p:grpSpPr bwMode="auto">
            <a:xfrm>
              <a:off x="1914" y="1397"/>
              <a:ext cx="1683" cy="949"/>
              <a:chOff x="1002" y="157"/>
              <a:chExt cx="1683" cy="949"/>
            </a:xfrm>
          </p:grpSpPr>
          <p:sp>
            <p:nvSpPr>
              <p:cNvPr id="871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102" name="Text Box 475"/>
            <p:cNvSpPr txBox="1">
              <a:spLocks noChangeArrowheads="1"/>
            </p:cNvSpPr>
            <p:nvPr/>
          </p:nvSpPr>
          <p:spPr bwMode="auto">
            <a:xfrm>
              <a:off x="2377" y="1367"/>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486"/>
          <p:cNvGrpSpPr>
            <a:grpSpLocks/>
          </p:cNvGrpSpPr>
          <p:nvPr/>
        </p:nvGrpSpPr>
        <p:grpSpPr bwMode="auto">
          <a:xfrm>
            <a:off x="3481388" y="2509121"/>
            <a:ext cx="2671762" cy="1554163"/>
            <a:chOff x="2094" y="1607"/>
            <a:chExt cx="1683" cy="979"/>
          </a:xfrm>
        </p:grpSpPr>
        <p:grpSp>
          <p:nvGrpSpPr>
            <p:cNvPr id="87095" name="Group 433"/>
            <p:cNvGrpSpPr>
              <a:grpSpLocks/>
            </p:cNvGrpSpPr>
            <p:nvPr/>
          </p:nvGrpSpPr>
          <p:grpSpPr bwMode="auto">
            <a:xfrm>
              <a:off x="2094" y="1637"/>
              <a:ext cx="1683" cy="949"/>
              <a:chOff x="1002" y="157"/>
              <a:chExt cx="1683" cy="949"/>
            </a:xfrm>
          </p:grpSpPr>
          <p:sp>
            <p:nvSpPr>
              <p:cNvPr id="870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1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96" name="Text Box 476"/>
            <p:cNvSpPr txBox="1">
              <a:spLocks noChangeArrowheads="1"/>
            </p:cNvSpPr>
            <p:nvPr/>
          </p:nvSpPr>
          <p:spPr bwMode="auto">
            <a:xfrm>
              <a:off x="2561" y="1607"/>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487"/>
          <p:cNvGrpSpPr>
            <a:grpSpLocks/>
          </p:cNvGrpSpPr>
          <p:nvPr/>
        </p:nvGrpSpPr>
        <p:grpSpPr bwMode="auto">
          <a:xfrm>
            <a:off x="3786188" y="2877421"/>
            <a:ext cx="2671762" cy="1566863"/>
            <a:chOff x="2286" y="1839"/>
            <a:chExt cx="1683" cy="987"/>
          </a:xfrm>
        </p:grpSpPr>
        <p:grpSp>
          <p:nvGrpSpPr>
            <p:cNvPr id="87089" name="Group 438"/>
            <p:cNvGrpSpPr>
              <a:grpSpLocks/>
            </p:cNvGrpSpPr>
            <p:nvPr/>
          </p:nvGrpSpPr>
          <p:grpSpPr bwMode="auto">
            <a:xfrm>
              <a:off x="2286" y="1877"/>
              <a:ext cx="1683" cy="949"/>
              <a:chOff x="1002" y="157"/>
              <a:chExt cx="1683" cy="949"/>
            </a:xfrm>
          </p:grpSpPr>
          <p:sp>
            <p:nvSpPr>
              <p:cNvPr id="870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90" name="Text Box 477"/>
            <p:cNvSpPr txBox="1">
              <a:spLocks noChangeArrowheads="1"/>
            </p:cNvSpPr>
            <p:nvPr/>
          </p:nvSpPr>
          <p:spPr bwMode="auto">
            <a:xfrm>
              <a:off x="2729" y="1839"/>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489"/>
          <p:cNvGrpSpPr>
            <a:grpSpLocks/>
          </p:cNvGrpSpPr>
          <p:nvPr/>
        </p:nvGrpSpPr>
        <p:grpSpPr bwMode="auto">
          <a:xfrm>
            <a:off x="4052888" y="3271122"/>
            <a:ext cx="2671762" cy="1554163"/>
            <a:chOff x="2454" y="2087"/>
            <a:chExt cx="1683" cy="979"/>
          </a:xfrm>
        </p:grpSpPr>
        <p:grpSp>
          <p:nvGrpSpPr>
            <p:cNvPr id="87083" name="Group 443"/>
            <p:cNvGrpSpPr>
              <a:grpSpLocks/>
            </p:cNvGrpSpPr>
            <p:nvPr/>
          </p:nvGrpSpPr>
          <p:grpSpPr bwMode="auto">
            <a:xfrm>
              <a:off x="2454" y="2117"/>
              <a:ext cx="1683" cy="949"/>
              <a:chOff x="1002" y="157"/>
              <a:chExt cx="1683" cy="949"/>
            </a:xfrm>
          </p:grpSpPr>
          <p:sp>
            <p:nvSpPr>
              <p:cNvPr id="870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84" name="Text Box 478"/>
            <p:cNvSpPr txBox="1">
              <a:spLocks noChangeArrowheads="1"/>
            </p:cNvSpPr>
            <p:nvPr/>
          </p:nvSpPr>
          <p:spPr bwMode="auto">
            <a:xfrm>
              <a:off x="2913" y="2087"/>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 name="Group 490"/>
          <p:cNvGrpSpPr>
            <a:grpSpLocks/>
          </p:cNvGrpSpPr>
          <p:nvPr/>
        </p:nvGrpSpPr>
        <p:grpSpPr bwMode="auto">
          <a:xfrm>
            <a:off x="4306888" y="3652122"/>
            <a:ext cx="2671762" cy="1554163"/>
            <a:chOff x="2614" y="2327"/>
            <a:chExt cx="1683" cy="979"/>
          </a:xfrm>
        </p:grpSpPr>
        <p:grpSp>
          <p:nvGrpSpPr>
            <p:cNvPr id="87077" name="Group 448"/>
            <p:cNvGrpSpPr>
              <a:grpSpLocks/>
            </p:cNvGrpSpPr>
            <p:nvPr/>
          </p:nvGrpSpPr>
          <p:grpSpPr bwMode="auto">
            <a:xfrm>
              <a:off x="2614" y="2357"/>
              <a:ext cx="1683" cy="949"/>
              <a:chOff x="1002" y="157"/>
              <a:chExt cx="1683" cy="949"/>
            </a:xfrm>
          </p:grpSpPr>
          <p:sp>
            <p:nvSpPr>
              <p:cNvPr id="870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78" name="Text Box 479"/>
            <p:cNvSpPr txBox="1">
              <a:spLocks noChangeArrowheads="1"/>
            </p:cNvSpPr>
            <p:nvPr/>
          </p:nvSpPr>
          <p:spPr bwMode="auto">
            <a:xfrm>
              <a:off x="3089" y="2327"/>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8" name="Group 491"/>
          <p:cNvGrpSpPr>
            <a:grpSpLocks/>
          </p:cNvGrpSpPr>
          <p:nvPr/>
        </p:nvGrpSpPr>
        <p:grpSpPr bwMode="auto">
          <a:xfrm>
            <a:off x="4624388" y="3993436"/>
            <a:ext cx="2671762" cy="1593851"/>
            <a:chOff x="2814" y="2542"/>
            <a:chExt cx="1683" cy="1004"/>
          </a:xfrm>
        </p:grpSpPr>
        <p:grpSp>
          <p:nvGrpSpPr>
            <p:cNvPr id="87071" name="Group 453"/>
            <p:cNvGrpSpPr>
              <a:grpSpLocks/>
            </p:cNvGrpSpPr>
            <p:nvPr/>
          </p:nvGrpSpPr>
          <p:grpSpPr bwMode="auto">
            <a:xfrm>
              <a:off x="2814" y="2597"/>
              <a:ext cx="1683" cy="949"/>
              <a:chOff x="1002" y="157"/>
              <a:chExt cx="1683" cy="949"/>
            </a:xfrm>
          </p:grpSpPr>
          <p:sp>
            <p:nvSpPr>
              <p:cNvPr id="870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72" name="Text Box 480"/>
            <p:cNvSpPr txBox="1">
              <a:spLocks noChangeArrowheads="1"/>
            </p:cNvSpPr>
            <p:nvPr/>
          </p:nvSpPr>
          <p:spPr bwMode="auto">
            <a:xfrm>
              <a:off x="3213" y="2542"/>
              <a:ext cx="2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0" name="Group 492"/>
          <p:cNvGrpSpPr>
            <a:grpSpLocks/>
          </p:cNvGrpSpPr>
          <p:nvPr/>
        </p:nvGrpSpPr>
        <p:grpSpPr bwMode="auto">
          <a:xfrm>
            <a:off x="4916488" y="4414122"/>
            <a:ext cx="2671762" cy="1554163"/>
            <a:chOff x="2998" y="2807"/>
            <a:chExt cx="1683" cy="979"/>
          </a:xfrm>
        </p:grpSpPr>
        <p:grpSp>
          <p:nvGrpSpPr>
            <p:cNvPr id="87065" name="Group 458"/>
            <p:cNvGrpSpPr>
              <a:grpSpLocks/>
            </p:cNvGrpSpPr>
            <p:nvPr/>
          </p:nvGrpSpPr>
          <p:grpSpPr bwMode="auto">
            <a:xfrm>
              <a:off x="2998" y="2837"/>
              <a:ext cx="1683" cy="949"/>
              <a:chOff x="1002" y="157"/>
              <a:chExt cx="1683" cy="949"/>
            </a:xfrm>
          </p:grpSpPr>
          <p:sp>
            <p:nvSpPr>
              <p:cNvPr id="870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70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87066" name="Text Box 481"/>
            <p:cNvSpPr txBox="1">
              <a:spLocks noChangeArrowheads="1"/>
            </p:cNvSpPr>
            <p:nvPr/>
          </p:nvSpPr>
          <p:spPr bwMode="auto">
            <a:xfrm>
              <a:off x="3382" y="2807"/>
              <a:ext cx="29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ea typeface="ＭＳ Ｐゴシック" charset="0"/>
                <a:cs typeface="Arial" panose="020B0604020202020204" pitchFamily="34" charset="0"/>
              </a:rPr>
              <a:t>افتح </a:t>
            </a:r>
            <a:br>
              <a:rPr lang="ar-JO" sz="5400" kern="1200" dirty="0">
                <a:solidFill>
                  <a:srgbClr val="FAFD00"/>
                </a:solidFill>
                <a:ea typeface="ＭＳ Ｐゴシック" charset="0"/>
                <a:cs typeface="Arial" panose="020B0604020202020204" pitchFamily="34" charset="0"/>
              </a:rPr>
            </a:br>
            <a:r>
              <a:rPr lang="ar-JO" sz="5400" kern="1200" dirty="0">
                <a:solidFill>
                  <a:srgbClr val="FAFD00"/>
                </a:solidFill>
                <a:ea typeface="ＭＳ Ｐゴシック" charset="0"/>
                <a:cs typeface="Arial" panose="020B0604020202020204" pitchFamily="34" charset="0"/>
              </a:rPr>
              <a:t>ملف كتابك المقدس</a:t>
            </a:r>
            <a:endParaRPr lang="en-US" sz="5400" kern="1200" dirty="0">
              <a:solidFill>
                <a:srgbClr val="FAFD00"/>
              </a:solidFill>
              <a:ea typeface="ＭＳ Ｐゴシック" charset="0"/>
              <a:cs typeface="Arial" panose="020B0604020202020204" pitchFamily="34" charset="0"/>
            </a:endParaRPr>
          </a:p>
        </p:txBody>
      </p:sp>
      <p:sp>
        <p:nvSpPr>
          <p:cNvPr id="34304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p>
        </p:txBody>
      </p:sp>
      <p:sp>
        <p:nvSpPr>
          <p:cNvPr id="51" name="Rectangle 50"/>
          <p:cNvSpPr/>
          <p:nvPr/>
        </p:nvSpPr>
        <p:spPr>
          <a:xfrm>
            <a:off x="1107956" y="3142972"/>
            <a:ext cx="6758901"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7</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10" name="Line 22"/>
          <p:cNvSpPr>
            <a:spLocks noChangeShapeType="1"/>
          </p:cNvSpPr>
          <p:nvPr/>
        </p:nvSpPr>
        <p:spPr bwMode="auto">
          <a:xfrm>
            <a:off x="5482934" y="4187824"/>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ea typeface="ＭＳ Ｐゴシック" charset="0"/>
                <a:cs typeface="Arial" panose="020B0604020202020204" pitchFamily="34" charset="0"/>
              </a:rPr>
              <a:t>افتح</a:t>
            </a:r>
            <a:br>
              <a:rPr lang="ar-JO" sz="5400" dirty="0">
                <a:solidFill>
                  <a:srgbClr val="FAFD00"/>
                </a:solidFill>
                <a:ea typeface="ＭＳ Ｐゴシック" charset="0"/>
                <a:cs typeface="Arial" panose="020B0604020202020204" pitchFamily="34" charset="0"/>
              </a:rPr>
            </a:br>
            <a:r>
              <a:rPr lang="ar-JO" sz="5400" dirty="0">
                <a:solidFill>
                  <a:srgbClr val="FAFD00"/>
                </a:solidFill>
                <a:ea typeface="ＭＳ Ｐゴシック" charset="0"/>
                <a:cs typeface="Arial" panose="020B0604020202020204" pitchFamily="34" charset="0"/>
              </a:rPr>
              <a:t>ملف كتابك المقدس</a:t>
            </a:r>
            <a:endParaRPr lang="en-US" sz="5400" dirty="0">
              <a:solidFill>
                <a:srgbClr val="FAFD00"/>
              </a:solidFill>
              <a:ea typeface="ＭＳ Ｐゴシック" charset="0"/>
              <a:cs typeface="Arial" panose="020B0604020202020204" pitchFamily="34" charset="0"/>
            </a:endParaRPr>
          </a:p>
        </p:txBody>
      </p:sp>
      <p:sp>
        <p:nvSpPr>
          <p:cNvPr id="911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911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911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911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a:t>
            </a:r>
          </a:p>
        </p:txBody>
      </p:sp>
      <p:sp>
        <p:nvSpPr>
          <p:cNvPr id="911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585042" y="3410853"/>
            <a:ext cx="4826202"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0000"/>
                </a:solidFill>
                <a:effectLst/>
                <a:uLnTx/>
                <a:uFillTx/>
                <a:latin typeface="Arial" panose="020B0604020202020204" pitchFamily="34" charset="0"/>
                <a:cs typeface="Arial" panose="020B0604020202020204" pitchFamily="34" charset="0"/>
              </a:rPr>
              <a:t>4</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cs typeface="Arial" panose="020B0604020202020204" pitchFamily="34" charset="0"/>
              </a:rPr>
              <a:t>3</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5110619" y="3410505"/>
            <a:ext cx="3461881"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7</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cs typeface="Arial" panose="020B0604020202020204" pitchFamily="34" charset="0"/>
            </a:endParaRPr>
          </a:p>
        </p:txBody>
      </p:sp>
      <p:sp>
        <p:nvSpPr>
          <p:cNvPr id="28694" name="Line 22"/>
          <p:cNvSpPr>
            <a:spLocks noChangeShapeType="1"/>
          </p:cNvSpPr>
          <p:nvPr/>
        </p:nvSpPr>
        <p:spPr bwMode="auto">
          <a:xfrm>
            <a:off x="7467600" y="464930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 calcmode="lin" valueType="num">
                                      <p:cBhvr>
                                        <p:cTn id="7" dur="1000" fill="hold"/>
                                        <p:tgtEl>
                                          <p:spTgt spid="28694"/>
                                        </p:tgtEl>
                                        <p:attrNameLst>
                                          <p:attrName>ppt_w</p:attrName>
                                        </p:attrNameLst>
                                      </p:cBhvr>
                                      <p:tavLst>
                                        <p:tav tm="0">
                                          <p:val>
                                            <p:fltVal val="0"/>
                                          </p:val>
                                        </p:tav>
                                        <p:tav tm="100000">
                                          <p:val>
                                            <p:strVal val="#ppt_w"/>
                                          </p:val>
                                        </p:tav>
                                      </p:tavLst>
                                    </p:anim>
                                    <p:anim calcmode="lin" valueType="num">
                                      <p:cBhvr>
                                        <p:cTn id="8" dur="1000" fill="hold"/>
                                        <p:tgtEl>
                                          <p:spTgt spid="28694"/>
                                        </p:tgtEl>
                                        <p:attrNameLst>
                                          <p:attrName>ppt_h</p:attrName>
                                        </p:attrNameLst>
                                      </p:cBhvr>
                                      <p:tavLst>
                                        <p:tav tm="0">
                                          <p:val>
                                            <p:fltVal val="0"/>
                                          </p:val>
                                        </p:tav>
                                        <p:tav tm="100000">
                                          <p:val>
                                            <p:strVal val="#ppt_h"/>
                                          </p:val>
                                        </p:tav>
                                      </p:tavLst>
                                    </p:anim>
                                    <p:anim calcmode="lin" valueType="num">
                                      <p:cBhvr>
                                        <p:cTn id="9"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0724" name="Rectangle 4"/>
          <p:cNvSpPr>
            <a:spLocks noChangeArrowheads="1"/>
          </p:cNvSpPr>
          <p:nvPr/>
        </p:nvSpPr>
        <p:spPr bwMode="auto">
          <a:xfrm>
            <a:off x="641350" y="1604323"/>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ملف كتابك المقدس</a:t>
            </a:r>
            <a:endParaRPr kumimoji="0" lang="en-US"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31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931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931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31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931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a:t>
            </a:r>
          </a:p>
        </p:txBody>
      </p:sp>
      <p:sp>
        <p:nvSpPr>
          <p:cNvPr id="931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
        <p:nvSpPr>
          <p:cNvPr id="15" name="Rectangle 14"/>
          <p:cNvSpPr/>
          <p:nvPr/>
        </p:nvSpPr>
        <p:spPr>
          <a:xfrm>
            <a:off x="585043" y="3133446"/>
            <a:ext cx="7987458"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4</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3</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b="1" dirty="0">
              <a:solidFill>
                <a:srgbClr val="FFFFFF"/>
              </a:solidFill>
              <a:latin typeface="Arial" panose="020B0604020202020204" pitchFamily="34" charset="0"/>
              <a:ea typeface="+mn-ea"/>
              <a:cs typeface="Arial" panose="020B0604020202020204" pitchFamily="34" charset="0"/>
            </a:endParaRPr>
          </a:p>
        </p:txBody>
      </p:sp>
      <p:sp>
        <p:nvSpPr>
          <p:cNvPr id="520194" name="Rectangle 2"/>
          <p:cNvSpPr>
            <a:spLocks noGrp="1" noChangeArrowheads="1"/>
          </p:cNvSpPr>
          <p:nvPr>
            <p:ph type="title"/>
          </p:nvPr>
        </p:nvSpPr>
        <p:spPr>
          <a:xfrm>
            <a:off x="0" y="74613"/>
            <a:ext cx="9144000" cy="568305"/>
          </a:xfrm>
          <a:noFill/>
        </p:spPr>
        <p:txBody>
          <a:bodyPr/>
          <a:lstStyle/>
          <a:p>
            <a:pPr algn="ctr" eaLnBrk="1" hangingPunct="1"/>
            <a:r>
              <a:rPr lang="ar-JO" sz="3600" dirty="0">
                <a:solidFill>
                  <a:schemeClr val="bg1"/>
                </a:solidFill>
                <a:ea typeface="ＭＳ Ｐゴシック" charset="0"/>
                <a:cs typeface="Arial" panose="020B0604020202020204" pitchFamily="34" charset="0"/>
              </a:rPr>
              <a:t>قائمة تسجيل الرسائل البولسية</a:t>
            </a:r>
            <a:endParaRPr lang="en-US" sz="3600" dirty="0">
              <a:solidFill>
                <a:schemeClr val="bg1"/>
              </a:solidFill>
              <a:ea typeface="ＭＳ Ｐゴシック" charset="0"/>
              <a:cs typeface="Arial" panose="020B0604020202020204" pitchFamily="34" charset="0"/>
            </a:endParaRP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07139694"/>
              </p:ext>
            </p:extLst>
          </p:nvPr>
        </p:nvGraphicFramePr>
        <p:xfrm>
          <a:off x="-108520" y="613306"/>
          <a:ext cx="9252520" cy="6459030"/>
        </p:xfrm>
        <a:graphic>
          <a:graphicData uri="http://schemas.openxmlformats.org/drawingml/2006/table">
            <a:tbl>
              <a:tblPr/>
              <a:tblGrid>
                <a:gridCol w="1035730">
                  <a:extLst>
                    <a:ext uri="{9D8B030D-6E8A-4147-A177-3AD203B41FA5}">
                      <a16:colId xmlns:a16="http://schemas.microsoft.com/office/drawing/2014/main" val="20000"/>
                    </a:ext>
                  </a:extLst>
                </a:gridCol>
                <a:gridCol w="1104779">
                  <a:extLst>
                    <a:ext uri="{9D8B030D-6E8A-4147-A177-3AD203B41FA5}">
                      <a16:colId xmlns:a16="http://schemas.microsoft.com/office/drawing/2014/main" val="20001"/>
                    </a:ext>
                  </a:extLst>
                </a:gridCol>
                <a:gridCol w="1035730">
                  <a:extLst>
                    <a:ext uri="{9D8B030D-6E8A-4147-A177-3AD203B41FA5}">
                      <a16:colId xmlns:a16="http://schemas.microsoft.com/office/drawing/2014/main" val="20002"/>
                    </a:ext>
                  </a:extLst>
                </a:gridCol>
                <a:gridCol w="1104779">
                  <a:extLst>
                    <a:ext uri="{9D8B030D-6E8A-4147-A177-3AD203B41FA5}">
                      <a16:colId xmlns:a16="http://schemas.microsoft.com/office/drawing/2014/main" val="20003"/>
                    </a:ext>
                  </a:extLst>
                </a:gridCol>
                <a:gridCol w="818477">
                  <a:extLst>
                    <a:ext uri="{9D8B030D-6E8A-4147-A177-3AD203B41FA5}">
                      <a16:colId xmlns:a16="http://schemas.microsoft.com/office/drawing/2014/main" val="20004"/>
                    </a:ext>
                  </a:extLst>
                </a:gridCol>
                <a:gridCol w="1019898">
                  <a:extLst>
                    <a:ext uri="{9D8B030D-6E8A-4147-A177-3AD203B41FA5}">
                      <a16:colId xmlns:a16="http://schemas.microsoft.com/office/drawing/2014/main" val="20005"/>
                    </a:ext>
                  </a:extLst>
                </a:gridCol>
                <a:gridCol w="1165599">
                  <a:extLst>
                    <a:ext uri="{9D8B030D-6E8A-4147-A177-3AD203B41FA5}">
                      <a16:colId xmlns:a16="http://schemas.microsoft.com/office/drawing/2014/main" val="20006"/>
                    </a:ext>
                  </a:extLst>
                </a:gridCol>
                <a:gridCol w="1748398">
                  <a:extLst>
                    <a:ext uri="{9D8B030D-6E8A-4147-A177-3AD203B41FA5}">
                      <a16:colId xmlns:a16="http://schemas.microsoft.com/office/drawing/2014/main" val="20007"/>
                    </a:ext>
                  </a:extLst>
                </a:gridCol>
                <a:gridCol w="219130">
                  <a:extLst>
                    <a:ext uri="{9D8B030D-6E8A-4147-A177-3AD203B41FA5}">
                      <a16:colId xmlns:a16="http://schemas.microsoft.com/office/drawing/2014/main" val="20008"/>
                    </a:ext>
                  </a:extLst>
                </a:gridCol>
              </a:tblGrid>
              <a:tr h="6052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الإسم</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هاتف</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إيميل</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البحث</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المشروع</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1418694">
                <a:tc>
                  <a:txBody>
                    <a:bodyPr/>
                    <a:lstStyle/>
                    <a:p>
                      <a:endParaRPr lang="en-US" sz="1800" b="1" i="0" dirty="0">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b="1" i="0" dirty="0">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b="1" i="0" dirty="0">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أ :</a:t>
                      </a: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 </a:t>
                      </a:r>
                      <a:endPar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ورقة بحثية</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100</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شريحة</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1 :</a:t>
                      </a:r>
                      <a:endParaRPr kumimoji="0" lang="ar-JO" sz="18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ترجمة مسح عهد جديد</a:t>
                      </a: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2 :</a:t>
                      </a:r>
                      <a:b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b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ترجمة الكتاب أساسياً</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3:</a:t>
                      </a:r>
                      <a:b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br>
                      <a:r>
                        <a:rPr kumimoji="0" lang="ar-JO"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تعليم خمس محاضرات</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3561133"/>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743200" y="1428388"/>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52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2260423"/>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857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477490" y="1920727"/>
            <a:ext cx="2244438"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 </a:t>
            </a:r>
            <a:endParaRPr lang="en-US" sz="4800" dirty="0">
              <a:solidFill>
                <a:srgbClr val="FAFD00"/>
              </a:solidFill>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88758" y="408866"/>
            <a:ext cx="3574696" cy="5999078"/>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عـلى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ق</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ن</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حكم</a:t>
            </a:r>
            <a:endPar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35859" name="AutoShape 19"/>
          <p:cNvSpPr>
            <a:spLocks noChangeArrowheads="1"/>
          </p:cNvSpPr>
          <p:nvPr/>
        </p:nvSpPr>
        <p:spPr bwMode="auto">
          <a:xfrm>
            <a:off x="4951966" y="570493"/>
            <a:ext cx="772285" cy="5697537"/>
          </a:xfrm>
          <a:prstGeom prst="roundRect">
            <a:avLst>
              <a:gd name="adj" fmla="val 16667"/>
            </a:avLst>
          </a:prstGeom>
          <a:noFill/>
          <a:ln w="50800">
            <a:solidFill>
              <a:schemeClr val="accent2">
                <a:lumMod val="60000"/>
                <a:lumOff val="40000"/>
              </a:schemeClr>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solidFill>
                  <a:srgbClr val="1A0004">
                    <a:lumMod val="50000"/>
                    <a:lumOff val="50000"/>
                  </a:srgbClr>
                </a:solid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890588" y="4629150"/>
            <a:ext cx="7557376"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890589" y="3804709"/>
            <a:ext cx="7584672"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0" name="Rectangle 14"/>
          <p:cNvSpPr>
            <a:spLocks noChangeArrowheads="1"/>
          </p:cNvSpPr>
          <p:nvPr/>
        </p:nvSpPr>
        <p:spPr bwMode="auto">
          <a:xfrm>
            <a:off x="890589" y="2794530"/>
            <a:ext cx="7598318"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904875" y="1925638"/>
            <a:ext cx="7611328"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a:t>
            </a:r>
            <a:endParaRPr lang="en-US" sz="4800" dirty="0">
              <a:solidFill>
                <a:srgbClr val="FAFD00"/>
              </a:solidFill>
              <a:ea typeface="ＭＳ Ｐゴシック" charset="0"/>
              <a:cs typeface="Arial" panose="020B0604020202020204" pitchFamily="34" charset="0"/>
            </a:endParaRPr>
          </a:p>
        </p:txBody>
      </p:sp>
      <p:sp>
        <p:nvSpPr>
          <p:cNvPr id="106500"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656597">
            <a:off x="1660144" y="5085948"/>
            <a:ext cx="963726"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656597">
            <a:off x="1839216" y="4370700"/>
            <a:ext cx="575799"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656597">
            <a:off x="1662887" y="3378687"/>
            <a:ext cx="92846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656597">
            <a:off x="1414923" y="2479671"/>
            <a:ext cx="139814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54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54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1054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18"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106520"/>
                                        </p:tgtEl>
                                        <p:attrNameLst>
                                          <p:attrName>style.visibility</p:attrName>
                                        </p:attrNameLst>
                                      </p:cBhvr>
                                      <p:to>
                                        <p:strVal val="visible"/>
                                      </p:to>
                                    </p:set>
                                    <p:anim calcmode="lin" valueType="num">
                                      <p:cBhvr>
                                        <p:cTn id="41" dur="500" fill="hold"/>
                                        <p:tgtEl>
                                          <p:spTgt spid="106520"/>
                                        </p:tgtEl>
                                        <p:attrNameLst>
                                          <p:attrName>ppt_w</p:attrName>
                                        </p:attrNameLst>
                                      </p:cBhvr>
                                      <p:tavLst>
                                        <p:tav tm="0">
                                          <p:val>
                                            <p:fltVal val="0"/>
                                          </p:val>
                                        </p:tav>
                                        <p:tav tm="100000">
                                          <p:val>
                                            <p:strVal val="#ppt_w"/>
                                          </p:val>
                                        </p:tav>
                                      </p:tavLst>
                                    </p:anim>
                                    <p:anim calcmode="lin" valueType="num">
                                      <p:cBhvr>
                                        <p:cTn id="42" dur="500" fill="hold"/>
                                        <p:tgtEl>
                                          <p:spTgt spid="106520"/>
                                        </p:tgtEl>
                                        <p:attrNameLst>
                                          <p:attrName>ppt_h</p:attrName>
                                        </p:attrNameLst>
                                      </p:cBhvr>
                                      <p:tavLst>
                                        <p:tav tm="0">
                                          <p:val>
                                            <p:fltVal val="0"/>
                                          </p:val>
                                        </p:tav>
                                        <p:tav tm="100000">
                                          <p:val>
                                            <p:strVal val="#ppt_h"/>
                                          </p:val>
                                        </p:tav>
                                      </p:tavLst>
                                    </p:anim>
                                    <p:anim calcmode="lin" valueType="num">
                                      <p:cBhvr>
                                        <p:cTn id="43" dur="500" fill="hold"/>
                                        <p:tgtEl>
                                          <p:spTgt spid="106520"/>
                                        </p:tgtEl>
                                        <p:attrNameLst>
                                          <p:attrName>ppt_x</p:attrName>
                                        </p:attrNameLst>
                                      </p:cBhvr>
                                      <p:tavLst>
                                        <p:tav tm="0">
                                          <p:val>
                                            <p:fltVal val="0.5"/>
                                          </p:val>
                                        </p:tav>
                                        <p:tav tm="100000">
                                          <p:val>
                                            <p:strVal val="#ppt_x"/>
                                          </p:val>
                                        </p:tav>
                                      </p:tavLst>
                                    </p:anim>
                                    <p:anim calcmode="lin" valueType="num">
                                      <p:cBhvr>
                                        <p:cTn id="44" dur="500" fill="hold"/>
                                        <p:tgtEl>
                                          <p:spTgt spid="106520"/>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06519"/>
                                        </p:tgtEl>
                                        <p:attrNameLst>
                                          <p:attrName>style.visibility</p:attrName>
                                        </p:attrNameLst>
                                      </p:cBhvr>
                                      <p:to>
                                        <p:strVal val="visible"/>
                                      </p:to>
                                    </p:set>
                                    <p:anim calcmode="lin" valueType="num">
                                      <p:cBhvr>
                                        <p:cTn id="49" dur="500" fill="hold"/>
                                        <p:tgtEl>
                                          <p:spTgt spid="106519"/>
                                        </p:tgtEl>
                                        <p:attrNameLst>
                                          <p:attrName>ppt_w</p:attrName>
                                        </p:attrNameLst>
                                      </p:cBhvr>
                                      <p:tavLst>
                                        <p:tav tm="0">
                                          <p:val>
                                            <p:fltVal val="0"/>
                                          </p:val>
                                        </p:tav>
                                        <p:tav tm="100000">
                                          <p:val>
                                            <p:strVal val="#ppt_w"/>
                                          </p:val>
                                        </p:tav>
                                      </p:tavLst>
                                    </p:anim>
                                    <p:anim calcmode="lin" valueType="num">
                                      <p:cBhvr>
                                        <p:cTn id="50" dur="500" fill="hold"/>
                                        <p:tgtEl>
                                          <p:spTgt spid="106519"/>
                                        </p:tgtEl>
                                        <p:attrNameLst>
                                          <p:attrName>ppt_h</p:attrName>
                                        </p:attrNameLst>
                                      </p:cBhvr>
                                      <p:tavLst>
                                        <p:tav tm="0">
                                          <p:val>
                                            <p:fltVal val="0"/>
                                          </p:val>
                                        </p:tav>
                                        <p:tav tm="100000">
                                          <p:val>
                                            <p:strVal val="#ppt_h"/>
                                          </p:val>
                                        </p:tav>
                                      </p:tavLst>
                                    </p:anim>
                                    <p:anim calcmode="lin" valueType="num">
                                      <p:cBhvr>
                                        <p:cTn id="51" dur="500" fill="hold"/>
                                        <p:tgtEl>
                                          <p:spTgt spid="106519"/>
                                        </p:tgtEl>
                                        <p:attrNameLst>
                                          <p:attrName>ppt_x</p:attrName>
                                        </p:attrNameLst>
                                      </p:cBhvr>
                                      <p:tavLst>
                                        <p:tav tm="0">
                                          <p:val>
                                            <p:fltVal val="0.5"/>
                                          </p:val>
                                        </p:tav>
                                        <p:tav tm="100000">
                                          <p:val>
                                            <p:strVal val="#ppt_x"/>
                                          </p:val>
                                        </p:tav>
                                      </p:tavLst>
                                    </p:anim>
                                    <p:anim calcmode="lin" valueType="num">
                                      <p:cBhvr>
                                        <p:cTn id="52" dur="500" fill="hold"/>
                                        <p:tgtEl>
                                          <p:spTgt spid="106519"/>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grpId="0" nodeType="clickEffect">
                                  <p:stCondLst>
                                    <p:cond delay="0"/>
                                  </p:stCondLst>
                                  <p:childTnLst>
                                    <p:set>
                                      <p:cBhvr>
                                        <p:cTn id="56" dur="1" fill="hold">
                                          <p:stCondLst>
                                            <p:cond delay="0"/>
                                          </p:stCondLst>
                                        </p:cTn>
                                        <p:tgtEl>
                                          <p:spTgt spid="106518"/>
                                        </p:tgtEl>
                                        <p:attrNameLst>
                                          <p:attrName>style.visibility</p:attrName>
                                        </p:attrNameLst>
                                      </p:cBhvr>
                                      <p:to>
                                        <p:strVal val="visible"/>
                                      </p:to>
                                    </p:set>
                                    <p:anim calcmode="lin" valueType="num">
                                      <p:cBhvr>
                                        <p:cTn id="57" dur="500" fill="hold"/>
                                        <p:tgtEl>
                                          <p:spTgt spid="106518"/>
                                        </p:tgtEl>
                                        <p:attrNameLst>
                                          <p:attrName>ppt_w</p:attrName>
                                        </p:attrNameLst>
                                      </p:cBhvr>
                                      <p:tavLst>
                                        <p:tav tm="0">
                                          <p:val>
                                            <p:fltVal val="0"/>
                                          </p:val>
                                        </p:tav>
                                        <p:tav tm="100000">
                                          <p:val>
                                            <p:strVal val="#ppt_w"/>
                                          </p:val>
                                        </p:tav>
                                      </p:tavLst>
                                    </p:anim>
                                    <p:anim calcmode="lin" valueType="num">
                                      <p:cBhvr>
                                        <p:cTn id="58" dur="500" fill="hold"/>
                                        <p:tgtEl>
                                          <p:spTgt spid="106518"/>
                                        </p:tgtEl>
                                        <p:attrNameLst>
                                          <p:attrName>ppt_h</p:attrName>
                                        </p:attrNameLst>
                                      </p:cBhvr>
                                      <p:tavLst>
                                        <p:tav tm="0">
                                          <p:val>
                                            <p:fltVal val="0"/>
                                          </p:val>
                                        </p:tav>
                                        <p:tav tm="100000">
                                          <p:val>
                                            <p:strVal val="#ppt_h"/>
                                          </p:val>
                                        </p:tav>
                                      </p:tavLst>
                                    </p:anim>
                                    <p:anim calcmode="lin" valueType="num">
                                      <p:cBhvr>
                                        <p:cTn id="59" dur="500" fill="hold"/>
                                        <p:tgtEl>
                                          <p:spTgt spid="106518"/>
                                        </p:tgtEl>
                                        <p:attrNameLst>
                                          <p:attrName>ppt_x</p:attrName>
                                        </p:attrNameLst>
                                      </p:cBhvr>
                                      <p:tavLst>
                                        <p:tav tm="0">
                                          <p:val>
                                            <p:fltVal val="0.5"/>
                                          </p:val>
                                        </p:tav>
                                        <p:tav tm="100000">
                                          <p:val>
                                            <p:strVal val="#ppt_x"/>
                                          </p:val>
                                        </p:tav>
                                      </p:tavLst>
                                    </p:anim>
                                    <p:anim calcmode="lin" valueType="num">
                                      <p:cBhvr>
                                        <p:cTn id="60" dur="500" fill="hold"/>
                                        <p:tgtEl>
                                          <p:spTgt spid="106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18" grpId="0" autoUpdateAnimBg="0"/>
      <p:bldP spid="106519" grpId="0" autoUpdateAnimBg="0"/>
      <p:bldP spid="106520" grpId="0" autoUpdateAnimBg="0"/>
      <p:bldP spid="10652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266950" y="958850"/>
            <a:ext cx="3792656" cy="516808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75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1075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3119277"/>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362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16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1116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8" y="1300163"/>
            <a:ext cx="5553892"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ea typeface="+mn-ea"/>
                <a:cs typeface="Arial" panose="020B0604020202020204" pitchFamily="34" charset="0"/>
              </a:rPr>
              <a:t>A R C</a:t>
            </a:r>
          </a:p>
        </p:txBody>
      </p:sp>
      <p:sp>
        <p:nvSpPr>
          <p:cNvPr id="23"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2528816" y="1930401"/>
            <a:ext cx="4800239"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a:t>
            </a: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لفوضى</a:t>
            </a:r>
            <a:endPar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6600" b="1"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685796"/>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الم</a:t>
            </a:r>
            <a:r>
              <a:rPr lang="ar-LB" sz="4800" dirty="0" err="1">
                <a:solidFill>
                  <a:srgbClr val="FAFD00"/>
                </a:solidFill>
                <a:ea typeface="ＭＳ Ｐゴシック" charset="0"/>
                <a:cs typeface="Arial" panose="020B0604020202020204" pitchFamily="34" charset="0"/>
              </a:rPr>
              <a:t>جتمعات</a:t>
            </a:r>
            <a:r>
              <a:rPr lang="ar-JO" sz="4800" dirty="0">
                <a:solidFill>
                  <a:srgbClr val="FAFD00"/>
                </a:solidFill>
                <a:ea typeface="ＭＳ Ｐゴシック" charset="0"/>
                <a:cs typeface="Arial" panose="020B0604020202020204" pitchFamily="34" charset="0"/>
              </a:rPr>
              <a:t> الثلاثة هي :</a:t>
            </a:r>
            <a:endParaRPr lang="en-US" sz="4800" dirty="0">
              <a:solidFill>
                <a:srgbClr val="FAFD00"/>
              </a:solidFill>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1136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9" name="Rectangle 2"/>
          <p:cNvSpPr txBox="1">
            <a:spLocks noChangeArrowheads="1"/>
          </p:cNvSpPr>
          <p:nvPr/>
        </p:nvSpPr>
        <p:spPr bwMode="auto">
          <a:xfrm>
            <a:off x="673122"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Women on Wednesday</a:t>
            </a:r>
          </a:p>
        </p:txBody>
      </p:sp>
    </p:spTree>
    <p:extLst>
      <p:ext uri="{BB962C8B-B14F-4D97-AF65-F5344CB8AC3E}">
        <p14:creationId xmlns:p14="http://schemas.microsoft.com/office/powerpoint/2010/main" val="1118939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063" name="Rectangle 7"/>
          <p:cNvSpPr>
            <a:spLocks noChangeArrowheads="1"/>
          </p:cNvSpPr>
          <p:nvPr/>
        </p:nvSpPr>
        <p:spPr bwMode="auto">
          <a:xfrm>
            <a:off x="3363913" y="508000"/>
            <a:ext cx="273708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LB"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مــراجــعــة</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77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24"/>
          <p:cNvGrpSpPr>
            <a:grpSpLocks/>
          </p:cNvGrpSpPr>
          <p:nvPr/>
        </p:nvGrpSpPr>
        <p:grpSpPr bwMode="auto">
          <a:xfrm>
            <a:off x="5104644" y="3162482"/>
            <a:ext cx="1126266" cy="962025"/>
            <a:chOff x="2173" y="1989"/>
            <a:chExt cx="710" cy="606"/>
          </a:xfrm>
        </p:grpSpPr>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1177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rPr>
              <a:t> </a:t>
            </a:r>
          </a:p>
        </p:txBody>
      </p:sp>
      <p:sp>
        <p:nvSpPr>
          <p:cNvPr id="1177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77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p>
        </p:txBody>
      </p:sp>
      <p:sp>
        <p:nvSpPr>
          <p:cNvPr id="1177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p>
        </p:txBody>
      </p:sp>
      <p:grpSp>
        <p:nvGrpSpPr>
          <p:cNvPr id="4" name="Group 34"/>
          <p:cNvGrpSpPr>
            <a:grpSpLocks/>
          </p:cNvGrpSpPr>
          <p:nvPr/>
        </p:nvGrpSpPr>
        <p:grpSpPr bwMode="auto">
          <a:xfrm>
            <a:off x="2616593" y="271189"/>
            <a:ext cx="3491622" cy="6248482"/>
            <a:chOff x="-1204" y="-508"/>
            <a:chExt cx="2918" cy="4904"/>
          </a:xfrm>
        </p:grpSpPr>
        <p:sp>
          <p:nvSpPr>
            <p:cNvPr id="45091" name="Text Box 35"/>
            <p:cNvSpPr txBox="1">
              <a:spLocks noChangeArrowheads="1"/>
            </p:cNvSpPr>
            <p:nvPr/>
          </p:nvSpPr>
          <p:spPr bwMode="auto">
            <a:xfrm>
              <a:off x="-1204" y="-508"/>
              <a:ext cx="2918" cy="4904"/>
            </a:xfrm>
            <a:prstGeom prst="rect">
              <a:avLst/>
            </a:prstGeom>
            <a:noFill/>
            <a:ln w="12700">
              <a:noFill/>
              <a:miter lim="800000"/>
              <a:headEnd/>
              <a:tailEnd/>
            </a:ln>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7</a:t>
              </a:r>
            </a:p>
          </p:txBody>
        </p:sp>
        <p:sp>
          <p:nvSpPr>
            <p:cNvPr id="45092" name="Rectangle 36"/>
            <p:cNvSpPr>
              <a:spLocks noChangeArrowheads="1"/>
            </p:cNvSpPr>
            <p:nvPr/>
          </p:nvSpPr>
          <p:spPr bwMode="auto">
            <a:xfrm>
              <a:off x="-126" y="1771"/>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23" name="Rectangle 22"/>
          <p:cNvSpPr/>
          <p:nvPr/>
        </p:nvSpPr>
        <p:spPr>
          <a:xfrm>
            <a:off x="1189919" y="1509187"/>
            <a:ext cx="6758901"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7</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24" name="Rectangle 23"/>
          <p:cNvSpPr/>
          <p:nvPr/>
        </p:nvSpPr>
        <p:spPr>
          <a:xfrm>
            <a:off x="661023" y="3809291"/>
            <a:ext cx="7987458"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0"/>
                <a:solidFill>
                  <a:srgbClr val="F27645"/>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4</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cs typeface="Arial" panose="020B0604020202020204" pitchFamily="34" charset="0"/>
              </a:rPr>
              <a:t>3</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5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98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شخصيات</a:t>
            </a:r>
            <a:br>
              <a:rPr kumimoji="0" lang="en-US"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LB"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208213" y="550863"/>
            <a:ext cx="4087812"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11413" y="1087438"/>
            <a:ext cx="41021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06675" y="1641475"/>
            <a:ext cx="33147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7100"/>
            <a:ext cx="3225800"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08325" y="2744788"/>
            <a:ext cx="3368675"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38" y="3298825"/>
            <a:ext cx="39703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3" y="3852863"/>
            <a:ext cx="37084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406900"/>
            <a:ext cx="41275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88" y="4960938"/>
            <a:ext cx="35131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الصمت</a:t>
            </a:r>
            <a:endParaRPr kumimoji="0" lang="en-US"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3" y="5514975"/>
            <a:ext cx="3321050"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يسوع</a:t>
            </a:r>
            <a:endParaRPr kumimoji="0" lang="en-US"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69"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70"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1"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2"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121873"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5669" y="1428750"/>
            <a:ext cx="2195482" cy="1709738"/>
            <a:chOff x="1512" y="1397"/>
            <a:chExt cx="2748"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28" y="1433"/>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731" y="1399"/>
              <a:ext cx="28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1" y="160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867" y="1563"/>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2" y="176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2010" y="1736"/>
              <a:ext cx="26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203" y="1894"/>
              <a:ext cx="26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340" y="2071"/>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431" y="2235"/>
              <a:ext cx="32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616" y="2416"/>
              <a:ext cx="27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757" y="2590"/>
              <a:ext cx="24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908" y="2778"/>
              <a:ext cx="29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4037" name="Group 66"/>
            <p:cNvGrpSpPr>
              <a:grpSpLocks/>
            </p:cNvGrpSpPr>
            <p:nvPr/>
          </p:nvGrpSpPr>
          <p:grpSpPr bwMode="auto">
            <a:xfrm>
              <a:off x="3014" y="2963"/>
              <a:ext cx="399" cy="176"/>
              <a:chOff x="3102" y="3099"/>
              <a:chExt cx="399" cy="176"/>
            </a:xfrm>
          </p:grpSpPr>
          <p:sp>
            <p:nvSpPr>
              <p:cNvPr id="226371" name="Rectangle 67"/>
              <p:cNvSpPr>
                <a:spLocks noChangeArrowheads="1"/>
              </p:cNvSpPr>
              <p:nvPr/>
            </p:nvSpPr>
            <p:spPr bwMode="auto">
              <a:xfrm>
                <a:off x="3102" y="3112"/>
                <a:ext cx="108"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260" y="3099"/>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114FFB">
                        <a:lumMod val="75000"/>
                      </a:srgbClr>
                    </a:solidFill>
                    <a:effectLst/>
                    <a:uLnTx/>
                    <a:uFillTx/>
                    <a:latin typeface="Arial" panose="020B0604020202020204" pitchFamily="34" charset="0"/>
                    <a:ea typeface="ＭＳ Ｐゴシック" charset="0"/>
                    <a:cs typeface="Arial" panose="020B0604020202020204" pitchFamily="34" charset="0"/>
                  </a:rPr>
                  <a:t>يسوع</a:t>
                </a:r>
                <a:endParaRPr kumimoji="0" lang="en-US" sz="1000" b="1" u="none" strike="noStrike" kern="1200" cap="none" spc="0" normalizeH="0" baseline="0" noProof="0" dirty="0">
                  <a:ln>
                    <a:noFill/>
                  </a:ln>
                  <a:solidFill>
                    <a:srgbClr val="114FFB">
                      <a:lumMod val="75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704" y="2078"/>
              <a:ext cx="32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702" y="2078"/>
              <a:ext cx="327"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714" y="2078"/>
              <a:ext cx="30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730" y="2078"/>
              <a:ext cx="2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680" y="2078"/>
              <a:ext cx="3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709" y="2078"/>
              <a:ext cx="31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727" y="2078"/>
              <a:ext cx="279"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968" y="2298"/>
              <a:ext cx="33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3928" name="Group 129"/>
            <p:cNvGrpSpPr>
              <a:grpSpLocks/>
            </p:cNvGrpSpPr>
            <p:nvPr/>
          </p:nvGrpSpPr>
          <p:grpSpPr bwMode="auto">
            <a:xfrm>
              <a:off x="4059" y="130"/>
              <a:ext cx="596" cy="284"/>
              <a:chOff x="3084" y="3101"/>
              <a:chExt cx="467"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207" y="3101"/>
                <a:ext cx="344" cy="23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a:t>
            </a:r>
          </a:p>
        </p:txBody>
      </p:sp>
      <p:sp>
        <p:nvSpPr>
          <p:cNvPr id="123922"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sp>
        <p:nvSpPr>
          <p:cNvPr id="3" name="Title 2"/>
          <p:cNvSpPr>
            <a:spLocks noGrp="1"/>
          </p:cNvSpPr>
          <p:nvPr>
            <p:ph type="title" idx="4294967295"/>
          </p:nvPr>
        </p:nvSpPr>
        <p:spPr>
          <a:xfrm>
            <a:off x="1679816" y="295344"/>
            <a:ext cx="5663731"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a:t>
            </a:r>
            <a:r>
              <a:rPr lang="ar-LB" sz="4000" b="1" kern="1200" dirty="0">
                <a:solidFill>
                  <a:srgbClr val="DCF210"/>
                </a:solidFill>
                <a:latin typeface="Arial" panose="020B0604020202020204" pitchFamily="34" charset="0"/>
                <a:ea typeface="ＭＳ Ｐゴシック" charset="0"/>
                <a:cs typeface="Arial" panose="020B0604020202020204" pitchFamily="34" charset="0"/>
              </a:rPr>
              <a:t>الذهني</a:t>
            </a:r>
            <a:r>
              <a:rPr lang="ar-JO" sz="4000" b="1" kern="1200" dirty="0">
                <a:solidFill>
                  <a:srgbClr val="DCF210"/>
                </a:solidFill>
                <a:latin typeface="Arial" panose="020B0604020202020204" pitchFamily="34" charset="0"/>
                <a:ea typeface="ＭＳ Ｐゴシック" charset="0"/>
                <a:cs typeface="Arial" panose="020B0604020202020204" pitchFamily="34" charset="0"/>
              </a:rPr>
              <a:t>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
        <p:nvSpPr>
          <p:cNvPr id="139"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b="1" kern="1200" dirty="0">
                <a:solidFill>
                  <a:srgbClr val="FAFD00"/>
                </a:solidFill>
                <a:latin typeface="Arial" panose="020B0604020202020204" pitchFamily="34" charset="0"/>
                <a:ea typeface="ＭＳ Ｐゴシック" charset="0"/>
                <a:cs typeface="Arial" panose="020B0604020202020204" pitchFamily="34" charset="0"/>
              </a:rPr>
              <a:t>فتح</a:t>
            </a:r>
            <a:br>
              <a:rPr lang="en-US" sz="5400" b="1" kern="1200" dirty="0">
                <a:solidFill>
                  <a:srgbClr val="FAFD00"/>
                </a:solidFill>
                <a:latin typeface="Arial" panose="020B0604020202020204" pitchFamily="34" charset="0"/>
                <a:ea typeface="ＭＳ Ｐゴシック" charset="0"/>
                <a:cs typeface="Arial" panose="020B0604020202020204" pitchFamily="34" charset="0"/>
              </a:rPr>
            </a:br>
            <a:r>
              <a:rPr lang="ar-JO" sz="5400" b="1" kern="1200"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b="1" kern="12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43042"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46470"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446508"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6501" name="Group 50"/>
            <p:cNvGrpSpPr>
              <a:grpSpLocks/>
            </p:cNvGrpSpPr>
            <p:nvPr/>
          </p:nvGrpSpPr>
          <p:grpSpPr bwMode="auto">
            <a:xfrm>
              <a:off x="453" y="2043"/>
              <a:ext cx="5145" cy="2055"/>
              <a:chOff x="340" y="380"/>
              <a:chExt cx="5145" cy="2055"/>
            </a:xfrm>
          </p:grpSpPr>
          <p:grpSp>
            <p:nvGrpSpPr>
              <p:cNvPr id="446502"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6491" name="Group 85"/>
            <p:cNvGrpSpPr>
              <a:grpSpLocks/>
            </p:cNvGrpSpPr>
            <p:nvPr/>
          </p:nvGrpSpPr>
          <p:grpSpPr bwMode="auto">
            <a:xfrm>
              <a:off x="453" y="2043"/>
              <a:ext cx="5145" cy="2055"/>
              <a:chOff x="340" y="380"/>
              <a:chExt cx="5145" cy="2055"/>
            </a:xfrm>
          </p:grpSpPr>
          <p:grpSp>
            <p:nvGrpSpPr>
              <p:cNvPr id="446492"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6481" name="Group 96"/>
            <p:cNvGrpSpPr>
              <a:grpSpLocks/>
            </p:cNvGrpSpPr>
            <p:nvPr/>
          </p:nvGrpSpPr>
          <p:grpSpPr bwMode="auto">
            <a:xfrm>
              <a:off x="453" y="2043"/>
              <a:ext cx="5145" cy="2055"/>
              <a:chOff x="340" y="380"/>
              <a:chExt cx="5145" cy="2055"/>
            </a:xfrm>
          </p:grpSpPr>
          <p:grpSp>
            <p:nvGrpSpPr>
              <p:cNvPr id="446482"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p>
            </p:txBody>
          </p:sp>
        </p:grpSp>
      </p:grpSp>
      <p:sp>
        <p:nvSpPr>
          <p:cNvPr id="446475"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a:t>
            </a:r>
          </a:p>
        </p:txBody>
      </p:sp>
      <p:sp>
        <p:nvSpPr>
          <p:cNvPr id="446476"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p>
        </p:txBody>
      </p:sp>
      <p:sp>
        <p:nvSpPr>
          <p:cNvPr id="446477" name="Text Box 105"/>
          <p:cNvSpPr txBox="1">
            <a:spLocks noChangeArrowheads="1"/>
          </p:cNvSpPr>
          <p:nvPr/>
        </p:nvSpPr>
        <p:spPr bwMode="auto">
          <a:xfrm>
            <a:off x="70852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2867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b="1" dirty="0">
                <a:solidFill>
                  <a:srgbClr val="FAFD00"/>
                </a:solidFill>
                <a:latin typeface="Arial" panose="020B0604020202020204" pitchFamily="34" charset="0"/>
                <a:ea typeface="ＭＳ Ｐゴシック" charset="0"/>
                <a:cs typeface="Arial" panose="020B0604020202020204" pitchFamily="34" charset="0"/>
              </a:rPr>
              <a:t>فتح</a:t>
            </a:r>
            <a:br>
              <a:rPr lang="en-US" sz="5400" b="1" dirty="0">
                <a:solidFill>
                  <a:srgbClr val="FAFD00"/>
                </a:solidFill>
                <a:latin typeface="Arial" panose="020B0604020202020204" pitchFamily="34" charset="0"/>
                <a:ea typeface="ＭＳ Ｐゴシック" charset="0"/>
                <a:cs typeface="Arial" panose="020B0604020202020204" pitchFamily="34" charset="0"/>
              </a:rPr>
            </a:br>
            <a:r>
              <a:rPr lang="ar-JO" altLang="ja-JP" sz="5400" b="1"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l"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7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7200" b="1" u="none" strike="noStrike" kern="1200" cap="none" spc="0" normalizeH="0" baseline="0" noProof="0" dirty="0">
                <a:ln>
                  <a:noFill/>
                </a:ln>
                <a:solidFill>
                  <a:srgbClr val="FF6600"/>
                </a:solidFill>
                <a:effectLst>
                  <a:outerShdw blurRad="38100" dist="38100" dir="2700000" algn="tl">
                    <a:srgbClr val="000000"/>
                  </a:outerShdw>
                </a:effectLst>
                <a:uLnTx/>
                <a:uFillTx/>
                <a:latin typeface="Arial" panose="020B0604020202020204" pitchFamily="34" charset="0"/>
                <a:ea typeface="ＭＳ Ｐゴシック" charset="0"/>
              </a:rPr>
              <a:t>4</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a:t>
            </a:r>
            <a:r>
              <a:rPr kumimoji="0" lang="en-US" sz="17200" b="1" u="none" strike="noStrike" kern="1200" cap="none" spc="0" normalizeH="0" baseline="0" noProof="0" dirty="0">
                <a:ln>
                  <a:noFill/>
                </a:ln>
                <a:solidFill>
                  <a:srgbClr val="33CC33"/>
                </a:solidFill>
                <a:effectLst>
                  <a:outerShdw blurRad="38100" dist="38100" dir="2700000" algn="tl">
                    <a:srgbClr val="000000"/>
                  </a:outerShdw>
                </a:effectLst>
                <a:uLnTx/>
                <a:uFillTx/>
                <a:latin typeface="Arial" panose="020B0604020202020204" pitchFamily="34" charset="0"/>
                <a:ea typeface="ＭＳ Ｐゴシック" charset="0"/>
              </a:rPr>
              <a:t>3</a:t>
            </a:r>
            <a:endParaRPr kumimoji="0" lang="en-US" sz="17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4851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4852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48521"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48522"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43</a:t>
            </a:r>
          </a:p>
        </p:txBody>
      </p:sp>
      <p:sp>
        <p:nvSpPr>
          <p:cNvPr id="448523" name="Text Box 32"/>
          <p:cNvSpPr txBox="1">
            <a:spLocks noChangeArrowheads="1"/>
          </p:cNvSpPr>
          <p:nvPr/>
        </p:nvSpPr>
        <p:spPr bwMode="auto">
          <a:xfrm>
            <a:off x="70852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448524"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فتح</a:t>
            </a:r>
            <a:b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ملف كتابك المقدس</a:t>
            </a:r>
            <a:endParaRPr kumimoji="0" lang="en-US"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0564"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rPr>
              <a:t>C</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rPr>
              <a:t>4</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3 </a:t>
            </a:r>
            <a:r>
              <a:rPr kumimoji="0" lang="en-US" sz="156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rPr>
              <a:t>S</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J</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rPr>
              <a:t>C</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rPr>
              <a:t>4</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3 </a:t>
            </a:r>
            <a:r>
              <a:rPr kumimoji="0" lang="en-US" sz="156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rPr>
              <a:t>S</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J</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p>
        </p:txBody>
      </p:sp>
      <p:sp>
        <p:nvSpPr>
          <p:cNvPr id="45056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50568"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50569"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50570"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44</a:t>
            </a:r>
          </a:p>
        </p:txBody>
      </p:sp>
      <p:sp>
        <p:nvSpPr>
          <p:cNvPr id="450571"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a:t>
            </a:r>
          </a:p>
        </p:txBody>
      </p:sp>
      <p:sp>
        <p:nvSpPr>
          <p:cNvPr id="450572" name="Text Box 17"/>
          <p:cNvSpPr txBox="1">
            <a:spLocks noChangeArrowheads="1"/>
          </p:cNvSpPr>
          <p:nvPr/>
        </p:nvSpPr>
        <p:spPr bwMode="auto">
          <a:xfrm>
            <a:off x="70852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ＭＳ Ｐゴシック" charset="0"/>
              </a:rPr>
              <a:t>C 4 3 S J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59"/>
          <p:cNvGrpSpPr>
            <a:grpSpLocks/>
          </p:cNvGrpSpPr>
          <p:nvPr/>
        </p:nvGrpSpPr>
        <p:grpSpPr bwMode="auto">
          <a:xfrm>
            <a:off x="2171700" y="5041901"/>
            <a:ext cx="3925889" cy="1016000"/>
            <a:chOff x="1368" y="3176"/>
            <a:chExt cx="2473" cy="640"/>
          </a:xfrm>
        </p:grpSpPr>
        <p:sp>
          <p:nvSpPr>
            <p:cNvPr id="31760" name="Text Box 16"/>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3" name="Group 58"/>
          <p:cNvGrpSpPr>
            <a:grpSpLocks/>
          </p:cNvGrpSpPr>
          <p:nvPr/>
        </p:nvGrpSpPr>
        <p:grpSpPr bwMode="auto">
          <a:xfrm>
            <a:off x="2147888" y="4076701"/>
            <a:ext cx="4411661" cy="1016000"/>
            <a:chOff x="1353" y="2568"/>
            <a:chExt cx="2779" cy="640"/>
          </a:xfrm>
        </p:grpSpPr>
        <p:sp>
          <p:nvSpPr>
            <p:cNvPr id="31759" name="Text Box 15"/>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4" name="Group 57"/>
          <p:cNvGrpSpPr>
            <a:grpSpLocks/>
          </p:cNvGrpSpPr>
          <p:nvPr/>
        </p:nvGrpSpPr>
        <p:grpSpPr bwMode="auto">
          <a:xfrm>
            <a:off x="2184400" y="3186113"/>
            <a:ext cx="4848227" cy="1016000"/>
            <a:chOff x="1376" y="2007"/>
            <a:chExt cx="3054" cy="640"/>
          </a:xfrm>
        </p:grpSpPr>
        <p:sp>
          <p:nvSpPr>
            <p:cNvPr id="31758" name="Text Box 14"/>
            <p:cNvSpPr txBox="1">
              <a:spLocks noChangeArrowheads="1"/>
            </p:cNvSpPr>
            <p:nvPr/>
          </p:nvSpPr>
          <p:spPr bwMode="auto">
            <a:xfrm>
              <a:off x="2275" y="2007"/>
              <a:ext cx="2155"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5" name="Group 56"/>
          <p:cNvGrpSpPr>
            <a:grpSpLocks/>
          </p:cNvGrpSpPr>
          <p:nvPr/>
        </p:nvGrpSpPr>
        <p:grpSpPr bwMode="auto">
          <a:xfrm>
            <a:off x="2184400" y="2327276"/>
            <a:ext cx="4532314" cy="1016000"/>
            <a:chOff x="1376" y="1466"/>
            <a:chExt cx="2855" cy="640"/>
          </a:xfrm>
        </p:grpSpPr>
        <p:sp>
          <p:nvSpPr>
            <p:cNvPr id="31757" name="Text Box 13"/>
            <p:cNvSpPr txBox="1">
              <a:spLocks noChangeArrowheads="1"/>
            </p:cNvSpPr>
            <p:nvPr/>
          </p:nvSpPr>
          <p:spPr bwMode="auto">
            <a:xfrm>
              <a:off x="2001" y="1466"/>
              <a:ext cx="2230"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grpSp>
        <p:nvGrpSpPr>
          <p:cNvPr id="6" name="Group 55"/>
          <p:cNvGrpSpPr>
            <a:grpSpLocks/>
          </p:cNvGrpSpPr>
          <p:nvPr/>
        </p:nvGrpSpPr>
        <p:grpSpPr bwMode="auto">
          <a:xfrm>
            <a:off x="2159000" y="1484313"/>
            <a:ext cx="4649789" cy="923925"/>
            <a:chOff x="1360" y="935"/>
            <a:chExt cx="2929" cy="582"/>
          </a:xfrm>
        </p:grpSpPr>
        <p:sp>
          <p:nvSpPr>
            <p:cNvPr id="31787" name="Text Box 43"/>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grpSp>
      <p:sp>
        <p:nvSpPr>
          <p:cNvPr id="452617"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2618"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2619"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52620"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p>
        </p:txBody>
      </p:sp>
      <p:sp>
        <p:nvSpPr>
          <p:cNvPr id="452621" name="Text Box 54"/>
          <p:cNvSpPr txBox="1">
            <a:spLocks noChangeArrowheads="1"/>
          </p:cNvSpPr>
          <p:nvPr/>
        </p:nvSpPr>
        <p:spPr bwMode="auto">
          <a:xfrm>
            <a:off x="68058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452622"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a:t>
            </a:r>
          </a:p>
        </p:txBody>
      </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8044"/>
                                        </p:tgtEl>
                                        <p:attrNameLst>
                                          <p:attrName>style.visibility</p:attrName>
                                        </p:attrNameLst>
                                      </p:cBhvr>
                                      <p:to>
                                        <p:strVal val="visible"/>
                                      </p:to>
                                    </p:set>
                                    <p:animEffect transition="in" filter="fade">
                                      <p:cBhvr>
                                        <p:cTn id="40"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12804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14B4A53-8C0F-E940-F8C4-44EB7A0F38EE}"/>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1F5913EF-658E-FC40-21D2-1336169AA6C5}"/>
              </a:ext>
            </a:extLst>
          </p:cNvPr>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a:extLst>
              <a:ext uri="{FF2B5EF4-FFF2-40B4-BE49-F238E27FC236}">
                <a16:creationId xmlns:a16="http://schemas.microsoft.com/office/drawing/2014/main" id="{7D3E3BBB-CCF9-3825-94DF-7A89ED4A54C4}"/>
              </a:ext>
            </a:extLst>
          </p:cNvPr>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a:extLst>
              <a:ext uri="{FF2B5EF4-FFF2-40B4-BE49-F238E27FC236}">
                <a16:creationId xmlns:a16="http://schemas.microsoft.com/office/drawing/2014/main" id="{B66A7082-11EF-EE6C-A1CD-C315E3BD7323}"/>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a:extLst>
              <a:ext uri="{FF2B5EF4-FFF2-40B4-BE49-F238E27FC236}">
                <a16:creationId xmlns:a16="http://schemas.microsoft.com/office/drawing/2014/main" id="{0D3DA731-47F8-CC65-9A04-26B655433EF4}"/>
              </a:ext>
            </a:extLst>
          </p:cNvPr>
          <p:cNvGrpSpPr>
            <a:grpSpLocks/>
          </p:cNvGrpSpPr>
          <p:nvPr/>
        </p:nvGrpSpPr>
        <p:grpSpPr bwMode="auto">
          <a:xfrm>
            <a:off x="2171700" y="5041901"/>
            <a:ext cx="3925889" cy="1016000"/>
            <a:chOff x="1368" y="3176"/>
            <a:chExt cx="2473" cy="640"/>
          </a:xfrm>
        </p:grpSpPr>
        <p:sp>
          <p:nvSpPr>
            <p:cNvPr id="31760" name="Text Box 16">
              <a:extLst>
                <a:ext uri="{FF2B5EF4-FFF2-40B4-BE49-F238E27FC236}">
                  <a16:creationId xmlns:a16="http://schemas.microsoft.com/office/drawing/2014/main" id="{90A1B48C-60C2-5FC7-D8D0-51AF3F38FAB3}"/>
                </a:ext>
              </a:extLst>
            </p:cNvPr>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a:extLst>
                <a:ext uri="{FF2B5EF4-FFF2-40B4-BE49-F238E27FC236}">
                  <a16:creationId xmlns:a16="http://schemas.microsoft.com/office/drawing/2014/main" id="{16ECD30E-0F07-B1BC-E63B-34FB740A395E}"/>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a:extLst>
              <a:ext uri="{FF2B5EF4-FFF2-40B4-BE49-F238E27FC236}">
                <a16:creationId xmlns:a16="http://schemas.microsoft.com/office/drawing/2014/main" id="{7F594D56-D73D-A290-C5A3-C5F2C73AC87F}"/>
              </a:ext>
            </a:extLst>
          </p:cNvPr>
          <p:cNvGrpSpPr>
            <a:grpSpLocks/>
          </p:cNvGrpSpPr>
          <p:nvPr/>
        </p:nvGrpSpPr>
        <p:grpSpPr bwMode="auto">
          <a:xfrm>
            <a:off x="2147888" y="4076701"/>
            <a:ext cx="4411661" cy="1016000"/>
            <a:chOff x="1353" y="2568"/>
            <a:chExt cx="2779" cy="640"/>
          </a:xfrm>
        </p:grpSpPr>
        <p:sp>
          <p:nvSpPr>
            <p:cNvPr id="31759" name="Text Box 15">
              <a:extLst>
                <a:ext uri="{FF2B5EF4-FFF2-40B4-BE49-F238E27FC236}">
                  <a16:creationId xmlns:a16="http://schemas.microsoft.com/office/drawing/2014/main" id="{4AD34CC8-2579-C3DD-E7D9-B18E7E1C5661}"/>
                </a:ext>
              </a:extLst>
            </p:cNvPr>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a:extLst>
                <a:ext uri="{FF2B5EF4-FFF2-40B4-BE49-F238E27FC236}">
                  <a16:creationId xmlns:a16="http://schemas.microsoft.com/office/drawing/2014/main" id="{5A39589C-D5A4-3B24-1622-756225441258}"/>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a:extLst>
              <a:ext uri="{FF2B5EF4-FFF2-40B4-BE49-F238E27FC236}">
                <a16:creationId xmlns:a16="http://schemas.microsoft.com/office/drawing/2014/main" id="{26E77FEA-BA7B-523D-2F47-5D0E411402EA}"/>
              </a:ext>
            </a:extLst>
          </p:cNvPr>
          <p:cNvGrpSpPr>
            <a:grpSpLocks/>
          </p:cNvGrpSpPr>
          <p:nvPr/>
        </p:nvGrpSpPr>
        <p:grpSpPr bwMode="auto">
          <a:xfrm>
            <a:off x="2184400" y="3186113"/>
            <a:ext cx="4848227" cy="1016000"/>
            <a:chOff x="1376" y="2007"/>
            <a:chExt cx="3054" cy="640"/>
          </a:xfrm>
        </p:grpSpPr>
        <p:sp>
          <p:nvSpPr>
            <p:cNvPr id="31758" name="Text Box 14">
              <a:extLst>
                <a:ext uri="{FF2B5EF4-FFF2-40B4-BE49-F238E27FC236}">
                  <a16:creationId xmlns:a16="http://schemas.microsoft.com/office/drawing/2014/main" id="{179E8C4B-7EA6-B50A-51DB-09DB8F42FA74}"/>
                </a:ext>
              </a:extLst>
            </p:cNvPr>
            <p:cNvSpPr txBox="1">
              <a:spLocks noChangeArrowheads="1"/>
            </p:cNvSpPr>
            <p:nvPr/>
          </p:nvSpPr>
          <p:spPr bwMode="auto">
            <a:xfrm>
              <a:off x="2275" y="2007"/>
              <a:ext cx="2155"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a:extLst>
                <a:ext uri="{FF2B5EF4-FFF2-40B4-BE49-F238E27FC236}">
                  <a16:creationId xmlns:a16="http://schemas.microsoft.com/office/drawing/2014/main" id="{83AE83FF-45EB-50C4-049E-39FD2487285B}"/>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a:extLst>
              <a:ext uri="{FF2B5EF4-FFF2-40B4-BE49-F238E27FC236}">
                <a16:creationId xmlns:a16="http://schemas.microsoft.com/office/drawing/2014/main" id="{42C41046-6720-311E-033E-F0C33221DFDC}"/>
              </a:ext>
            </a:extLst>
          </p:cNvPr>
          <p:cNvGrpSpPr>
            <a:grpSpLocks/>
          </p:cNvGrpSpPr>
          <p:nvPr/>
        </p:nvGrpSpPr>
        <p:grpSpPr bwMode="auto">
          <a:xfrm>
            <a:off x="2184400" y="2327276"/>
            <a:ext cx="4532314" cy="1016000"/>
            <a:chOff x="1376" y="1466"/>
            <a:chExt cx="2855" cy="640"/>
          </a:xfrm>
        </p:grpSpPr>
        <p:sp>
          <p:nvSpPr>
            <p:cNvPr id="31757" name="Text Box 13">
              <a:extLst>
                <a:ext uri="{FF2B5EF4-FFF2-40B4-BE49-F238E27FC236}">
                  <a16:creationId xmlns:a16="http://schemas.microsoft.com/office/drawing/2014/main" id="{843CEA07-8EBF-10DF-27AF-5F5598C8AC4F}"/>
                </a:ext>
              </a:extLst>
            </p:cNvPr>
            <p:cNvSpPr txBox="1">
              <a:spLocks noChangeArrowheads="1"/>
            </p:cNvSpPr>
            <p:nvPr/>
          </p:nvSpPr>
          <p:spPr bwMode="auto">
            <a:xfrm>
              <a:off x="2001" y="1466"/>
              <a:ext cx="2230"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a:extLst>
                <a:ext uri="{FF2B5EF4-FFF2-40B4-BE49-F238E27FC236}">
                  <a16:creationId xmlns:a16="http://schemas.microsoft.com/office/drawing/2014/main" id="{1564295E-F09D-D320-0DA0-38BB2B1FE0A1}"/>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a:extLst>
              <a:ext uri="{FF2B5EF4-FFF2-40B4-BE49-F238E27FC236}">
                <a16:creationId xmlns:a16="http://schemas.microsoft.com/office/drawing/2014/main" id="{23311128-29CC-AB46-E488-AFB9F8C8D5E0}"/>
              </a:ext>
            </a:extLst>
          </p:cNvPr>
          <p:cNvGrpSpPr>
            <a:grpSpLocks/>
          </p:cNvGrpSpPr>
          <p:nvPr/>
        </p:nvGrpSpPr>
        <p:grpSpPr bwMode="auto">
          <a:xfrm>
            <a:off x="2159000" y="1484313"/>
            <a:ext cx="4649789" cy="923925"/>
            <a:chOff x="1360" y="935"/>
            <a:chExt cx="2929" cy="582"/>
          </a:xfrm>
        </p:grpSpPr>
        <p:sp>
          <p:nvSpPr>
            <p:cNvPr id="31787" name="Text Box 43">
              <a:extLst>
                <a:ext uri="{FF2B5EF4-FFF2-40B4-BE49-F238E27FC236}">
                  <a16:creationId xmlns:a16="http://schemas.microsoft.com/office/drawing/2014/main" id="{54F4ECAE-0C7E-FC55-CF16-E870BF7D24CC}"/>
                </a:ext>
              </a:extLst>
            </p:cNvPr>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a:extLst>
                <a:ext uri="{FF2B5EF4-FFF2-40B4-BE49-F238E27FC236}">
                  <a16:creationId xmlns:a16="http://schemas.microsoft.com/office/drawing/2014/main" id="{3B77D779-54E3-B4EC-B5C5-B65280A973DB}"/>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452617" name="Text Box 47">
            <a:extLst>
              <a:ext uri="{FF2B5EF4-FFF2-40B4-BE49-F238E27FC236}">
                <a16:creationId xmlns:a16="http://schemas.microsoft.com/office/drawing/2014/main" id="{76285CF0-6B33-A003-819A-7CC4D640C6EB}"/>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2618" name="Text Box 49">
            <a:extLst>
              <a:ext uri="{FF2B5EF4-FFF2-40B4-BE49-F238E27FC236}">
                <a16:creationId xmlns:a16="http://schemas.microsoft.com/office/drawing/2014/main" id="{FEB77B2A-EE2B-F93F-533D-2DF2CF9B0A0E}"/>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9" name="Text Box 50">
            <a:extLst>
              <a:ext uri="{FF2B5EF4-FFF2-40B4-BE49-F238E27FC236}">
                <a16:creationId xmlns:a16="http://schemas.microsoft.com/office/drawing/2014/main" id="{1F03653E-C62B-F38D-1167-277263D41FB1}"/>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2620" name="Text Box 52">
            <a:extLst>
              <a:ext uri="{FF2B5EF4-FFF2-40B4-BE49-F238E27FC236}">
                <a16:creationId xmlns:a16="http://schemas.microsoft.com/office/drawing/2014/main" id="{7C25ECA7-533A-3119-E222-CCE42F29951A}"/>
              </a:ext>
            </a:extLst>
          </p:cNvPr>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452621" name="Text Box 54">
            <a:extLst>
              <a:ext uri="{FF2B5EF4-FFF2-40B4-BE49-F238E27FC236}">
                <a16:creationId xmlns:a16="http://schemas.microsoft.com/office/drawing/2014/main" id="{4BC66D26-636B-EE3E-A4AB-2E4BB3298022}"/>
              </a:ext>
            </a:extLst>
          </p:cNvPr>
          <p:cNvSpPr txBox="1">
            <a:spLocks noChangeArrowheads="1"/>
          </p:cNvSpPr>
          <p:nvPr/>
        </p:nvSpPr>
        <p:spPr bwMode="auto">
          <a:xfrm>
            <a:off x="68058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452622" name="Text Box 60">
            <a:extLst>
              <a:ext uri="{FF2B5EF4-FFF2-40B4-BE49-F238E27FC236}">
                <a16:creationId xmlns:a16="http://schemas.microsoft.com/office/drawing/2014/main" id="{F51285ED-42B2-033B-7E1F-6D1861413241}"/>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Tree>
    <p:extLst>
      <p:ext uri="{BB962C8B-B14F-4D97-AF65-F5344CB8AC3E}">
        <p14:creationId xmlns:p14="http://schemas.microsoft.com/office/powerpoint/2010/main" val="7873415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إ</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براهيم</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وسف</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م</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وسى</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شوع</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b="1" dirty="0">
                <a:solidFill>
                  <a:srgbClr val="FF0000"/>
                </a:solidFill>
                <a:latin typeface="Arial" panose="020B0604020202020204" pitchFamily="34" charset="0"/>
                <a:ea typeface="ＭＳ Ｐゴシック" charset="0"/>
                <a:cs typeface="Arial" panose="020B0604020202020204" pitchFamily="34" charset="0"/>
              </a:rPr>
              <a:t>الشخصيات الأربعة </a:t>
            </a:r>
            <a:r>
              <a:rPr lang="ar-JO" sz="4800" b="1" dirty="0">
                <a:solidFill>
                  <a:srgbClr val="FAFD00"/>
                </a:solidFill>
                <a:latin typeface="Arial" panose="020B0604020202020204" pitchFamily="34" charset="0"/>
                <a:ea typeface="ＭＳ Ｐゴシック" charset="0"/>
                <a:cs typeface="Arial" panose="020B0604020202020204" pitchFamily="34" charset="0"/>
              </a:rPr>
              <a:t>هم:</a:t>
            </a:r>
            <a:endParaRPr lang="en-US" sz="48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8761"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58762"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8763"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58764"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p>
        </p:txBody>
      </p:sp>
      <p:sp>
        <p:nvSpPr>
          <p:cNvPr id="458765"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a:t>
            </a:r>
          </a:p>
        </p:txBody>
      </p:sp>
      <p:sp>
        <p:nvSpPr>
          <p:cNvPr id="458766" name="Text Box 20"/>
          <p:cNvSpPr txBox="1">
            <a:spLocks noChangeArrowheads="1"/>
          </p:cNvSpPr>
          <p:nvPr/>
        </p:nvSpPr>
        <p:spPr bwMode="auto">
          <a:xfrm>
            <a:off x="70852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500" fill="hold"/>
                                        <p:tgtEl>
                                          <p:spTgt spid="33800"/>
                                        </p:tgtEl>
                                        <p:attrNameLst>
                                          <p:attrName>ppt_x</p:attrName>
                                        </p:attrNameLst>
                                      </p:cBhvr>
                                      <p:tavLst>
                                        <p:tav tm="0">
                                          <p:val>
                                            <p:strVal val="#ppt_x-#ppt_w/2"/>
                                          </p:val>
                                        </p:tav>
                                        <p:tav tm="100000">
                                          <p:val>
                                            <p:strVal val="#ppt_x"/>
                                          </p:val>
                                        </p:tav>
                                      </p:tavLst>
                                    </p:anim>
                                    <p:anim calcmode="lin" valueType="num">
                                      <p:cBhvr>
                                        <p:cTn id="14" dur="500" fill="hold"/>
                                        <p:tgtEl>
                                          <p:spTgt spid="33800"/>
                                        </p:tgtEl>
                                        <p:attrNameLst>
                                          <p:attrName>ppt_y</p:attrName>
                                        </p:attrNameLst>
                                      </p:cBhvr>
                                      <p:tavLst>
                                        <p:tav tm="0">
                                          <p:val>
                                            <p:strVal val="#ppt_y"/>
                                          </p:val>
                                        </p:tav>
                                        <p:tav tm="100000">
                                          <p:val>
                                            <p:strVal val="#ppt_y"/>
                                          </p:val>
                                        </p:tav>
                                      </p:tavLst>
                                    </p:anim>
                                    <p:anim calcmode="lin" valueType="num">
                                      <p:cBhvr>
                                        <p:cTn id="15" dur="500" fill="hold"/>
                                        <p:tgtEl>
                                          <p:spTgt spid="33800"/>
                                        </p:tgtEl>
                                        <p:attrNameLst>
                                          <p:attrName>ppt_w</p:attrName>
                                        </p:attrNameLst>
                                      </p:cBhvr>
                                      <p:tavLst>
                                        <p:tav tm="0">
                                          <p:val>
                                            <p:fltVal val="0"/>
                                          </p:val>
                                        </p:tav>
                                        <p:tav tm="100000">
                                          <p:val>
                                            <p:strVal val="#ppt_w"/>
                                          </p:val>
                                        </p:tav>
                                      </p:tavLst>
                                    </p:anim>
                                    <p:anim calcmode="lin" valueType="num">
                                      <p:cBhvr>
                                        <p:cTn id="16" dur="500" fill="hold"/>
                                        <p:tgtEl>
                                          <p:spTgt spid="3380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500"/>
                            </p:stCondLst>
                            <p:childTnLst>
                              <p:par>
                                <p:cTn id="18" presetID="17" presetClass="entr" presetSubtype="8" fill="hold" grpId="0" nodeType="afterEffect">
                                  <p:stCondLst>
                                    <p:cond delay="0"/>
                                  </p:stCondLst>
                                  <p:childTnLst>
                                    <p:set>
                                      <p:cBhvr>
                                        <p:cTn id="19" dur="1" fill="hold">
                                          <p:stCondLst>
                                            <p:cond delay="0"/>
                                          </p:stCondLst>
                                        </p:cTn>
                                        <p:tgtEl>
                                          <p:spTgt spid="33801"/>
                                        </p:tgtEl>
                                        <p:attrNameLst>
                                          <p:attrName>style.visibility</p:attrName>
                                        </p:attrNameLst>
                                      </p:cBhvr>
                                      <p:to>
                                        <p:strVal val="visible"/>
                                      </p:to>
                                    </p:set>
                                    <p:anim calcmode="lin" valueType="num">
                                      <p:cBhvr>
                                        <p:cTn id="20" dur="500" fill="hold"/>
                                        <p:tgtEl>
                                          <p:spTgt spid="33801"/>
                                        </p:tgtEl>
                                        <p:attrNameLst>
                                          <p:attrName>ppt_x</p:attrName>
                                        </p:attrNameLst>
                                      </p:cBhvr>
                                      <p:tavLst>
                                        <p:tav tm="0">
                                          <p:val>
                                            <p:strVal val="#ppt_x-#ppt_w/2"/>
                                          </p:val>
                                        </p:tav>
                                        <p:tav tm="100000">
                                          <p:val>
                                            <p:strVal val="#ppt_x"/>
                                          </p:val>
                                        </p:tav>
                                      </p:tavLst>
                                    </p:anim>
                                    <p:anim calcmode="lin" valueType="num">
                                      <p:cBhvr>
                                        <p:cTn id="21" dur="500" fill="hold"/>
                                        <p:tgtEl>
                                          <p:spTgt spid="33801"/>
                                        </p:tgtEl>
                                        <p:attrNameLst>
                                          <p:attrName>ppt_y</p:attrName>
                                        </p:attrNameLst>
                                      </p:cBhvr>
                                      <p:tavLst>
                                        <p:tav tm="0">
                                          <p:val>
                                            <p:strVal val="#ppt_y"/>
                                          </p:val>
                                        </p:tav>
                                        <p:tav tm="100000">
                                          <p:val>
                                            <p:strVal val="#ppt_y"/>
                                          </p:val>
                                        </p:tav>
                                      </p:tavLst>
                                    </p:anim>
                                    <p:anim calcmode="lin" valueType="num">
                                      <p:cBhvr>
                                        <p:cTn id="22" dur="500" fill="hold"/>
                                        <p:tgtEl>
                                          <p:spTgt spid="33801"/>
                                        </p:tgtEl>
                                        <p:attrNameLst>
                                          <p:attrName>ppt_w</p:attrName>
                                        </p:attrNameLst>
                                      </p:cBhvr>
                                      <p:tavLst>
                                        <p:tav tm="0">
                                          <p:val>
                                            <p:fltVal val="0"/>
                                          </p:val>
                                        </p:tav>
                                        <p:tav tm="100000">
                                          <p:val>
                                            <p:strVal val="#ppt_w"/>
                                          </p:val>
                                        </p:tav>
                                      </p:tavLst>
                                    </p:anim>
                                    <p:anim calcmode="lin" valueType="num">
                                      <p:cBhvr>
                                        <p:cTn id="23" dur="500" fill="hold"/>
                                        <p:tgtEl>
                                          <p:spTgt spid="33801"/>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3802"/>
                                        </p:tgtEl>
                                        <p:attrNameLst>
                                          <p:attrName>style.visibility</p:attrName>
                                        </p:attrNameLst>
                                      </p:cBhvr>
                                      <p:to>
                                        <p:strVal val="visible"/>
                                      </p:to>
                                    </p:set>
                                    <p:anim calcmode="lin" valueType="num">
                                      <p:cBhvr>
                                        <p:cTn id="27" dur="500" fill="hold"/>
                                        <p:tgtEl>
                                          <p:spTgt spid="33802"/>
                                        </p:tgtEl>
                                        <p:attrNameLst>
                                          <p:attrName>ppt_x</p:attrName>
                                        </p:attrNameLst>
                                      </p:cBhvr>
                                      <p:tavLst>
                                        <p:tav tm="0">
                                          <p:val>
                                            <p:strVal val="#ppt_x-#ppt_w/2"/>
                                          </p:val>
                                        </p:tav>
                                        <p:tav tm="100000">
                                          <p:val>
                                            <p:strVal val="#ppt_x"/>
                                          </p:val>
                                        </p:tav>
                                      </p:tavLst>
                                    </p:anim>
                                    <p:anim calcmode="lin" valueType="num">
                                      <p:cBhvr>
                                        <p:cTn id="28" dur="500" fill="hold"/>
                                        <p:tgtEl>
                                          <p:spTgt spid="33802"/>
                                        </p:tgtEl>
                                        <p:attrNameLst>
                                          <p:attrName>ppt_y</p:attrName>
                                        </p:attrNameLst>
                                      </p:cBhvr>
                                      <p:tavLst>
                                        <p:tav tm="0">
                                          <p:val>
                                            <p:strVal val="#ppt_y"/>
                                          </p:val>
                                        </p:tav>
                                        <p:tav tm="100000">
                                          <p:val>
                                            <p:strVal val="#ppt_y"/>
                                          </p:val>
                                        </p:tav>
                                      </p:tavLst>
                                    </p:anim>
                                    <p:anim calcmode="lin" valueType="num">
                                      <p:cBhvr>
                                        <p:cTn id="29" dur="500" fill="hold"/>
                                        <p:tgtEl>
                                          <p:spTgt spid="33802"/>
                                        </p:tgtEl>
                                        <p:attrNameLst>
                                          <p:attrName>ppt_w</p:attrName>
                                        </p:attrNameLst>
                                      </p:cBhvr>
                                      <p:tavLst>
                                        <p:tav tm="0">
                                          <p:val>
                                            <p:fltVal val="0"/>
                                          </p:val>
                                        </p:tav>
                                        <p:tav tm="100000">
                                          <p:val>
                                            <p:strVal val="#ppt_w"/>
                                          </p:val>
                                        </p:tav>
                                      </p:tavLst>
                                    </p:anim>
                                    <p:anim calcmode="lin" valueType="num">
                                      <p:cBhvr>
                                        <p:cTn id="30" dur="500" fill="hold"/>
                                        <p:tgtEl>
                                          <p:spTgt spid="33802"/>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500"/>
                            </p:stCondLst>
                            <p:childTnLst>
                              <p:par>
                                <p:cTn id="32" presetID="17" presetClass="entr" presetSubtype="8" fill="hold" grpId="0" nodeType="afterEffect">
                                  <p:stCondLst>
                                    <p:cond delay="0"/>
                                  </p:stCondLst>
                                  <p:childTnLst>
                                    <p:set>
                                      <p:cBhvr>
                                        <p:cTn id="33" dur="1" fill="hold">
                                          <p:stCondLst>
                                            <p:cond delay="0"/>
                                          </p:stCondLst>
                                        </p:cTn>
                                        <p:tgtEl>
                                          <p:spTgt spid="33803"/>
                                        </p:tgtEl>
                                        <p:attrNameLst>
                                          <p:attrName>style.visibility</p:attrName>
                                        </p:attrNameLst>
                                      </p:cBhvr>
                                      <p:to>
                                        <p:strVal val="visible"/>
                                      </p:to>
                                    </p:set>
                                    <p:anim calcmode="lin" valueType="num">
                                      <p:cBhvr>
                                        <p:cTn id="34" dur="500" fill="hold"/>
                                        <p:tgtEl>
                                          <p:spTgt spid="33803"/>
                                        </p:tgtEl>
                                        <p:attrNameLst>
                                          <p:attrName>ppt_x</p:attrName>
                                        </p:attrNameLst>
                                      </p:cBhvr>
                                      <p:tavLst>
                                        <p:tav tm="0">
                                          <p:val>
                                            <p:strVal val="#ppt_x-#ppt_w/2"/>
                                          </p:val>
                                        </p:tav>
                                        <p:tav tm="100000">
                                          <p:val>
                                            <p:strVal val="#ppt_x"/>
                                          </p:val>
                                        </p:tav>
                                      </p:tavLst>
                                    </p:anim>
                                    <p:anim calcmode="lin" valueType="num">
                                      <p:cBhvr>
                                        <p:cTn id="35" dur="500" fill="hold"/>
                                        <p:tgtEl>
                                          <p:spTgt spid="33803"/>
                                        </p:tgtEl>
                                        <p:attrNameLst>
                                          <p:attrName>ppt_y</p:attrName>
                                        </p:attrNameLst>
                                      </p:cBhvr>
                                      <p:tavLst>
                                        <p:tav tm="0">
                                          <p:val>
                                            <p:strVal val="#ppt_y"/>
                                          </p:val>
                                        </p:tav>
                                        <p:tav tm="100000">
                                          <p:val>
                                            <p:strVal val="#ppt_y"/>
                                          </p:val>
                                        </p:tav>
                                      </p:tavLst>
                                    </p:anim>
                                    <p:anim calcmode="lin" valueType="num">
                                      <p:cBhvr>
                                        <p:cTn id="36" dur="500" fill="hold"/>
                                        <p:tgtEl>
                                          <p:spTgt spid="33803"/>
                                        </p:tgtEl>
                                        <p:attrNameLst>
                                          <p:attrName>ppt_w</p:attrName>
                                        </p:attrNameLst>
                                      </p:cBhvr>
                                      <p:tavLst>
                                        <p:tav tm="0">
                                          <p:val>
                                            <p:fltVal val="0"/>
                                          </p:val>
                                        </p:tav>
                                        <p:tav tm="100000">
                                          <p:val>
                                            <p:strVal val="#ppt_w"/>
                                          </p:val>
                                        </p:tav>
                                      </p:tavLst>
                                    </p:anim>
                                    <p:anim calcmode="lin" valueType="num">
                                      <p:cBhvr>
                                        <p:cTn id="37"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autoUpdateAnimBg="0"/>
      <p:bldP spid="33800" grpId="0" animBg="1"/>
      <p:bldP spid="33801" grpId="0" animBg="1"/>
      <p:bldP spid="33802" grpId="0" animBg="1"/>
      <p:bldP spid="338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عام 1993</a:t>
            </a: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87139138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5136020" cy="599907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يجب</a:t>
            </a: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أن</a:t>
            </a:r>
            <a:r>
              <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يحكم</a:t>
            </a:r>
            <a:r>
              <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القاضي</a:t>
            </a:r>
            <a:endPar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endParaRPr>
          </a:p>
        </p:txBody>
      </p:sp>
      <p:sp>
        <p:nvSpPr>
          <p:cNvPr id="35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60804"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60805"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60806"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49</a:t>
            </a:r>
          </a:p>
        </p:txBody>
      </p:sp>
      <p:sp>
        <p:nvSpPr>
          <p:cNvPr id="460807" name="Text Box 18"/>
          <p:cNvSpPr txBox="1">
            <a:spLocks noChangeArrowheads="1"/>
          </p:cNvSpPr>
          <p:nvPr/>
        </p:nvSpPr>
        <p:spPr bwMode="auto">
          <a:xfrm>
            <a:off x="70852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ar-JO" b="1" dirty="0">
                <a:latin typeface="Arial" panose="020B0604020202020204" pitchFamily="34" charset="0"/>
                <a:cs typeface="Arial" panose="020B0604020202020204" pitchFamily="34" charset="0"/>
              </a:rPr>
              <a:t>يجب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يحكم القاضي</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75138DF-6C1D-5B8E-B948-BE3A695EE7A8}"/>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3E1AE45E-3B5B-4C7C-AF11-D5EFF498D598}"/>
              </a:ext>
            </a:extLst>
          </p:cNvPr>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a:extLst>
              <a:ext uri="{FF2B5EF4-FFF2-40B4-BE49-F238E27FC236}">
                <a16:creationId xmlns:a16="http://schemas.microsoft.com/office/drawing/2014/main" id="{ADDE86CA-98AB-D4F1-BDE7-626C3C552272}"/>
              </a:ext>
            </a:extLst>
          </p:cNvPr>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a:extLst>
              <a:ext uri="{FF2B5EF4-FFF2-40B4-BE49-F238E27FC236}">
                <a16:creationId xmlns:a16="http://schemas.microsoft.com/office/drawing/2014/main" id="{B8E93792-14A5-69C4-549F-587513CBFD2C}"/>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a:extLst>
              <a:ext uri="{FF2B5EF4-FFF2-40B4-BE49-F238E27FC236}">
                <a16:creationId xmlns:a16="http://schemas.microsoft.com/office/drawing/2014/main" id="{48FE4E91-ADB2-B679-4CE7-9E95D9475C56}"/>
              </a:ext>
            </a:extLst>
          </p:cNvPr>
          <p:cNvGrpSpPr>
            <a:grpSpLocks/>
          </p:cNvGrpSpPr>
          <p:nvPr/>
        </p:nvGrpSpPr>
        <p:grpSpPr bwMode="auto">
          <a:xfrm>
            <a:off x="2171700" y="5041901"/>
            <a:ext cx="3925889" cy="1016000"/>
            <a:chOff x="1368" y="3176"/>
            <a:chExt cx="2473" cy="640"/>
          </a:xfrm>
        </p:grpSpPr>
        <p:sp>
          <p:nvSpPr>
            <p:cNvPr id="31760" name="Text Box 16">
              <a:extLst>
                <a:ext uri="{FF2B5EF4-FFF2-40B4-BE49-F238E27FC236}">
                  <a16:creationId xmlns:a16="http://schemas.microsoft.com/office/drawing/2014/main" id="{6493D8D1-6C6B-6324-F594-EE2CFB7F2172}"/>
                </a:ext>
              </a:extLst>
            </p:cNvPr>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a:extLst>
                <a:ext uri="{FF2B5EF4-FFF2-40B4-BE49-F238E27FC236}">
                  <a16:creationId xmlns:a16="http://schemas.microsoft.com/office/drawing/2014/main" id="{14E0FCA1-2F2F-572C-CC7B-1F73AF829364}"/>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a:extLst>
              <a:ext uri="{FF2B5EF4-FFF2-40B4-BE49-F238E27FC236}">
                <a16:creationId xmlns:a16="http://schemas.microsoft.com/office/drawing/2014/main" id="{38A68A5C-4550-FF5F-8DD2-80E6CEBDFD86}"/>
              </a:ext>
            </a:extLst>
          </p:cNvPr>
          <p:cNvGrpSpPr>
            <a:grpSpLocks/>
          </p:cNvGrpSpPr>
          <p:nvPr/>
        </p:nvGrpSpPr>
        <p:grpSpPr bwMode="auto">
          <a:xfrm>
            <a:off x="2147888" y="4076701"/>
            <a:ext cx="4411661" cy="1016000"/>
            <a:chOff x="1353" y="2568"/>
            <a:chExt cx="2779" cy="640"/>
          </a:xfrm>
        </p:grpSpPr>
        <p:sp>
          <p:nvSpPr>
            <p:cNvPr id="31759" name="Text Box 15">
              <a:extLst>
                <a:ext uri="{FF2B5EF4-FFF2-40B4-BE49-F238E27FC236}">
                  <a16:creationId xmlns:a16="http://schemas.microsoft.com/office/drawing/2014/main" id="{807B66CC-5944-89EA-48DF-B58CA01B2331}"/>
                </a:ext>
              </a:extLst>
            </p:cNvPr>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a:extLst>
                <a:ext uri="{FF2B5EF4-FFF2-40B4-BE49-F238E27FC236}">
                  <a16:creationId xmlns:a16="http://schemas.microsoft.com/office/drawing/2014/main" id="{36DAA2A9-9D6C-75B4-3392-82ED9F46EE60}"/>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a:extLst>
              <a:ext uri="{FF2B5EF4-FFF2-40B4-BE49-F238E27FC236}">
                <a16:creationId xmlns:a16="http://schemas.microsoft.com/office/drawing/2014/main" id="{4BC7F273-4A5F-DE3E-4E3F-71C265B18E6B}"/>
              </a:ext>
            </a:extLst>
          </p:cNvPr>
          <p:cNvGrpSpPr>
            <a:grpSpLocks/>
          </p:cNvGrpSpPr>
          <p:nvPr/>
        </p:nvGrpSpPr>
        <p:grpSpPr bwMode="auto">
          <a:xfrm>
            <a:off x="2184400" y="3186113"/>
            <a:ext cx="4848227" cy="1016000"/>
            <a:chOff x="1376" y="2007"/>
            <a:chExt cx="3054" cy="640"/>
          </a:xfrm>
        </p:grpSpPr>
        <p:sp>
          <p:nvSpPr>
            <p:cNvPr id="31758" name="Text Box 14">
              <a:extLst>
                <a:ext uri="{FF2B5EF4-FFF2-40B4-BE49-F238E27FC236}">
                  <a16:creationId xmlns:a16="http://schemas.microsoft.com/office/drawing/2014/main" id="{E9941215-37AC-FD06-FBC8-4F7C5D901DB8}"/>
                </a:ext>
              </a:extLst>
            </p:cNvPr>
            <p:cNvSpPr txBox="1">
              <a:spLocks noChangeArrowheads="1"/>
            </p:cNvSpPr>
            <p:nvPr/>
          </p:nvSpPr>
          <p:spPr bwMode="auto">
            <a:xfrm>
              <a:off x="2275" y="2007"/>
              <a:ext cx="2155"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a:extLst>
                <a:ext uri="{FF2B5EF4-FFF2-40B4-BE49-F238E27FC236}">
                  <a16:creationId xmlns:a16="http://schemas.microsoft.com/office/drawing/2014/main" id="{99B9A2C1-ACA2-874B-57B0-B19203CB4CD8}"/>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a:extLst>
              <a:ext uri="{FF2B5EF4-FFF2-40B4-BE49-F238E27FC236}">
                <a16:creationId xmlns:a16="http://schemas.microsoft.com/office/drawing/2014/main" id="{D4CFAA2D-6199-A34C-BDC2-4B5F14784B07}"/>
              </a:ext>
            </a:extLst>
          </p:cNvPr>
          <p:cNvGrpSpPr>
            <a:grpSpLocks/>
          </p:cNvGrpSpPr>
          <p:nvPr/>
        </p:nvGrpSpPr>
        <p:grpSpPr bwMode="auto">
          <a:xfrm>
            <a:off x="2184400" y="2327276"/>
            <a:ext cx="4532314" cy="1016000"/>
            <a:chOff x="1376" y="1466"/>
            <a:chExt cx="2855" cy="640"/>
          </a:xfrm>
        </p:grpSpPr>
        <p:sp>
          <p:nvSpPr>
            <p:cNvPr id="31757" name="Text Box 13">
              <a:extLst>
                <a:ext uri="{FF2B5EF4-FFF2-40B4-BE49-F238E27FC236}">
                  <a16:creationId xmlns:a16="http://schemas.microsoft.com/office/drawing/2014/main" id="{6AFD59FF-1B6D-EC89-CFCA-B7BA2489D72D}"/>
                </a:ext>
              </a:extLst>
            </p:cNvPr>
            <p:cNvSpPr txBox="1">
              <a:spLocks noChangeArrowheads="1"/>
            </p:cNvSpPr>
            <p:nvPr/>
          </p:nvSpPr>
          <p:spPr bwMode="auto">
            <a:xfrm>
              <a:off x="2001" y="1466"/>
              <a:ext cx="2230"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a:extLst>
                <a:ext uri="{FF2B5EF4-FFF2-40B4-BE49-F238E27FC236}">
                  <a16:creationId xmlns:a16="http://schemas.microsoft.com/office/drawing/2014/main" id="{A65C7BD5-8DB2-7A17-21EB-DDD9E8636572}"/>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a:extLst>
              <a:ext uri="{FF2B5EF4-FFF2-40B4-BE49-F238E27FC236}">
                <a16:creationId xmlns:a16="http://schemas.microsoft.com/office/drawing/2014/main" id="{8EB7E5AA-3AE6-4C79-BA94-63792109B897}"/>
              </a:ext>
            </a:extLst>
          </p:cNvPr>
          <p:cNvGrpSpPr>
            <a:grpSpLocks/>
          </p:cNvGrpSpPr>
          <p:nvPr/>
        </p:nvGrpSpPr>
        <p:grpSpPr bwMode="auto">
          <a:xfrm>
            <a:off x="2159000" y="1484313"/>
            <a:ext cx="4649789" cy="923925"/>
            <a:chOff x="1360" y="935"/>
            <a:chExt cx="2929" cy="582"/>
          </a:xfrm>
        </p:grpSpPr>
        <p:sp>
          <p:nvSpPr>
            <p:cNvPr id="31787" name="Text Box 43">
              <a:extLst>
                <a:ext uri="{FF2B5EF4-FFF2-40B4-BE49-F238E27FC236}">
                  <a16:creationId xmlns:a16="http://schemas.microsoft.com/office/drawing/2014/main" id="{5240049A-B516-DD71-8BE3-D6217C5021F2}"/>
                </a:ext>
              </a:extLst>
            </p:cNvPr>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a:extLst>
                <a:ext uri="{FF2B5EF4-FFF2-40B4-BE49-F238E27FC236}">
                  <a16:creationId xmlns:a16="http://schemas.microsoft.com/office/drawing/2014/main" id="{21846C03-52AE-8643-CA43-BBEFD5618A2C}"/>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452617" name="Text Box 47">
            <a:extLst>
              <a:ext uri="{FF2B5EF4-FFF2-40B4-BE49-F238E27FC236}">
                <a16:creationId xmlns:a16="http://schemas.microsoft.com/office/drawing/2014/main" id="{BF596719-0E71-9044-66A1-C762DE344CDC}"/>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2618" name="Text Box 49">
            <a:extLst>
              <a:ext uri="{FF2B5EF4-FFF2-40B4-BE49-F238E27FC236}">
                <a16:creationId xmlns:a16="http://schemas.microsoft.com/office/drawing/2014/main" id="{E2600279-C49A-9B21-74D3-33F7384D29B8}"/>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9" name="Text Box 50">
            <a:extLst>
              <a:ext uri="{FF2B5EF4-FFF2-40B4-BE49-F238E27FC236}">
                <a16:creationId xmlns:a16="http://schemas.microsoft.com/office/drawing/2014/main" id="{6BBF8A45-C384-F30C-AFC7-53BC93F10599}"/>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2620" name="Text Box 52">
            <a:extLst>
              <a:ext uri="{FF2B5EF4-FFF2-40B4-BE49-F238E27FC236}">
                <a16:creationId xmlns:a16="http://schemas.microsoft.com/office/drawing/2014/main" id="{AA00EA85-F8FB-49A9-AE43-B1A5A24C10DA}"/>
              </a:ext>
            </a:extLst>
          </p:cNvPr>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452621" name="Text Box 54">
            <a:extLst>
              <a:ext uri="{FF2B5EF4-FFF2-40B4-BE49-F238E27FC236}">
                <a16:creationId xmlns:a16="http://schemas.microsoft.com/office/drawing/2014/main" id="{D436C66F-7947-E2B5-0385-FC8D40ECC9B8}"/>
              </a:ext>
            </a:extLst>
          </p:cNvPr>
          <p:cNvSpPr txBox="1">
            <a:spLocks noChangeArrowheads="1"/>
          </p:cNvSpPr>
          <p:nvPr/>
        </p:nvSpPr>
        <p:spPr bwMode="auto">
          <a:xfrm>
            <a:off x="68058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452622" name="Text Box 60">
            <a:extLst>
              <a:ext uri="{FF2B5EF4-FFF2-40B4-BE49-F238E27FC236}">
                <a16:creationId xmlns:a16="http://schemas.microsoft.com/office/drawing/2014/main" id="{C84C34E0-0BF9-103E-5257-7E37411935F6}"/>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7" name="Oval 29">
            <a:extLst>
              <a:ext uri="{FF2B5EF4-FFF2-40B4-BE49-F238E27FC236}">
                <a16:creationId xmlns:a16="http://schemas.microsoft.com/office/drawing/2014/main" id="{58A536CE-2B08-4D86-A91B-1E13D72302D4}"/>
              </a:ext>
            </a:extLst>
          </p:cNvPr>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13681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500"/>
                            </p:stCondLst>
                            <p:childTnLst>
                              <p:par>
                                <p:cTn id="37" presetID="10" presetClass="entr" presetSubtype="0" fill="hold" grpId="0" nodeType="afterEffect">
                                  <p:stCondLst>
                                    <p:cond delay="1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4"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5"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68998"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6900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69001"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69002"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53</a:t>
            </a:r>
          </a:p>
        </p:txBody>
      </p:sp>
      <p:sp>
        <p:nvSpPr>
          <p:cNvPr id="469003"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a:t>
            </a:r>
          </a:p>
        </p:txBody>
      </p:sp>
      <p:sp>
        <p:nvSpPr>
          <p:cNvPr id="469004" name="Text Box 33"/>
          <p:cNvSpPr txBox="1">
            <a:spLocks noChangeArrowheads="1"/>
          </p:cNvSpPr>
          <p:nvPr/>
        </p:nvSpPr>
        <p:spPr bwMode="auto">
          <a:xfrm>
            <a:off x="70852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69006"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7"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8"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9"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10"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11"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Times New Roman" pitchFamily="-107" charset="0"/>
              <a:ea typeface="ＭＳ Ｐゴシック" charset="0"/>
            </a:endParaRPr>
          </a:p>
        </p:txBody>
      </p:sp>
      <p:sp>
        <p:nvSpPr>
          <p:cNvPr id="2" name="Title 1"/>
          <p:cNvSpPr>
            <a:spLocks noGrp="1"/>
          </p:cNvSpPr>
          <p:nvPr>
            <p:ph type="ctrTitle"/>
          </p:nvPr>
        </p:nvSpPr>
        <p:spPr>
          <a:xfrm>
            <a:off x="3068638" y="1300163"/>
            <a:ext cx="5553892"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b="1" kern="1200" dirty="0">
                <a:solidFill>
                  <a:srgbClr val="51DC00"/>
                </a:solidFill>
                <a:latin typeface="Arial" panose="020B0604020202020204" pitchFamily="34" charset="0"/>
                <a:ea typeface="+mn-ea"/>
                <a:cs typeface="+mn-cs"/>
              </a:rPr>
              <a:t>A R 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1"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7" name="Rectangle 3"/>
          <p:cNvSpPr txBox="1">
            <a:spLocks noChangeArrowheads="1"/>
          </p:cNvSpPr>
          <p:nvPr/>
        </p:nvSpPr>
        <p:spPr bwMode="auto">
          <a:xfrm>
            <a:off x="650875" y="2451100"/>
            <a:ext cx="7242176"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lang="ar-JO" sz="7200" b="1" dirty="0">
                <a:solidFill>
                  <a:srgbClr val="F6FE0A"/>
                </a:solidFill>
                <a:effectLst>
                  <a:outerShdw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ف</a:t>
            </a:r>
            <a:r>
              <a:rPr lang="ar-JO" sz="7200" b="1" dirty="0">
                <a:solidFill>
                  <a:srgbClr val="00B050"/>
                </a:solidFill>
                <a:effectLst>
                  <a:outerShdw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وضى</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72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م</a:t>
            </a:r>
            <a:r>
              <a:rPr kumimoji="0" lang="ar-JO"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لكية</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72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س</a:t>
            </a:r>
            <a:r>
              <a:rPr kumimoji="0" lang="ar-JO"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بي</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b="1" dirty="0">
                <a:solidFill>
                  <a:srgbClr val="92D050"/>
                </a:solidFill>
                <a:latin typeface="Arial" panose="020B0604020202020204" pitchFamily="34" charset="0"/>
                <a:ea typeface="ＭＳ Ｐゴシック" charset="0"/>
                <a:cs typeface="Arial" panose="020B0604020202020204" pitchFamily="34" charset="0"/>
              </a:rPr>
              <a:t>المجتمعات الثلاثة </a:t>
            </a:r>
            <a:r>
              <a:rPr lang="ar-JO" sz="4800" b="1" dirty="0">
                <a:solidFill>
                  <a:srgbClr val="FAFD00"/>
                </a:solidFill>
                <a:latin typeface="Arial" panose="020B0604020202020204" pitchFamily="34" charset="0"/>
                <a:ea typeface="ＭＳ Ｐゴシック" charset="0"/>
                <a:cs typeface="Arial" panose="020B0604020202020204" pitchFamily="34" charset="0"/>
              </a:rPr>
              <a:t>هي:</a:t>
            </a:r>
            <a:endParaRPr lang="en-US" sz="48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8919"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71047"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71048"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71049"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71050"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54</a:t>
            </a:r>
          </a:p>
        </p:txBody>
      </p:sp>
      <p:sp>
        <p:nvSpPr>
          <p:cNvPr id="471051"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6</a:t>
            </a:r>
          </a:p>
        </p:txBody>
      </p:sp>
      <p:sp>
        <p:nvSpPr>
          <p:cNvPr id="471052" name="Text Box 22"/>
          <p:cNvSpPr txBox="1">
            <a:spLocks noChangeArrowheads="1"/>
          </p:cNvSpPr>
          <p:nvPr/>
        </p:nvSpPr>
        <p:spPr bwMode="auto">
          <a:xfrm>
            <a:off x="7085233" y="6269445"/>
            <a:ext cx="15632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3779912" y="5410200"/>
            <a:ext cx="2697088"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سنمغافورة للكتاب المقدس</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cs typeface="Arial" panose="020B0604020202020204" pitchFamily="34" charset="0"/>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cs typeface="Arial" panose="020B0604020202020204" pitchFamily="34"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dirty="0">
                <a:solidFill>
                  <a:srgbClr val="000000"/>
                </a:solidFill>
                <a:latin typeface="Arial" panose="020B0604020202020204" pitchFamily="34" charset="0"/>
                <a:cs typeface="Arial" panose="020B0604020202020204" pitchFamily="34"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dirty="0">
                <a:solidFill>
                  <a:srgbClr val="FFFF00"/>
                </a:solidFill>
                <a:effectLst>
                  <a:glow rad="292100">
                    <a:schemeClr val="tx2">
                      <a:alpha val="89000"/>
                    </a:schemeClr>
                  </a:glow>
                </a:effectLst>
                <a:ea typeface="ＭＳ Ｐゴシック" charset="0"/>
                <a:cs typeface="Arial" panose="020B0604020202020204" pitchFamily="34" charset="0"/>
              </a:rPr>
              <a:t>في البدء</a:t>
            </a:r>
            <a:endParaRPr lang="en-US" sz="11700" dirty="0">
              <a:solidFill>
                <a:srgbClr val="FFFF00"/>
              </a:solidFill>
              <a:effectLst>
                <a:glow rad="292100">
                  <a:schemeClr val="tx2">
                    <a:alpha val="89000"/>
                  </a:schemeClr>
                </a:glow>
              </a:effectLst>
              <a:ea typeface="ＭＳ Ｐゴシック" charset="0"/>
              <a:cs typeface="Arial" panose="020B0604020202020204" pitchFamily="34"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ar-JO" dirty="0">
                <a:solidFill>
                  <a:schemeClr val="bg1"/>
                </a:solidFill>
                <a:ea typeface="ＭＳ Ｐゴシック" charset="0"/>
                <a:cs typeface="Arial" panose="020B0604020202020204" pitchFamily="34" charset="0"/>
              </a:rPr>
              <a:t>مقدمة </a:t>
            </a:r>
          </a:p>
          <a:p>
            <a:pPr eaLnBrk="1" hangingPunct="1"/>
            <a:r>
              <a:rPr lang="ar-JO" dirty="0">
                <a:solidFill>
                  <a:schemeClr val="bg1"/>
                </a:solidFill>
                <a:ea typeface="ＭＳ Ｐゴシック" charset="0"/>
                <a:cs typeface="Arial" panose="020B0604020202020204" pitchFamily="34" charset="0"/>
              </a:rPr>
              <a:t>لسفر التكوين</a:t>
            </a:r>
            <a:endParaRPr lang="en-US"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b="1" dirty="0">
              <a:solidFill>
                <a:srgbClr val="000000"/>
              </a:solidFill>
              <a:latin typeface="Arial" panose="020B0604020202020204" pitchFamily="34" charset="0"/>
            </a:endParaRPr>
          </a:p>
        </p:txBody>
      </p:sp>
      <p:pic>
        <p:nvPicPr>
          <p:cNvPr id="509954" name="Picture 3"/>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09955"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50995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dirty="0" err="1">
                <a:solidFill>
                  <a:schemeClr val="bg1"/>
                </a:solidFill>
                <a:effectLst>
                  <a:glow rad="101600">
                    <a:schemeClr val="tx1"/>
                  </a:glow>
                </a:effectLst>
                <a:ea typeface="ＭＳ Ｐゴシック" charset="0"/>
                <a:cs typeface="Arial" panose="020B0604020202020204" pitchFamily="34" charset="0"/>
              </a:rPr>
              <a:t>Pengenalan</a:t>
            </a:r>
            <a:r>
              <a:rPr lang="en-GB" dirty="0">
                <a:solidFill>
                  <a:schemeClr val="bg1"/>
                </a:solidFill>
                <a:effectLst>
                  <a:glow rad="101600">
                    <a:schemeClr val="tx1"/>
                  </a:glow>
                </a:effectLst>
                <a:ea typeface="ＭＳ Ｐゴシック" charset="0"/>
                <a:cs typeface="Arial" panose="020B0604020202020204" pitchFamily="34" charset="0"/>
              </a:rPr>
              <a:t> kitab </a:t>
            </a:r>
            <a:r>
              <a:rPr lang="en-GB" dirty="0" err="1">
                <a:solidFill>
                  <a:schemeClr val="bg1"/>
                </a:solidFill>
                <a:effectLst>
                  <a:glow rad="101600">
                    <a:schemeClr val="tx1"/>
                  </a:glow>
                </a:effectLst>
                <a:ea typeface="ＭＳ Ｐゴシック" charset="0"/>
                <a:cs typeface="Arial" panose="020B0604020202020204" pitchFamily="34" charset="0"/>
              </a:rPr>
              <a:t>Kejadian</a:t>
            </a:r>
            <a:endParaRPr lang="en-GB" dirty="0">
              <a:solidFill>
                <a:schemeClr val="bg1"/>
              </a:solidFill>
              <a:effectLst>
                <a:glow rad="101600">
                  <a:schemeClr val="tx1"/>
                </a:glow>
              </a:effectLst>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1800" b="1" dirty="0">
              <a:solidFill>
                <a:srgbClr val="000000"/>
              </a:solidFill>
              <a:latin typeface="Arial" panose="020B0604020202020204" pitchFamily="34" charset="0"/>
            </a:endParaRPr>
          </a:p>
        </p:txBody>
      </p:sp>
      <p:pic>
        <p:nvPicPr>
          <p:cNvPr id="512002" name="Picture 3"/>
          <p:cNvPicPr>
            <a:picLocks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0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endParaRPr>
          </a:p>
        </p:txBody>
      </p:sp>
      <p:sp>
        <p:nvSpPr>
          <p:cNvPr id="5120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dirty="0">
                <a:solidFill>
                  <a:schemeClr val="bg1"/>
                </a:solidFill>
                <a:effectLst>
                  <a:glow rad="101600">
                    <a:schemeClr val="tx1"/>
                  </a:glow>
                </a:effectLst>
                <a:ea typeface="ＭＳ Ｐゴシック" charset="0"/>
              </a:rPr>
              <a:t>创世记导论</a:t>
            </a:r>
            <a:endParaRPr lang="en-US" altLang="zh-CN" sz="5400" dirty="0">
              <a:solidFill>
                <a:schemeClr val="bg1"/>
              </a:solidFill>
              <a:effectLst>
                <a:glow rad="101600">
                  <a:schemeClr val="tx1"/>
                </a:glow>
              </a:effectLst>
              <a:ea typeface="ＭＳ Ｐゴシック"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1" y="1508125"/>
            <a:ext cx="41106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نور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179512" y="2879725"/>
            <a:ext cx="416388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والمياه</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208086" y="4708525"/>
            <a:ext cx="413112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واليابسة</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359720" y="1219200"/>
            <a:ext cx="466578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والقمر والنجوم</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347595" y="2879725"/>
            <a:ext cx="463981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347595" y="4708525"/>
            <a:ext cx="4639809"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 3 - 31</a:t>
            </a:r>
            <a:endParaRPr kumimoji="0" lang="en-US"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rPr>
              <a:t>64</a:t>
            </a: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rPr>
              <a:t>خربة</a:t>
            </a:r>
            <a:endParaRPr kumimoji="0" lang="en-US"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rPr>
              <a:t>خالية</a:t>
            </a:r>
            <a:endParaRPr kumimoji="0" lang="en-US"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تشكيل</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ملأ</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ar-JO" sz="5400" dirty="0">
                <a:solidFill>
                  <a:srgbClr val="FAFE1E"/>
                </a:solidFill>
                <a:effectLst>
                  <a:glow rad="101600">
                    <a:schemeClr val="tx1">
                      <a:alpha val="91000"/>
                    </a:schemeClr>
                  </a:glow>
                </a:effectLst>
                <a:ea typeface="ＭＳ Ｐゴシック" charset="0"/>
                <a:cs typeface="Arial" panose="020B0604020202020204" pitchFamily="34" charset="0"/>
              </a:rPr>
              <a:t>أيام الخلق</a:t>
            </a:r>
            <a:endParaRPr lang="en-US" dirty="0">
              <a:effectLst>
                <a:glow rad="101600">
                  <a:schemeClr val="tx1">
                    <a:alpha val="91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1:</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Terang</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2:</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Air &amp;  </a:t>
            </a:r>
            <a:b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b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udara</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dipisahkan</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3:</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Darat</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laut</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dipisahkan</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000"/>
              </a:spcBef>
              <a:buClr>
                <a:srgbClr val="FFFF00"/>
              </a:buClr>
              <a:buSzPct val="100000"/>
              <a:buFont typeface="Times New Roman" charset="0"/>
              <a:buNone/>
              <a:defRPr/>
            </a:pP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Hari 4:</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Matahari</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bulan</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bintang</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diatur</a:t>
            </a:r>
            <a:endParaRPr lang="en-GB" sz="28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5:</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Ikan</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unggas</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panose="020B0604020202020204" pitchFamily="34" charset="0"/>
                <a:cs typeface="Arial" panose="020B0604020202020204" pitchFamily="34" charset="0"/>
              </a:rPr>
              <a:t>Hari</a:t>
            </a:r>
            <a:r>
              <a:rPr lang="en-GB" sz="3600" b="1" dirty="0">
                <a:solidFill>
                  <a:srgbClr val="FFFF00"/>
                </a:solidFill>
                <a:effectLst>
                  <a:glow rad="101600">
                    <a:schemeClr val="tx2"/>
                  </a:glow>
                </a:effectLst>
                <a:latin typeface="Arial" panose="020B0604020202020204" pitchFamily="34" charset="0"/>
                <a:cs typeface="Arial" panose="020B0604020202020204" pitchFamily="34" charset="0"/>
              </a:rPr>
              <a:t> 6:</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Binatang</a:t>
            </a:r>
            <a:r>
              <a:rPr lang="en-GB" sz="3600" b="1" dirty="0">
                <a:solidFill>
                  <a:srgbClr val="FFFFFF"/>
                </a:solidFill>
                <a:effectLst>
                  <a:glow rad="101600">
                    <a:schemeClr val="tx2"/>
                  </a:glow>
                </a:effectLst>
                <a:latin typeface="Arial" panose="020B0604020202020204" pitchFamily="34" charset="0"/>
                <a:cs typeface="Arial" panose="020B0604020202020204" pitchFamily="34" charset="0"/>
              </a:rPr>
              <a:t> &amp; </a:t>
            </a:r>
            <a:r>
              <a:rPr lang="en-GB" sz="3600" b="1" dirty="0" err="1">
                <a:solidFill>
                  <a:srgbClr val="FFFFFF"/>
                </a:solidFill>
                <a:effectLst>
                  <a:glow rad="101600">
                    <a:schemeClr val="tx2"/>
                  </a:glow>
                </a:effectLst>
                <a:latin typeface="Arial" panose="020B0604020202020204" pitchFamily="34" charset="0"/>
                <a:cs typeface="Arial" panose="020B0604020202020204" pitchFamily="34" charset="0"/>
              </a:rPr>
              <a:t>manusia</a:t>
            </a:r>
            <a:endParaRPr lang="en-GB" sz="3600" b="1" dirty="0">
              <a:solidFill>
                <a:srgbClr val="FFFFFF"/>
              </a:solidFill>
              <a:effectLst>
                <a:glow rad="101600">
                  <a:schemeClr val="tx2"/>
                </a:glow>
              </a:effectLst>
              <a:latin typeface="Arial" panose="020B0604020202020204" pitchFamily="34" charset="0"/>
              <a:cs typeface="Arial" panose="020B0604020202020204" pitchFamily="34" charset="0"/>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1" hangingPunct="1">
              <a:spcBef>
                <a:spcPts val="2000"/>
              </a:spcBef>
              <a:buClr>
                <a:srgbClr val="FFFFFF"/>
              </a:buClr>
              <a:buSzPct val="100000"/>
              <a:buFont typeface="Times New Roman" charset="0"/>
              <a:buNone/>
              <a:defRPr/>
            </a:pPr>
            <a:r>
              <a:rPr lang="en-GB" sz="2800" b="1" dirty="0" err="1">
                <a:solidFill>
                  <a:srgbClr val="FFFFFF"/>
                </a:solidFill>
                <a:effectLst>
                  <a:glow rad="101600">
                    <a:schemeClr val="tx2"/>
                  </a:glow>
                </a:effectLst>
                <a:latin typeface="Arial" panose="020B0604020202020204" pitchFamily="34" charset="0"/>
                <a:cs typeface="Arial" panose="020B0604020202020204" pitchFamily="34" charset="0"/>
              </a:rPr>
              <a:t>Kejadian</a:t>
            </a:r>
            <a:r>
              <a:rPr lang="en-GB" sz="2800" b="1" dirty="0">
                <a:solidFill>
                  <a:srgbClr val="FFFFFF"/>
                </a:solidFill>
                <a:effectLst>
                  <a:glow rad="101600">
                    <a:schemeClr val="tx2"/>
                  </a:glow>
                </a:effectLst>
                <a:latin typeface="Arial" panose="020B0604020202020204" pitchFamily="34" charset="0"/>
                <a:cs typeface="Arial" panose="020B0604020202020204" pitchFamily="34" charset="0"/>
              </a:rPr>
              <a:t>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a:defRPr/>
            </a:pPr>
            <a:endParaRPr lang="en-US" sz="2000" b="1" dirty="0">
              <a:effectLst>
                <a:glow rad="101600">
                  <a:schemeClr val="tx2"/>
                </a:glow>
              </a:effectLst>
              <a:latin typeface="Arial" panose="020B0604020202020204" pitchFamily="34" charset="0"/>
              <a:cs typeface="Arial" panose="020B0604020202020204" pitchFamily="34" charset="0"/>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FFFFF"/>
              </a:buClr>
              <a:buSzPct val="100000"/>
              <a:buFont typeface="Times New Roman" charset="0"/>
              <a:buNone/>
              <a:defRPr/>
            </a:pPr>
            <a:r>
              <a:rPr lang="en-GB" sz="2000" b="1" dirty="0">
                <a:solidFill>
                  <a:srgbClr val="FFFFFF"/>
                </a:solidFill>
                <a:effectLst>
                  <a:glow rad="101600">
                    <a:schemeClr val="tx2"/>
                  </a:glow>
                </a:effectLst>
                <a:latin typeface="Arial" panose="020B0604020202020204" pitchFamily="34" charset="0"/>
                <a:cs typeface="Arial" panose="020B0604020202020204" pitchFamily="34" charset="0"/>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eaLnBrk="0" hangingPunct="0">
              <a:defRPr/>
            </a:pPr>
            <a:endParaRPr lang="en-US" sz="1600" b="1" dirty="0">
              <a:solidFill>
                <a:srgbClr val="000000"/>
              </a:solidFill>
              <a:effectLst>
                <a:glow rad="101600">
                  <a:schemeClr val="tx2"/>
                </a:glow>
              </a:effectLst>
              <a:latin typeface="Arial" panose="020B0604020202020204" pitchFamily="34" charset="0"/>
              <a:cs typeface="Arial" panose="020B0604020202020204" pitchFamily="34" charset="0"/>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AFE1E"/>
              </a:buClr>
              <a:buSzPct val="100000"/>
              <a:buFont typeface="Times New Roman" charset="0"/>
              <a:buNone/>
              <a:defRPr/>
            </a:pPr>
            <a:r>
              <a:rPr lang="en-GB" sz="4800" b="1" dirty="0">
                <a:solidFill>
                  <a:srgbClr val="FAFE1E"/>
                </a:solidFill>
                <a:effectLst>
                  <a:glow rad="101600">
                    <a:schemeClr val="tx2"/>
                  </a:glow>
                </a:effectLst>
                <a:latin typeface="Arial" panose="020B0604020202020204" pitchFamily="34" charset="0"/>
                <a:cs typeface="Arial" panose="020B0604020202020204" pitchFamily="34" charset="0"/>
              </a:rPr>
              <a:t>Hari-</a:t>
            </a:r>
            <a:r>
              <a:rPr lang="en-GB" sz="4800" b="1" dirty="0" err="1">
                <a:solidFill>
                  <a:srgbClr val="FAFE1E"/>
                </a:solidFill>
                <a:effectLst>
                  <a:glow rad="101600">
                    <a:schemeClr val="tx2"/>
                  </a:glow>
                </a:effectLst>
                <a:latin typeface="Arial" panose="020B0604020202020204" pitchFamily="34" charset="0"/>
                <a:cs typeface="Arial" panose="020B0604020202020204" pitchFamily="34" charset="0"/>
              </a:rPr>
              <a:t>hari</a:t>
            </a:r>
            <a:r>
              <a:rPr lang="en-GB" sz="4800" b="1" dirty="0">
                <a:solidFill>
                  <a:srgbClr val="FAFE1E"/>
                </a:solidFill>
                <a:effectLst>
                  <a:glow rad="101600">
                    <a:schemeClr val="tx2"/>
                  </a:glow>
                </a:effectLst>
                <a:latin typeface="Arial" panose="020B0604020202020204" pitchFamily="34" charset="0"/>
                <a:cs typeface="Arial" panose="020B0604020202020204" pitchFamily="34" charset="0"/>
              </a:rPr>
              <a:t> </a:t>
            </a:r>
            <a:r>
              <a:rPr lang="en-GB" sz="4800" b="1" dirty="0" err="1">
                <a:solidFill>
                  <a:srgbClr val="FAFE1E"/>
                </a:solidFill>
                <a:effectLst>
                  <a:glow rad="101600">
                    <a:schemeClr val="tx2"/>
                  </a:glow>
                </a:effectLst>
                <a:latin typeface="Arial" panose="020B0604020202020204" pitchFamily="34" charset="0"/>
                <a:cs typeface="Arial" panose="020B0604020202020204" pitchFamily="34" charset="0"/>
              </a:rPr>
              <a:t>penciptaan</a:t>
            </a:r>
            <a:endParaRPr lang="en-GB" sz="4800" b="1" dirty="0">
              <a:solidFill>
                <a:srgbClr val="FAFE1E"/>
              </a:solidFill>
              <a:effectLst>
                <a:glow rad="101600">
                  <a:schemeClr val="tx2"/>
                </a:glow>
              </a:effectLst>
              <a:latin typeface="Arial" panose="020B0604020202020204" pitchFamily="34" charset="0"/>
              <a:cs typeface="Arial" panose="020B0604020202020204" pitchFamily="34" charset="0"/>
            </a:endParaRPr>
          </a:p>
        </p:txBody>
      </p:sp>
      <p:sp>
        <p:nvSpPr>
          <p:cNvPr id="516118" name="Title 1"/>
          <p:cNvSpPr>
            <a:spLocks noGrp="1"/>
          </p:cNvSpPr>
          <p:nvPr>
            <p:ph type="title" idx="4294967295"/>
          </p:nvPr>
        </p:nvSpPr>
        <p:spPr>
          <a:xfrm>
            <a:off x="-31750" y="-674688"/>
            <a:ext cx="9067800" cy="571500"/>
          </a:xfrm>
        </p:spPr>
        <p:txBody>
          <a:bodyPr/>
          <a:lstStyle/>
          <a:p>
            <a:r>
              <a:rPr lang="en-US" sz="3200" dirty="0">
                <a:ea typeface="ＭＳ Ｐゴシック" charset="0"/>
                <a:cs typeface="Arial" panose="020B0604020202020204" pitchFamily="34" charset="0"/>
              </a:rPr>
              <a:t>Days of Creation in Bahasa Indonesian</a:t>
            </a:r>
          </a:p>
        </p:txBody>
      </p:sp>
    </p:spTree>
  </p:cSld>
  <p:clrMapOvr>
    <a:masterClrMapping/>
  </p:clrMapOvr>
  <p:transition spd="med">
    <p:randomBar dir="vert"/>
  </p:transition>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19445</TotalTime>
  <Words>7828</Words>
  <Application>Microsoft Macintosh PowerPoint</Application>
  <PresentationFormat>On-screen Show (4:3)</PresentationFormat>
  <Paragraphs>1774</Paragraphs>
  <Slides>146</Slides>
  <Notes>133</Notes>
  <HiddenSlides>1</HiddenSlides>
  <MMClips>0</MMClips>
  <ScaleCrop>false</ScaleCrop>
  <HeadingPairs>
    <vt:vector size="6" baseType="variant">
      <vt:variant>
        <vt:lpstr>Fonts Used</vt:lpstr>
      </vt:variant>
      <vt:variant>
        <vt:i4>24</vt:i4>
      </vt:variant>
      <vt:variant>
        <vt:lpstr>Theme</vt:lpstr>
      </vt:variant>
      <vt:variant>
        <vt:i4>54</vt:i4>
      </vt:variant>
      <vt:variant>
        <vt:lpstr>Slide Titles</vt:lpstr>
      </vt:variant>
      <vt:variant>
        <vt:i4>146</vt:i4>
      </vt:variant>
    </vt:vector>
  </HeadingPairs>
  <TitlesOfParts>
    <vt:vector size="224" baseType="lpstr">
      <vt:lpstr>26</vt:lpstr>
      <vt:lpstr>楷体</vt:lpstr>
      <vt:lpstr>Kosher-Normal</vt:lpstr>
      <vt:lpstr>Limon F1</vt:lpstr>
      <vt:lpstr>Limon S1</vt:lpstr>
      <vt:lpstr>ＭＳ Ｐゴシック</vt:lpstr>
      <vt:lpstr>SimSun</vt:lpstr>
      <vt:lpstr>Times</vt:lpstr>
      <vt:lpstr>ヒラギノ角ゴ Pro W3</vt:lpstr>
      <vt:lpstr>Arial</vt:lpstr>
      <vt:lpstr>Calibri</vt:lpstr>
      <vt:lpstr>Comic Sans MS</vt:lpstr>
      <vt:lpstr>Garamond</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Blue Diagonal</vt:lpstr>
      <vt:lpstr>Default Design</vt:lpstr>
      <vt:lpstr>Stream</vt:lpstr>
      <vt:lpstr>2_Blank Presentation</vt:lpstr>
      <vt:lpstr>Cascade</vt:lpstr>
      <vt:lpstr>5_Default Design</vt:lpstr>
      <vt:lpstr>7_Default Design</vt:lpstr>
      <vt:lpstr>9_Default Design</vt:lpstr>
      <vt:lpstr>6_Blank Presentation</vt:lpstr>
      <vt:lpstr>10_Default Design</vt:lpstr>
      <vt:lpstr>4_Beam</vt:lpstr>
      <vt:lpstr>1_Orbit</vt:lpstr>
      <vt:lpstr>11_Default Design</vt:lpstr>
      <vt:lpstr>1_Cascade</vt:lpstr>
      <vt:lpstr>7_Blank Presentation</vt:lpstr>
      <vt:lpstr>8_Blank Presentation</vt:lpstr>
      <vt:lpstr>50_Blank Presentation</vt:lpstr>
      <vt:lpstr>28_Default Design</vt:lpstr>
      <vt:lpstr>1_Default Design</vt:lpstr>
      <vt:lpstr>4_Default Design</vt:lpstr>
      <vt:lpstr>untitled 2</vt:lpstr>
      <vt:lpstr>Capsules</vt:lpstr>
      <vt:lpstr>8_Default Design</vt:lpstr>
      <vt:lpstr>3_Blue Diagonal</vt:lpstr>
      <vt:lpstr>預設簡報設計</vt:lpstr>
      <vt:lpstr>2_Blue Diagonal</vt:lpstr>
      <vt:lpstr>18_Blank Presentation</vt:lpstr>
      <vt:lpstr>10_Office Theme</vt:lpstr>
      <vt:lpstr>4_Blue Diagonal</vt:lpstr>
      <vt:lpstr>2_Default Design</vt:lpstr>
      <vt:lpstr>11_Blank Presentation</vt:lpstr>
      <vt:lpstr>51_Blank Presentation</vt:lpstr>
      <vt:lpstr>6_Orbit</vt:lpstr>
      <vt:lpstr>34_Default Design</vt:lpstr>
      <vt:lpstr>9_Blank Presentation</vt:lpstr>
      <vt:lpstr>3_Blank Presentation</vt:lpstr>
      <vt:lpstr>5_Beam</vt:lpstr>
      <vt:lpstr>White on Black Background</vt:lpstr>
      <vt:lpstr>7_Beam</vt:lpstr>
      <vt:lpstr>Clipboard</vt:lpstr>
      <vt:lpstr>4_Blank Presentation</vt:lpstr>
      <vt:lpstr>untitled 1</vt:lpstr>
      <vt:lpstr>1_untitled 2</vt:lpstr>
      <vt:lpstr>3_untitled 1</vt:lpstr>
      <vt:lpstr>1_untitled 1</vt:lpstr>
      <vt:lpstr>1_Beam</vt:lpstr>
      <vt:lpstr>21_Default Design</vt:lpstr>
      <vt:lpstr>3_Default Design</vt:lpstr>
      <vt:lpstr>8_Beam</vt:lpstr>
      <vt:lpstr>5_Blue Diagonal</vt:lpstr>
      <vt:lpstr>Beam</vt:lpstr>
      <vt:lpstr>10_Blank Presentation</vt:lpstr>
      <vt:lpstr>52_Blank Presentation</vt:lpstr>
      <vt:lpstr>3_Cascade</vt:lpstr>
      <vt:lpstr>وصف مساق مسح العهد الجديد</vt:lpstr>
      <vt:lpstr>عرف عن نفسك</vt:lpstr>
      <vt:lpstr>من أنا؟ (جذور العائلة)</vt:lpstr>
      <vt:lpstr>من أنا؟ (جذور التعليم)</vt:lpstr>
      <vt:lpstr>من أنا؟ (شغفي)</vt:lpstr>
      <vt:lpstr>خيارات الملاحظات</vt:lpstr>
      <vt:lpstr>قائمة تسجيل الرسائل البولسية</vt:lpstr>
      <vt:lpstr>WOW Women’s Ministry</vt:lpstr>
      <vt:lpstr>مدرسة المجتمع الدولية (تأسست عام 1993)</vt:lpstr>
      <vt:lpstr>لدى مدرسة المجتمع الدولية 400 طالباً</vt:lpstr>
      <vt:lpstr>أولادنا الثلاثة</vt:lpstr>
      <vt:lpstr>أولادنا الثلاثة</vt:lpstr>
      <vt:lpstr>The Griffiths  28 Nov 2019</vt:lpstr>
      <vt:lpstr>كيرت (٣٩) وكارا يمتلكان مؤسسة استشارات لشؤون الموظفين قرب سياتل</vt:lpstr>
      <vt:lpstr>KURT &amp; CARA OWN TANDEM MOTION</vt:lpstr>
      <vt:lpstr>كيرت (٣٩) وكارا يمتلكان مؤسسة استشارات لشؤون الموظفين قرب سياتل</vt:lpstr>
      <vt:lpstr>حفيده كادون البالغ من العمر 3 سنوات</vt:lpstr>
      <vt:lpstr>ستيفن، كاتي، جيسي ونورا في دنفر</vt:lpstr>
      <vt:lpstr>حفيدنا جيسي البالغ من العمر ست سنوات</vt:lpstr>
      <vt:lpstr>حفيدتنا نورا، عمرها أربع سنوات</vt:lpstr>
      <vt:lpstr> ستيفن (٣٦) يدرب طياري المتحدة في دينفر</vt:lpstr>
      <vt:lpstr>جون (٣٣) تزوَّج كلُوي في باسادينا، كاليفورنيا</vt:lpstr>
      <vt:lpstr>موقع من تصميم جون</vt:lpstr>
      <vt:lpstr>Our People</vt:lpstr>
      <vt:lpstr>شعب الطرق المتقاطعة• حزيران 2021</vt:lpstr>
      <vt:lpstr>Our People</vt:lpstr>
      <vt:lpstr>Our People</vt:lpstr>
      <vt:lpstr>ريك وسوزان 2006 - 2021</vt:lpstr>
      <vt:lpstr>كلية الكتاب المقدس سنغافورة</vt:lpstr>
      <vt:lpstr>قمت بالإشراف على طلاب الدكتوراه في الخدمة في كلية سنغافورة للكتاب المقدَّس – (2012 - 2021م)</vt:lpstr>
      <vt:lpstr>Leading Change &amp; Conflict Resolution  (Dr. Alan McMahan Oct 2016)</vt:lpstr>
      <vt:lpstr>طلاب كلية سنغافورة للكتاب المقدس</vt:lpstr>
      <vt:lpstr>شقتنا في كلية سنغافورة للكتاب المقدس</vt:lpstr>
      <vt:lpstr>مجموعة الخدمة الرعوية  في كلية سنغافورة للكتاب المقدس</vt:lpstr>
      <vt:lpstr>المساقات التي قمت بتدريسها منذ عام 1991م</vt:lpstr>
      <vt:lpstr>مؤسستنا الإرسالية</vt:lpstr>
      <vt:lpstr>أساتذة مؤسستنا في إسرائيل</vt:lpstr>
      <vt:lpstr>سوزان وريك                   في جبل الزيتون</vt:lpstr>
      <vt:lpstr>Dead Sea Mud</vt:lpstr>
      <vt:lpstr>اكرزوا للخليقة كلها (مرقس 16: 15)</vt:lpstr>
      <vt:lpstr>نظام ملف الواجبات</vt:lpstr>
      <vt:lpstr>TBB</vt:lpstr>
      <vt:lpstr>TBB Vision</vt:lpstr>
      <vt:lpstr>Dr John Fryman</vt:lpstr>
      <vt:lpstr>PowerPoint Presentation</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Chinese (Mandarin)</vt:lpstr>
      <vt:lpstr>PowerPoint Presentation</vt:lpstr>
      <vt:lpstr>العرض التقديمي ( 945 شريحة ) كتاب الطالب ( 100 صفحة ) مخطوطة المعلم ( 400 صفحة )</vt:lpstr>
      <vt:lpstr>PowerPoint Presentation</vt:lpstr>
      <vt:lpstr>ملف من 10 مجلدات</vt:lpstr>
      <vt:lpstr>افتح  ملف كتابك المقدس</vt:lpstr>
      <vt:lpstr>افتح ملف كتابك المقدس</vt:lpstr>
      <vt:lpstr>C 4 3 S J </vt:lpstr>
      <vt:lpstr>5 كلمات أو عبارات مفتاحية</vt:lpstr>
      <vt:lpstr>5 كلمات أو عبارات مفتاحية</vt:lpstr>
      <vt:lpstr>5 كلمات أو عبارات مفتاحية</vt:lpstr>
      <vt:lpstr>الشخصيات الأربعة هم : </vt:lpstr>
      <vt:lpstr>PowerPoint Presentation</vt:lpstr>
      <vt:lpstr>الشخصيات الأربعة هم :</vt:lpstr>
      <vt:lpstr>PowerPoint Presentation</vt:lpstr>
      <vt:lpstr>5 كلمات أو عبارات مفتاحية</vt:lpstr>
      <vt:lpstr>A R C</vt:lpstr>
      <vt:lpstr>المجتمعات الثلاثة هي :</vt:lpstr>
      <vt:lpstr>PowerPoint Presentation</vt:lpstr>
      <vt:lpstr>PowerPoint Presentation</vt:lpstr>
      <vt:lpstr>PowerPoint Presentation</vt:lpstr>
      <vt:lpstr>PowerPoint Presentation</vt:lpstr>
      <vt:lpstr>ملف كتابك المقدس الذهني الجديد</vt:lpstr>
      <vt:lpstr>فتح ملف كتابك المقدس</vt:lpstr>
      <vt:lpstr>فتح ملف كتابك المقدس</vt:lpstr>
      <vt:lpstr>C 4 3 S J </vt:lpstr>
      <vt:lpstr>5 كلمات أو عبارات رئيسية</vt:lpstr>
      <vt:lpstr>5 كلمات أو عبارات رئيسية</vt:lpstr>
      <vt:lpstr>الشخصيات الأربعة هم:</vt:lpstr>
      <vt:lpstr>يجب  أن  يحكم القاضي</vt:lpstr>
      <vt:lpstr>5 كلمات أو عبارات رئيسية</vt:lpstr>
      <vt:lpstr>A R C</vt:lpstr>
      <vt:lpstr>المجتمعات الثلاثة هي:</vt:lpstr>
      <vt:lpstr>طلاب كلية سنغافورة للكتاب المقدس</vt:lpstr>
      <vt:lpstr>في البدء</vt:lpstr>
      <vt:lpstr>"pada mulanya"</vt:lpstr>
      <vt:lpstr>"起初"</vt:lpstr>
      <vt:lpstr>أيام الخلق</vt:lpstr>
      <vt:lpstr>Days of Creation in Bahasa Indonesian</vt:lpstr>
      <vt:lpstr>六天的创造</vt:lpstr>
      <vt:lpstr>مسح العهد الجديد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الصينية</vt:lpstr>
      <vt:lpstr>الأندونيسية</vt:lpstr>
      <vt:lpstr>المنغولية</vt:lpstr>
      <vt:lpstr>الفيتنامية</vt:lpstr>
      <vt:lpstr>العربية </vt:lpstr>
      <vt:lpstr>BibleStudyDownloads.org</vt:lpstr>
      <vt:lpstr>الخدمات في آسيا</vt:lpstr>
      <vt:lpstr>التعليم 1994-2021</vt:lpstr>
      <vt:lpstr>أحصل على بطاقة الصلاة الخاصة بنا</vt:lpstr>
      <vt:lpstr>قادنا الله من آسيا إلى الشرق الأوسط وشمال أفريقيا</vt:lpstr>
      <vt:lpstr>Amman International Church</vt:lpstr>
      <vt:lpstr>العربية</vt:lpstr>
      <vt:lpstr>وصف المساق</vt:lpstr>
      <vt:lpstr>أهداف المساق</vt:lpstr>
      <vt:lpstr>فوائد الإنترنت</vt:lpstr>
      <vt:lpstr>مواقعنا الأربعة</vt:lpstr>
      <vt:lpstr>كيفية الدخول إلى برنامج مودل ...</vt:lpstr>
      <vt:lpstr>يرافق الإمتحان النهائي كتاب مغلق</vt:lpstr>
      <vt:lpstr>تقدير طالب التخرج</vt:lpstr>
      <vt:lpstr>أمور أخرى</vt:lpstr>
      <vt:lpstr>تصميم المساق</vt:lpstr>
      <vt:lpstr>قائمة مرتبة لكل أسفار العهد الجديد</vt:lpstr>
      <vt:lpstr>بناء العهد الجديد</vt:lpstr>
      <vt:lpstr>ملاحظات على           هيكل العهد الجديد</vt:lpstr>
      <vt:lpstr>ملاحظات على          هيكل العهد الجديد</vt:lpstr>
      <vt:lpstr>ملاحظات على          هيكل العهد الجديد</vt:lpstr>
      <vt:lpstr>تصميم المساق</vt:lpstr>
      <vt:lpstr>كتاب العهد الجديد</vt:lpstr>
      <vt:lpstr>كتاب العهد الجديد</vt:lpstr>
      <vt:lpstr>كتاب العهد الجديد</vt:lpstr>
      <vt:lpstr>تصميم المساق</vt:lpstr>
      <vt:lpstr>الكلمات المفتاحية لأسفار العهد الجديد</vt:lpstr>
      <vt:lpstr>الكلمات المفتاحية لأسفار العهد الجديد</vt:lpstr>
      <vt:lpstr>الكلمات المفتاحية لأسفار العهد الجديد</vt:lpstr>
      <vt:lpstr>تصميم المساق</vt:lpstr>
      <vt:lpstr>نظرة عامة إلى رسائل بولس</vt:lpstr>
      <vt:lpstr>Black</vt:lpstr>
      <vt:lpstr>مسح العهد الجديد • BibleStudyDownloads.org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Rick Griffith</dc:creator>
  <cp:keywords/>
  <dc:description/>
  <cp:lastModifiedBy>Rick Griffith</cp:lastModifiedBy>
  <cp:revision>533</cp:revision>
  <dcterms:created xsi:type="dcterms:W3CDTF">2009-01-06T13:25:15Z</dcterms:created>
  <dcterms:modified xsi:type="dcterms:W3CDTF">2026-01-22T08:55:40Z</dcterms:modified>
  <cp:category/>
</cp:coreProperties>
</file>