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2.xml" ContentType="application/vnd.openxmlformats-officedocument.theme+xml"/>
  <Override PartName="/ppt/slideLayouts/slideLayout98.xml" ContentType="application/vnd.openxmlformats-officedocument.presentationml.slideLayout+xml"/>
  <Override PartName="/ppt/theme/theme1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6.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7.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9.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0.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1.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3.xml" ContentType="application/vnd.openxmlformats-officedocument.theme+xml"/>
  <Override PartName="/ppt/slideLayouts/slideLayout215.xml" ContentType="application/vnd.openxmlformats-officedocument.presentationml.slideLayout+xml"/>
  <Override PartName="/ppt/theme/theme24.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5.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6.xml" ContentType="application/vnd.openxmlformats-officedocument.theme+xml"/>
  <Override PartName="/ppt/slideLayouts/slideLayout242.xml" ContentType="application/vnd.openxmlformats-officedocument.presentationml.slideLayout+xml"/>
  <Override PartName="/ppt/theme/theme27.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8.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9.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30.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1.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2.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3.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4.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5.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6.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7.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8.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9.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40.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41.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42.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43.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4.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5.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6.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7.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8.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9.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50.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51.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52.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9" r:id="rId2"/>
    <p:sldMasterId id="2147483655" r:id="rId3"/>
    <p:sldMasterId id="2147483949" r:id="rId4"/>
    <p:sldMasterId id="2147483964" r:id="rId5"/>
    <p:sldMasterId id="2147484146" r:id="rId6"/>
    <p:sldMasterId id="2147484322" r:id="rId7"/>
    <p:sldMasterId id="2147493503" r:id="rId8"/>
    <p:sldMasterId id="2147493506" r:id="rId9"/>
    <p:sldMasterId id="2147495406" r:id="rId10"/>
    <p:sldMasterId id="2147512070" r:id="rId11"/>
    <p:sldMasterId id="2147512082" r:id="rId12"/>
    <p:sldMasterId id="2147512228" r:id="rId13"/>
    <p:sldMasterId id="2147512244" r:id="rId14"/>
    <p:sldMasterId id="2147512256" r:id="rId15"/>
    <p:sldMasterId id="2147512269" r:id="rId16"/>
    <p:sldMasterId id="2147512282" r:id="rId17"/>
    <p:sldMasterId id="2147512308" r:id="rId18"/>
    <p:sldMasterId id="2147512324" r:id="rId19"/>
    <p:sldMasterId id="2147512338" r:id="rId20"/>
    <p:sldMasterId id="2147512362" r:id="rId21"/>
    <p:sldMasterId id="2147512386" r:id="rId22"/>
    <p:sldMasterId id="2147512398" r:id="rId23"/>
    <p:sldMasterId id="2147512410" r:id="rId24"/>
    <p:sldMasterId id="2147512412" r:id="rId25"/>
    <p:sldMasterId id="2147512426" r:id="rId26"/>
    <p:sldMasterId id="2147512440" r:id="rId27"/>
    <p:sldMasterId id="2147512442" r:id="rId28"/>
    <p:sldMasterId id="2147512445" r:id="rId29"/>
    <p:sldMasterId id="2147512457" r:id="rId30"/>
    <p:sldMasterId id="2147512471" r:id="rId31"/>
    <p:sldMasterId id="2147512485" r:id="rId32"/>
    <p:sldMasterId id="2147512497" r:id="rId33"/>
    <p:sldMasterId id="2147512511" r:id="rId34"/>
    <p:sldMasterId id="2147512523" r:id="rId35"/>
    <p:sldMasterId id="2147512535" r:id="rId36"/>
    <p:sldMasterId id="2147512547" r:id="rId37"/>
    <p:sldMasterId id="2147512559" r:id="rId38"/>
    <p:sldMasterId id="2147512571" r:id="rId39"/>
    <p:sldMasterId id="2147512584" r:id="rId40"/>
    <p:sldMasterId id="2147512596" r:id="rId41"/>
    <p:sldMasterId id="2147512608" r:id="rId42"/>
    <p:sldMasterId id="2147512620" r:id="rId43"/>
    <p:sldMasterId id="2147512632" r:id="rId44"/>
    <p:sldMasterId id="2147512644" r:id="rId45"/>
    <p:sldMasterId id="2147512647" r:id="rId46"/>
    <p:sldMasterId id="2147512651" r:id="rId47"/>
    <p:sldMasterId id="2147512663" r:id="rId48"/>
    <p:sldMasterId id="2147512679" r:id="rId49"/>
    <p:sldMasterId id="2147512691" r:id="rId50"/>
    <p:sldMasterId id="2147512703" r:id="rId51"/>
    <p:sldMasterId id="2147512715" r:id="rId52"/>
    <p:sldMasterId id="2147512727" r:id="rId53"/>
  </p:sldMasterIdLst>
  <p:notesMasterIdLst>
    <p:notesMasterId r:id="rId197"/>
  </p:notesMasterIdLst>
  <p:sldIdLst>
    <p:sldId id="291" r:id="rId54"/>
    <p:sldId id="475" r:id="rId55"/>
    <p:sldId id="663" r:id="rId56"/>
    <p:sldId id="659" r:id="rId57"/>
    <p:sldId id="499" r:id="rId58"/>
    <p:sldId id="5218" r:id="rId59"/>
    <p:sldId id="4095" r:id="rId60"/>
    <p:sldId id="618" r:id="rId61"/>
    <p:sldId id="651" r:id="rId62"/>
    <p:sldId id="613" r:id="rId63"/>
    <p:sldId id="3683" r:id="rId64"/>
    <p:sldId id="3684" r:id="rId65"/>
    <p:sldId id="5698" r:id="rId66"/>
    <p:sldId id="5699" r:id="rId67"/>
    <p:sldId id="5362" r:id="rId68"/>
    <p:sldId id="3686" r:id="rId69"/>
    <p:sldId id="3693" r:id="rId70"/>
    <p:sldId id="3688" r:id="rId71"/>
    <p:sldId id="5700" r:id="rId72"/>
    <p:sldId id="715" r:id="rId73"/>
    <p:sldId id="2591" r:id="rId74"/>
    <p:sldId id="5701" r:id="rId75"/>
    <p:sldId id="549" r:id="rId76"/>
    <p:sldId id="716" r:id="rId77"/>
    <p:sldId id="2600" r:id="rId78"/>
    <p:sldId id="445" r:id="rId79"/>
    <p:sldId id="2593" r:id="rId80"/>
    <p:sldId id="5216" r:id="rId81"/>
    <p:sldId id="5217" r:id="rId82"/>
    <p:sldId id="405" r:id="rId83"/>
    <p:sldId id="406" r:id="rId84"/>
    <p:sldId id="661" r:id="rId85"/>
    <p:sldId id="487" r:id="rId86"/>
    <p:sldId id="409" r:id="rId87"/>
    <p:sldId id="513" r:id="rId88"/>
    <p:sldId id="302" r:id="rId89"/>
    <p:sldId id="412" r:id="rId90"/>
    <p:sldId id="625" r:id="rId91"/>
    <p:sldId id="5692" r:id="rId92"/>
    <p:sldId id="5693" r:id="rId93"/>
    <p:sldId id="626" r:id="rId94"/>
    <p:sldId id="453" r:id="rId95"/>
    <p:sldId id="363" r:id="rId96"/>
    <p:sldId id="364" r:id="rId97"/>
    <p:sldId id="365" r:id="rId98"/>
    <p:sldId id="366" r:id="rId99"/>
    <p:sldId id="367" r:id="rId100"/>
    <p:sldId id="368" r:id="rId101"/>
    <p:sldId id="369" r:id="rId102"/>
    <p:sldId id="370" r:id="rId103"/>
    <p:sldId id="371" r:id="rId104"/>
    <p:sldId id="372" r:id="rId105"/>
    <p:sldId id="373" r:id="rId106"/>
    <p:sldId id="374" r:id="rId107"/>
    <p:sldId id="375" r:id="rId108"/>
    <p:sldId id="376" r:id="rId109"/>
    <p:sldId id="377" r:id="rId110"/>
    <p:sldId id="379" r:id="rId111"/>
    <p:sldId id="5703" r:id="rId112"/>
    <p:sldId id="3690" r:id="rId113"/>
    <p:sldId id="5570" r:id="rId114"/>
    <p:sldId id="341" r:id="rId115"/>
    <p:sldId id="5571" r:id="rId116"/>
    <p:sldId id="5572" r:id="rId117"/>
    <p:sldId id="5573" r:id="rId118"/>
    <p:sldId id="279" r:id="rId119"/>
    <p:sldId id="752" r:id="rId120"/>
    <p:sldId id="753" r:id="rId121"/>
    <p:sldId id="5574" r:id="rId122"/>
    <p:sldId id="281" r:id="rId123"/>
    <p:sldId id="327" r:id="rId124"/>
    <p:sldId id="5575" r:id="rId125"/>
    <p:sldId id="754" r:id="rId126"/>
    <p:sldId id="5704" r:id="rId127"/>
    <p:sldId id="5576" r:id="rId128"/>
    <p:sldId id="5705" r:id="rId129"/>
    <p:sldId id="5706" r:id="rId130"/>
    <p:sldId id="5577" r:id="rId131"/>
    <p:sldId id="288" r:id="rId132"/>
    <p:sldId id="5578" r:id="rId133"/>
    <p:sldId id="460" r:id="rId134"/>
    <p:sldId id="461" r:id="rId135"/>
    <p:sldId id="462" r:id="rId136"/>
    <p:sldId id="463" r:id="rId137"/>
    <p:sldId id="5707" r:id="rId138"/>
    <p:sldId id="466" r:id="rId139"/>
    <p:sldId id="467" r:id="rId140"/>
    <p:sldId id="5708" r:id="rId141"/>
    <p:sldId id="471" r:id="rId142"/>
    <p:sldId id="472" r:id="rId143"/>
    <p:sldId id="2586" r:id="rId144"/>
    <p:sldId id="447" r:id="rId145"/>
    <p:sldId id="505" r:id="rId146"/>
    <p:sldId id="506" r:id="rId147"/>
    <p:sldId id="437" r:id="rId148"/>
    <p:sldId id="417" r:id="rId149"/>
    <p:sldId id="432" r:id="rId150"/>
    <p:sldId id="4045" r:id="rId151"/>
    <p:sldId id="668" r:id="rId152"/>
    <p:sldId id="669" r:id="rId153"/>
    <p:sldId id="701" r:id="rId154"/>
    <p:sldId id="700" r:id="rId155"/>
    <p:sldId id="4052" r:id="rId156"/>
    <p:sldId id="703" r:id="rId157"/>
    <p:sldId id="704" r:id="rId158"/>
    <p:sldId id="705" r:id="rId159"/>
    <p:sldId id="708" r:id="rId160"/>
    <p:sldId id="706" r:id="rId161"/>
    <p:sldId id="707" r:id="rId162"/>
    <p:sldId id="3682" r:id="rId163"/>
    <p:sldId id="587" r:id="rId164"/>
    <p:sldId id="2580" r:id="rId165"/>
    <p:sldId id="2587" r:id="rId166"/>
    <p:sldId id="2570" r:id="rId167"/>
    <p:sldId id="2555" r:id="rId168"/>
    <p:sldId id="3692" r:id="rId169"/>
    <p:sldId id="2571" r:id="rId170"/>
    <p:sldId id="5694" r:id="rId171"/>
    <p:sldId id="5695" r:id="rId172"/>
    <p:sldId id="502" r:id="rId173"/>
    <p:sldId id="636" r:id="rId174"/>
    <p:sldId id="294" r:id="rId175"/>
    <p:sldId id="591" r:id="rId176"/>
    <p:sldId id="3671" r:id="rId177"/>
    <p:sldId id="266" r:id="rId178"/>
    <p:sldId id="4050" r:id="rId179"/>
    <p:sldId id="4046" r:id="rId180"/>
    <p:sldId id="386" r:id="rId181"/>
    <p:sldId id="387" r:id="rId182"/>
    <p:sldId id="388" r:id="rId183"/>
    <p:sldId id="395" r:id="rId184"/>
    <p:sldId id="4049" r:id="rId185"/>
    <p:sldId id="284" r:id="rId186"/>
    <p:sldId id="285" r:id="rId187"/>
    <p:sldId id="286" r:id="rId188"/>
    <p:sldId id="4048" r:id="rId189"/>
    <p:sldId id="308" r:id="rId190"/>
    <p:sldId id="309" r:id="rId191"/>
    <p:sldId id="310" r:id="rId192"/>
    <p:sldId id="276" r:id="rId193"/>
    <p:sldId id="5533" r:id="rId194"/>
    <p:sldId id="316" r:id="rId195"/>
    <p:sldId id="4051" r:id="rId19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D4DF"/>
    <a:srgbClr val="010000"/>
    <a:srgbClr val="040401"/>
    <a:srgbClr val="0066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034"/>
    <p:restoredTop sz="83859" autoAdjust="0"/>
  </p:normalViewPr>
  <p:slideViewPr>
    <p:cSldViewPr>
      <p:cViewPr varScale="1">
        <p:scale>
          <a:sx n="128" d="100"/>
          <a:sy n="128" d="100"/>
        </p:scale>
        <p:origin x="1352" y="176"/>
      </p:cViewPr>
      <p:guideLst>
        <p:guide orient="horz" pos="2160"/>
        <p:guide pos="2880"/>
      </p:guideLst>
    </p:cSldViewPr>
  </p:slideViewPr>
  <p:outlineViewPr>
    <p:cViewPr>
      <p:scale>
        <a:sx n="33" d="100"/>
        <a:sy n="33" d="100"/>
      </p:scale>
      <p:origin x="0" y="1371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0.xml"/><Relationship Id="rId84" Type="http://schemas.openxmlformats.org/officeDocument/2006/relationships/slide" Target="slides/slide31.xml"/><Relationship Id="rId138" Type="http://schemas.openxmlformats.org/officeDocument/2006/relationships/slide" Target="slides/slide85.xml"/><Relationship Id="rId159" Type="http://schemas.openxmlformats.org/officeDocument/2006/relationships/slide" Target="slides/slide106.xml"/><Relationship Id="rId170" Type="http://schemas.openxmlformats.org/officeDocument/2006/relationships/slide" Target="slides/slide117.xml"/><Relationship Id="rId191" Type="http://schemas.openxmlformats.org/officeDocument/2006/relationships/slide" Target="slides/slide138.xml"/><Relationship Id="rId107" Type="http://schemas.openxmlformats.org/officeDocument/2006/relationships/slide" Target="slides/slide5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21.xml"/><Relationship Id="rId128" Type="http://schemas.openxmlformats.org/officeDocument/2006/relationships/slide" Target="slides/slide75.xml"/><Relationship Id="rId149" Type="http://schemas.openxmlformats.org/officeDocument/2006/relationships/slide" Target="slides/slide96.xml"/><Relationship Id="rId5" Type="http://schemas.openxmlformats.org/officeDocument/2006/relationships/slideMaster" Target="slideMasters/slideMaster5.xml"/><Relationship Id="rId95" Type="http://schemas.openxmlformats.org/officeDocument/2006/relationships/slide" Target="slides/slide42.xml"/><Relationship Id="rId160" Type="http://schemas.openxmlformats.org/officeDocument/2006/relationships/slide" Target="slides/slide107.xml"/><Relationship Id="rId181" Type="http://schemas.openxmlformats.org/officeDocument/2006/relationships/slide" Target="slides/slide12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1.xml"/><Relationship Id="rId118" Type="http://schemas.openxmlformats.org/officeDocument/2006/relationships/slide" Target="slides/slide65.xml"/><Relationship Id="rId139" Type="http://schemas.openxmlformats.org/officeDocument/2006/relationships/slide" Target="slides/slide86.xml"/><Relationship Id="rId85" Type="http://schemas.openxmlformats.org/officeDocument/2006/relationships/slide" Target="slides/slide32.xml"/><Relationship Id="rId150" Type="http://schemas.openxmlformats.org/officeDocument/2006/relationships/slide" Target="slides/slide97.xml"/><Relationship Id="rId171" Type="http://schemas.openxmlformats.org/officeDocument/2006/relationships/slide" Target="slides/slide118.xml"/><Relationship Id="rId192" Type="http://schemas.openxmlformats.org/officeDocument/2006/relationships/slide" Target="slides/slide13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5.xml"/><Relationship Id="rId129" Type="http://schemas.openxmlformats.org/officeDocument/2006/relationships/slide" Target="slides/slide76.xml"/><Relationship Id="rId54" Type="http://schemas.openxmlformats.org/officeDocument/2006/relationships/slide" Target="slides/slide1.xml"/><Relationship Id="rId75" Type="http://schemas.openxmlformats.org/officeDocument/2006/relationships/slide" Target="slides/slide22.xml"/><Relationship Id="rId96" Type="http://schemas.openxmlformats.org/officeDocument/2006/relationships/slide" Target="slides/slide43.xml"/><Relationship Id="rId140" Type="http://schemas.openxmlformats.org/officeDocument/2006/relationships/slide" Target="slides/slide87.xml"/><Relationship Id="rId161" Type="http://schemas.openxmlformats.org/officeDocument/2006/relationships/slide" Target="slides/slide108.xml"/><Relationship Id="rId182" Type="http://schemas.openxmlformats.org/officeDocument/2006/relationships/slide" Target="slides/slide12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6.xml"/><Relationship Id="rId44" Type="http://schemas.openxmlformats.org/officeDocument/2006/relationships/slideMaster" Target="slideMasters/slideMaster44.xml"/><Relationship Id="rId65" Type="http://schemas.openxmlformats.org/officeDocument/2006/relationships/slide" Target="slides/slide12.xml"/><Relationship Id="rId86" Type="http://schemas.openxmlformats.org/officeDocument/2006/relationships/slide" Target="slides/slide33.xml"/><Relationship Id="rId130" Type="http://schemas.openxmlformats.org/officeDocument/2006/relationships/slide" Target="slides/slide77.xml"/><Relationship Id="rId151" Type="http://schemas.openxmlformats.org/officeDocument/2006/relationships/slide" Target="slides/slide98.xml"/><Relationship Id="rId172" Type="http://schemas.openxmlformats.org/officeDocument/2006/relationships/slide" Target="slides/slide119.xml"/><Relationship Id="rId193" Type="http://schemas.openxmlformats.org/officeDocument/2006/relationships/slide" Target="slides/slide140.xml"/><Relationship Id="rId13" Type="http://schemas.openxmlformats.org/officeDocument/2006/relationships/slideMaster" Target="slideMasters/slideMaster13.xml"/><Relationship Id="rId109" Type="http://schemas.openxmlformats.org/officeDocument/2006/relationships/slide" Target="slides/slide56.xml"/><Relationship Id="rId34" Type="http://schemas.openxmlformats.org/officeDocument/2006/relationships/slideMaster" Target="slideMasters/slideMaster34.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20" Type="http://schemas.openxmlformats.org/officeDocument/2006/relationships/slide" Target="slides/slide67.xml"/><Relationship Id="rId141" Type="http://schemas.openxmlformats.org/officeDocument/2006/relationships/slide" Target="slides/slide88.xml"/><Relationship Id="rId7" Type="http://schemas.openxmlformats.org/officeDocument/2006/relationships/slideMaster" Target="slideMasters/slideMaster7.xml"/><Relationship Id="rId162" Type="http://schemas.openxmlformats.org/officeDocument/2006/relationships/slide" Target="slides/slide109.xml"/><Relationship Id="rId183" Type="http://schemas.openxmlformats.org/officeDocument/2006/relationships/slide" Target="slides/slide13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15" Type="http://schemas.openxmlformats.org/officeDocument/2006/relationships/slide" Target="slides/slide62.xml"/><Relationship Id="rId131" Type="http://schemas.openxmlformats.org/officeDocument/2006/relationships/slide" Target="slides/slide78.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61" Type="http://schemas.openxmlformats.org/officeDocument/2006/relationships/slide" Target="slides/slide8.xml"/><Relationship Id="rId82" Type="http://schemas.openxmlformats.org/officeDocument/2006/relationships/slide" Target="slides/slide29.xml"/><Relationship Id="rId152" Type="http://schemas.openxmlformats.org/officeDocument/2006/relationships/slide" Target="slides/slide99.xml"/><Relationship Id="rId173" Type="http://schemas.openxmlformats.org/officeDocument/2006/relationships/slide" Target="slides/slide120.xml"/><Relationship Id="rId194" Type="http://schemas.openxmlformats.org/officeDocument/2006/relationships/slide" Target="slides/slide141.xml"/><Relationship Id="rId199"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184" Type="http://schemas.openxmlformats.org/officeDocument/2006/relationships/slide" Target="slides/slide131.xml"/><Relationship Id="rId189"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79" Type="http://schemas.openxmlformats.org/officeDocument/2006/relationships/slide" Target="slides/slide126.xml"/><Relationship Id="rId195" Type="http://schemas.openxmlformats.org/officeDocument/2006/relationships/slide" Target="slides/slide142.xml"/><Relationship Id="rId190" Type="http://schemas.openxmlformats.org/officeDocument/2006/relationships/slide" Target="slides/slide13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78" Type="http://schemas.openxmlformats.org/officeDocument/2006/relationships/slide" Target="slides/slide25.xml"/><Relationship Id="rId94" Type="http://schemas.openxmlformats.org/officeDocument/2006/relationships/slide" Target="slides/slide41.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48" Type="http://schemas.openxmlformats.org/officeDocument/2006/relationships/slide" Target="slides/slide95.xml"/><Relationship Id="rId164" Type="http://schemas.openxmlformats.org/officeDocument/2006/relationships/slide" Target="slides/slide111.xml"/><Relationship Id="rId169" Type="http://schemas.openxmlformats.org/officeDocument/2006/relationships/slide" Target="slides/slide116.xml"/><Relationship Id="rId185" Type="http://schemas.openxmlformats.org/officeDocument/2006/relationships/slide" Target="slides/slide1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7.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196" Type="http://schemas.openxmlformats.org/officeDocument/2006/relationships/slide" Target="slides/slide143.xml"/><Relationship Id="rId200"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186" Type="http://schemas.openxmlformats.org/officeDocument/2006/relationships/slide" Target="slides/slide13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97" Type="http://schemas.openxmlformats.org/officeDocument/2006/relationships/notesMaster" Target="notesMasters/notesMaster1.xml"/><Relationship Id="rId201"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87" Type="http://schemas.openxmlformats.org/officeDocument/2006/relationships/slide" Target="slides/slide134.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 Id="rId198" Type="http://schemas.openxmlformats.org/officeDocument/2006/relationships/presProps" Target="presProp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1.xml"/><Relationship Id="rId125" Type="http://schemas.openxmlformats.org/officeDocument/2006/relationships/slide" Target="slides/slide72.xml"/><Relationship Id="rId146" Type="http://schemas.openxmlformats.org/officeDocument/2006/relationships/slide" Target="slides/slide93.xml"/><Relationship Id="rId167" Type="http://schemas.openxmlformats.org/officeDocument/2006/relationships/slide" Target="slides/slide114.xml"/><Relationship Id="rId188" Type="http://schemas.openxmlformats.org/officeDocument/2006/relationships/slide" Target="slides/slide135.xml"/><Relationship Id="rId71" Type="http://schemas.openxmlformats.org/officeDocument/2006/relationships/slide" Target="slides/slide18.xml"/><Relationship Id="rId92"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8397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3297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397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397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8397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27528C42-E3E5-4E4B-A7B7-DD89D7CB9207}" type="slidenum">
              <a:rPr lang="en-US"/>
              <a:pPr>
                <a:defRPr/>
              </a:pPr>
              <a:t>‹#›</a:t>
            </a:fld>
            <a:endParaRPr lang="en-US"/>
          </a:p>
        </p:txBody>
      </p:sp>
    </p:spTree>
    <p:extLst>
      <p:ext uri="{BB962C8B-B14F-4D97-AF65-F5344CB8AC3E}">
        <p14:creationId xmlns:p14="http://schemas.microsoft.com/office/powerpoint/2010/main" val="11606531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035316-A730-3F41-955F-BDCD507D531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3491" name="Rectangle 1026"/>
          <p:cNvSpPr>
            <a:spLocks noGrp="1" noRot="1" noChangeAspect="1" noChangeArrowheads="1" noTextEdit="1"/>
          </p:cNvSpPr>
          <p:nvPr>
            <p:ph type="sldImg"/>
          </p:nvPr>
        </p:nvSpPr>
        <p:spPr>
          <a:ln/>
        </p:spPr>
      </p:sp>
      <p:sp>
        <p:nvSpPr>
          <p:cNvPr id="6349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dirty="0"/>
              <a:t>كيرت</a:t>
            </a:r>
            <a:r>
              <a:rPr lang="ar-JO" baseline="0" dirty="0"/>
              <a:t> وزوجته كارا في مدينة سياتل</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33235877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Mongolian downloads include more than 3,000 slides as of Jan 2020.</a:t>
            </a:r>
          </a:p>
        </p:txBody>
      </p:sp>
    </p:spTree>
    <p:extLst>
      <p:ext uri="{BB962C8B-B14F-4D97-AF65-F5344CB8AC3E}">
        <p14:creationId xmlns:p14="http://schemas.microsoft.com/office/powerpoint/2010/main" val="17678815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30384730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Arabic downloads include more than 1100 slides as of August 2021.</a:t>
            </a:r>
          </a:p>
        </p:txBody>
      </p:sp>
    </p:spTree>
    <p:extLst>
      <p:ext uri="{BB962C8B-B14F-4D97-AF65-F5344CB8AC3E}">
        <p14:creationId xmlns:p14="http://schemas.microsoft.com/office/powerpoint/2010/main" val="34026358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111</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4439F-7CED-CB42-B544-350FABE6AA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From</a:t>
            </a:r>
            <a:r>
              <a:rPr lang="en-US" b="1" baseline="0" dirty="0">
                <a:latin typeface="Arial" panose="020B0604020202020204" pitchFamily="34" charset="0"/>
                <a:ea typeface="ＭＳ Ｐゴシック" charset="0"/>
                <a:cs typeface="ＭＳ Ｐゴシック" charset="0"/>
              </a:rPr>
              <a:t> 1997-Dec 2020 God has seen fit to grant me the privilege to train pastors in 12 other countries on 73 trips.  Often pastors in the US team-teach with me on these trips. To help the poor, I avoid the wealthy countries where listeners can pay an honorarium but instead raise the funds to pay my own way and then teach for free.</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2852294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9776152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Amman is the base of our church in Jordan to reach out to internationals. </a:t>
            </a:r>
          </a:p>
          <a:p>
            <a:r>
              <a:rPr lang="en-US" dirty="0"/>
              <a:t>___________</a:t>
            </a:r>
          </a:p>
          <a:p>
            <a:r>
              <a:rPr lang="en-US" dirty="0"/>
              <a:t>Common-118</a:t>
            </a:r>
          </a:p>
        </p:txBody>
      </p:sp>
    </p:spTree>
    <p:extLst>
      <p:ext uri="{BB962C8B-B14F-4D97-AF65-F5344CB8AC3E}">
        <p14:creationId xmlns:p14="http://schemas.microsoft.com/office/powerpoint/2010/main" val="4030889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انضمَّت</a:t>
            </a:r>
            <a:r>
              <a:rPr lang="ar-JO" sz="1200" b="1"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حفيدتنا، نورا، إلى العائلة في 31 تمُّوز 2021, ولكنَّنا نتساءل: لماذا أحضرنا الله الآن إلى الأردن؟ لا أعلم</a:t>
            </a:r>
            <a:endParaRPr lang="en-US" sz="1200" b="1" kern="1200" baseline="0" dirty="0">
              <a:solidFill>
                <a:schemeClr val="tx1"/>
              </a:solidFill>
              <a:effectLst/>
              <a:latin typeface="Arial" panose="020B0604020202020204" pitchFamily="34" charset="0"/>
              <a:ea typeface="ＭＳ Ｐゴシック" pitchFamily="-108" charset="-128"/>
              <a:cs typeface="+mn-cs"/>
            </a:endParaRPr>
          </a:p>
          <a:p>
            <a:r>
              <a:rPr lang="en-US" sz="1200" kern="1200" dirty="0">
                <a:solidFill>
                  <a:schemeClr val="tx1"/>
                </a:solidFill>
                <a:effectLst/>
                <a:latin typeface="+mn-lt"/>
                <a:ea typeface="+mn-ea"/>
                <a:cs typeface="+mn-cs"/>
              </a:rPr>
              <a:t>______</a:t>
            </a:r>
          </a:p>
          <a:p>
            <a:r>
              <a:rPr lang="en-US" sz="1200" kern="1200" dirty="0">
                <a:solidFill>
                  <a:schemeClr val="tx1"/>
                </a:solidFill>
                <a:effectLst/>
                <a:latin typeface="+mn-lt"/>
                <a:ea typeface="+mn-ea"/>
                <a:cs typeface="+mn-cs"/>
              </a:rPr>
              <a:t>Common-67</a:t>
            </a:r>
            <a:endParaRPr lang="en-US" dirty="0"/>
          </a:p>
          <a:p>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 will need to be translated into Arabic—but I did learn this Arabic. Do you know what it says?</a:t>
            </a:r>
          </a:p>
          <a:p>
            <a:r>
              <a:rPr lang="en-US" sz="1200" kern="1200" dirty="0">
                <a:solidFill>
                  <a:schemeClr val="tx1"/>
                </a:solidFill>
                <a:effectLst/>
                <a:latin typeface="+mn-lt"/>
                <a:ea typeface="+mn-ea"/>
                <a:cs typeface="+mn-cs"/>
              </a:rPr>
              <a:t>• Here is the translation—my name!</a:t>
            </a:r>
            <a:endParaRPr lang="en-US" dirty="0"/>
          </a:p>
        </p:txBody>
      </p:sp>
    </p:spTree>
    <p:extLst>
      <p:ext uri="{BB962C8B-B14F-4D97-AF65-F5344CB8AC3E}">
        <p14:creationId xmlns:p14="http://schemas.microsoft.com/office/powerpoint/2010/main" val="16808461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B10725-A00D-5045-A372-DCFCEDF9B47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18B095-485C-E449-A2D8-10A3AB34B29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806B0B-4652-3A49-8406-6789318E27DE}" type="slidenum">
              <a:rPr lang="en-US" sz="1200">
                <a:solidFill>
                  <a:prstClr val="black"/>
                </a:solidFill>
              </a:rPr>
              <a:pPr eaLnBrk="1" hangingPunct="1"/>
              <a:t>120</a:t>
            </a:fld>
            <a:endParaRPr lang="en-US" sz="1200">
              <a:solidFill>
                <a:prstClr val="black"/>
              </a:solidFill>
            </a:endParaRPr>
          </a:p>
        </p:txBody>
      </p:sp>
      <p:sp>
        <p:nvSpPr>
          <p:cNvPr id="414722" name="Rectangle 2"/>
          <p:cNvSpPr>
            <a:spLocks noGrp="1" noRot="1" noChangeAspect="1" noChangeArrowheads="1"/>
          </p:cNvSpPr>
          <p:nvPr>
            <p:ph type="sldImg"/>
          </p:nvPr>
        </p:nvSpPr>
        <p:spPr>
          <a:xfrm>
            <a:off x="1143000" y="685800"/>
            <a:ext cx="4572000" cy="3429000"/>
          </a:xfrm>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6126D7-C139-294F-A41F-452C564B9C8B}" type="slidenum">
              <a:rPr lang="en-US" sz="1200"/>
              <a:pPr eaLnBrk="1" hangingPunct="1"/>
              <a:t>122</a:t>
            </a:fld>
            <a:endParaRPr lang="en-US" sz="1200"/>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AE97FD-43F3-C44B-B50F-B5C4E50EE3B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61154" name="Rectangle 2"/>
          <p:cNvSpPr>
            <a:spLocks noGrp="1" noRot="1" noChangeAspect="1" noChangeArrowheads="1"/>
          </p:cNvSpPr>
          <p:nvPr>
            <p:ph type="sldImg"/>
          </p:nvPr>
        </p:nvSpPr>
        <p:spPr>
          <a:xfrm>
            <a:off x="1143000" y="685800"/>
            <a:ext cx="4572000" cy="3429000"/>
          </a:xfrm>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DFA75E-A867-984A-90CF-405A1ED1FF50}" type="slidenum">
              <a:rPr lang="en-US" sz="1200"/>
              <a:pPr eaLnBrk="1" hangingPunct="1"/>
              <a:t>125</a:t>
            </a:fld>
            <a:endParaRPr lang="en-US" sz="1200"/>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D4A57F-9D36-F84B-BD44-518BC7EF08AB}" type="slidenum">
              <a:rPr lang="en-US" sz="1200"/>
              <a:pPr eaLnBrk="1" hangingPunct="1"/>
              <a:t>126</a:t>
            </a:fld>
            <a:endParaRPr lang="en-US" sz="1200"/>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394877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6E4D75-B857-624D-8BE0-0828C721B96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0290" name="Rectangle 2"/>
          <p:cNvSpPr>
            <a:spLocks noGrp="1" noRot="1" noChangeAspect="1" noChangeArrowheads="1" noTextEdit="1"/>
          </p:cNvSpPr>
          <p:nvPr>
            <p:ph type="sldImg"/>
          </p:nvPr>
        </p:nvSpPr>
        <p:spPr>
          <a:xfrm>
            <a:off x="1143000" y="685800"/>
            <a:ext cx="4572000" cy="3429000"/>
          </a:xfrm>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dirty="0">
                <a:ea typeface="ＭＳ Ｐゴシック" charset="0"/>
                <a:cs typeface="ＭＳ Ｐゴシック" charset="0"/>
              </a:rPr>
              <a:t>What overall observations can you make in your small group for the NT?</a:t>
            </a:r>
          </a:p>
          <a:p>
            <a:pPr eaLnBrk="1" hangingPunct="1"/>
            <a:r>
              <a:rPr lang="en-US" sz="2000" dirty="0">
                <a:ea typeface="ＭＳ Ｐゴシック" charset="0"/>
                <a:cs typeface="ＭＳ Ｐゴシック" charset="0"/>
              </a:rPr>
              <a:t>• There are 5 parts to the NT (grouped by category)</a:t>
            </a:r>
          </a:p>
          <a:p>
            <a:pPr eaLnBrk="1" hangingPunct="1"/>
            <a:r>
              <a:rPr lang="en-US" sz="2000" dirty="0">
                <a:ea typeface="ＭＳ Ｐゴシック" charset="0"/>
                <a:cs typeface="ＭＳ Ｐゴシック" charset="0"/>
              </a:rPr>
              <a:t>• 4 versions of Christ</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life but only one of the church</a:t>
            </a:r>
          </a:p>
          <a:p>
            <a:pPr eaLnBrk="1" hangingPunct="1"/>
            <a:r>
              <a:rPr lang="en-US" sz="2000" dirty="0">
                <a:ea typeface="ＭＳ Ｐゴシック" charset="0"/>
                <a:cs typeface="ＭＳ Ｐゴシック" charset="0"/>
              </a:rPr>
              <a:t>• Most the NT are letters (especially by Paul)</a:t>
            </a:r>
          </a:p>
          <a:p>
            <a:pPr eaLnBrk="1" hangingPunct="1"/>
            <a:r>
              <a:rPr lang="en-US" sz="2000" dirty="0">
                <a:ea typeface="ＭＳ Ｐゴシック" charset="0"/>
                <a:cs typeface="ＭＳ Ｐゴシック" charset="0"/>
              </a:rPr>
              <a:t>• 6 of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13 letters are to people he wrote twice (follow-up for Cor., Thess., &amp; Tim.)</a:t>
            </a:r>
          </a:p>
          <a:p>
            <a:pPr eaLnBrk="1" hangingPunct="1"/>
            <a:r>
              <a:rPr lang="en-US" sz="2000" dirty="0">
                <a:ea typeface="ＭＳ Ｐゴシック" charset="0"/>
                <a:cs typeface="ＭＳ Ｐゴシック" charset="0"/>
              </a:rPr>
              <a:t>• 2 groupings (general epistles &amp; gospels) named after their authors while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after their recipients</a:t>
            </a:r>
            <a:endParaRPr lang="en-US" sz="2000" dirty="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F8DCA-8465-D148-9FE9-83F564ACE1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5490"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a:t>
            </a:r>
            <a:r>
              <a:rPr lang="fr-FR" sz="1050" dirty="0"/>
              <a:t>'</a:t>
            </a:r>
            <a:r>
              <a:rPr lang="en-US" sz="1050" dirty="0"/>
              <a:t>s letters to churches in the left pillar all fit into Acts.</a:t>
            </a:r>
          </a:p>
          <a:p>
            <a:pPr eaLnBrk="1" hangingPunct="1">
              <a:defRPr/>
            </a:pPr>
            <a:r>
              <a:rPr lang="en-US" sz="1050" dirty="0"/>
              <a:t>Paul </a:t>
            </a:r>
            <a:r>
              <a:rPr lang="en-US" sz="1050" dirty="0" err="1"/>
              <a:t>didn</a:t>
            </a:r>
            <a:r>
              <a:rPr lang="fr-FR" sz="1050" dirty="0"/>
              <a:t>'</a:t>
            </a:r>
            <a:r>
              <a:rPr lang="en-US" sz="1050" dirty="0"/>
              <a:t>t write any inspired letters to churches after Acts.</a:t>
            </a:r>
          </a:p>
          <a:p>
            <a:pPr eaLnBrk="1" hangingPunct="1">
              <a:defRPr/>
            </a:pPr>
            <a:r>
              <a:rPr lang="en-US" sz="1050" dirty="0"/>
              <a:t>Pauline letters are named after recipients while General after authors (except Hebrews)</a:t>
            </a:r>
          </a:p>
          <a:p>
            <a:pPr eaLnBrk="1" hangingPunct="1">
              <a:defRPr/>
            </a:pPr>
            <a:r>
              <a:rPr lang="en-US" sz="1050" dirty="0"/>
              <a:t>The four gospels are named after their authors.</a:t>
            </a:r>
          </a:p>
          <a:p>
            <a:pPr eaLnBrk="1" hangingPunct="1">
              <a:defRPr/>
            </a:pPr>
            <a:r>
              <a:rPr lang="en-US" sz="1050" dirty="0"/>
              <a:t>Every book that ends in "ns" is Pauline</a:t>
            </a:r>
          </a:p>
          <a:p>
            <a:pPr eaLnBrk="1" hangingPunct="1">
              <a:defRPr/>
            </a:pPr>
            <a:r>
              <a:rPr lang="en-US" sz="1050" dirty="0"/>
              <a:t>All Pastoral Epistles begin with "T”</a:t>
            </a:r>
          </a:p>
          <a:p>
            <a:pPr eaLnBrk="1" hangingPunct="1">
              <a:defRPr/>
            </a:pPr>
            <a:r>
              <a:rPr lang="en-US" sz="1050" dirty="0"/>
              <a:t>______</a:t>
            </a:r>
          </a:p>
          <a:p>
            <a:pPr eaLnBrk="1" hangingPunct="1">
              <a:defRPr/>
            </a:pPr>
            <a:r>
              <a:rPr lang="en-US" sz="1050" dirty="0"/>
              <a:t>General Epistles came after Acts (except James).</a:t>
            </a:r>
          </a:p>
          <a:p>
            <a:pPr eaLnBrk="1" hangingPunct="1">
              <a:defRPr/>
            </a:pPr>
            <a:r>
              <a:rPr lang="en-US" sz="1050" dirty="0"/>
              <a:t>Each of the 2 pillars begin with a foundational book: Romans &amp; Hebrews (also their longest).</a:t>
            </a:r>
          </a:p>
          <a:p>
            <a:pPr eaLnBrk="1" hangingPunct="1">
              <a:defRPr/>
            </a:pPr>
            <a:r>
              <a:rPr lang="en-US" sz="1050" dirty="0"/>
              <a:t>Both pillars also end up in books that primarily deal with eschatology: 2 Thess and Revelation.</a:t>
            </a:r>
          </a:p>
          <a:p>
            <a:pPr eaLnBrk="1" hangingPunct="1">
              <a:defRPr/>
            </a:pPr>
            <a:r>
              <a:rPr lang="en-US" sz="1050" dirty="0"/>
              <a:t>Instruction to the leaders comprise only 4 books (i.e., the NT addresses the average Christian). </a:t>
            </a:r>
          </a:p>
          <a:p>
            <a:pPr eaLnBrk="1" hangingPunct="1">
              <a:defRPr/>
            </a:pPr>
            <a:r>
              <a:rPr lang="en-US" sz="1050" dirty="0"/>
              <a:t>Only 4 NT books are written to an individual (i.e., the NT is corporate, not individualistic).</a:t>
            </a:r>
          </a:p>
          <a:p>
            <a:pPr eaLnBrk="1" hangingPunct="1">
              <a:defRPr/>
            </a:pPr>
            <a:r>
              <a:rPr lang="en-US" sz="1050" dirty="0"/>
              <a:t>Each 1st of multiple letters (1-2 Cor., 1-2 Thess., etc.) is longer &amp; more theologically significant.</a:t>
            </a:r>
          </a:p>
          <a:p>
            <a:pPr eaLnBrk="1" hangingPunct="1">
              <a:defRPr/>
            </a:pPr>
            <a:r>
              <a:rPr lang="en-US" sz="1050" dirty="0"/>
              <a:t>The “building” is chronologically clockwise.</a:t>
            </a:r>
          </a:p>
          <a:p>
            <a:pPr eaLnBrk="1" hangingPunct="1">
              <a:defRPr/>
            </a:pPr>
            <a:r>
              <a:rPr lang="en-US" sz="1050" dirty="0"/>
              <a:t>________</a:t>
            </a:r>
          </a:p>
          <a:p>
            <a:pPr eaLnBrk="1" hangingPunct="1">
              <a:defRPr/>
            </a:pPr>
            <a:r>
              <a:rPr lang="en-US" sz="1050" dirty="0"/>
              <a:t>Three sections all have 9 books: 9 Historical/Pastoral + 9 Pauline + 9 General.</a:t>
            </a:r>
          </a:p>
          <a:p>
            <a:pPr eaLnBrk="1" hangingPunct="1">
              <a:defRPr/>
            </a:pPr>
            <a:r>
              <a:rPr lang="en-US" sz="1050" dirty="0"/>
              <a:t>Audiences of the Pauline column had more Jews than the Gentile readers of the General column.</a:t>
            </a:r>
          </a:p>
          <a:p>
            <a:pPr eaLnBrk="1" hangingPunct="1">
              <a:defRPr/>
            </a:pPr>
            <a:r>
              <a:rPr lang="en-US" sz="1050" dirty="0"/>
              <a:t>Pauline letters addressed early Christians when eyewitnesses to Jesus lived but General letters mostly addressed second generation believers.</a:t>
            </a:r>
          </a:p>
          <a:p>
            <a:pPr eaLnBrk="1" hangingPunct="1">
              <a:defRPr/>
            </a:pPr>
            <a:r>
              <a:rPr lang="en-US" sz="1050" dirty="0"/>
              <a:t>The NT foundation rests on books about the life of Christ, as Jesus is the focus of the NT.</a:t>
            </a:r>
          </a:p>
          <a:p>
            <a:pPr eaLnBrk="1" hangingPunct="1">
              <a:defRPr/>
            </a:pPr>
            <a:endParaRPr lang="en-US" sz="1050" dirty="0"/>
          </a:p>
          <a:p>
            <a:pPr eaLnBrk="1" hangingPunct="1">
              <a:defRPr/>
            </a:pPr>
            <a:r>
              <a:rPr lang="en-US" sz="1050" dirty="0"/>
              <a:t>----- Meeting Notes (20/1/18 15:07) -----</a:t>
            </a:r>
          </a:p>
          <a:p>
            <a:pPr eaLnBrk="1" hangingPunct="1">
              <a:defRPr/>
            </a:pPr>
            <a:r>
              <a:rPr lang="en-US" sz="1050" dirty="0"/>
              <a:t>Acts bridge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dirty="0"/>
              <a:t>ستيفن و زوجته كيتي في بويسي</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D4A57F-9D36-F84B-BD44-518BC7EF08AB}" type="slidenum">
              <a:rPr lang="en-US" sz="1200"/>
              <a:pPr eaLnBrk="1" hangingPunct="1"/>
              <a:t>132</a:t>
            </a:fld>
            <a:endParaRPr lang="en-US" sz="1200"/>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9379438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E3A1AC-862B-EB4C-9F9E-7205E896D1A9}" type="slidenum">
              <a:rPr lang="en-US" sz="1200"/>
              <a:pPr eaLnBrk="1" hangingPunct="1"/>
              <a:t>133</a:t>
            </a:fld>
            <a:endParaRPr lang="en-US" sz="1200"/>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E77C76-A92D-5945-9055-0A474952BE26}" type="slidenum">
              <a:rPr lang="en-US" sz="1200"/>
              <a:pPr eaLnBrk="1" hangingPunct="1"/>
              <a:t>134</a:t>
            </a:fld>
            <a:endParaRPr lang="en-US" sz="1200"/>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D4B84F-ED73-7041-B395-AAA140FEB89C}" type="slidenum">
              <a:rPr lang="en-US" sz="1200"/>
              <a:pPr eaLnBrk="1" hangingPunct="1"/>
              <a:t>135</a:t>
            </a:fld>
            <a:endParaRPr lang="en-US" sz="1200"/>
          </a:p>
        </p:txBody>
      </p:sp>
      <p:sp>
        <p:nvSpPr>
          <p:cNvPr id="585730" name="Rectangle 2"/>
          <p:cNvSpPr>
            <a:spLocks noGrp="1" noRot="1" noChangeAspect="1" noChangeArrowheads="1" noTextEdit="1"/>
          </p:cNvSpPr>
          <p:nvPr>
            <p:ph type="sldImg"/>
          </p:nvPr>
        </p:nvSpPr>
        <p:spPr>
          <a:ln/>
        </p:spPr>
      </p:sp>
      <p:sp>
        <p:nvSpPr>
          <p:cNvPr id="5857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D4A57F-9D36-F84B-BD44-518BC7EF08AB}" type="slidenum">
              <a:rPr lang="en-US" sz="1200"/>
              <a:pPr eaLnBrk="1" hangingPunct="1"/>
              <a:t>136</a:t>
            </a:fld>
            <a:endParaRPr lang="en-US" sz="1200"/>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170613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3F1B55-B33C-1C4E-96F3-5B3F67DC42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643EF-651C-8E44-969F-49D5D49F12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xfrm>
            <a:off x="1143000" y="685800"/>
            <a:ext cx="4572000" cy="3429000"/>
          </a:xfrm>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ED987F-4596-2C47-8ED3-4322224F37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xfrm>
            <a:off x="1143000" y="685800"/>
            <a:ext cx="4572000" cy="3429000"/>
          </a:xfrm>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D4A57F-9D36-F84B-BD44-518BC7EF08AB}" type="slidenum">
              <a:rPr lang="en-US" sz="1200"/>
              <a:pPr eaLnBrk="1" hangingPunct="1"/>
              <a:t>140</a:t>
            </a:fld>
            <a:endParaRPr lang="en-US" sz="1200"/>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b="1"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a:defRPr/>
            </a:pPr>
            <a:r>
              <a:rPr lang="en-US" dirty="0">
                <a:latin typeface="+mn-lt"/>
                <a:ea typeface="+mn-ea"/>
                <a:cs typeface="+mn-cs"/>
              </a:rPr>
              <a:t>We may suppose that it takes a long time for heresies to develop, but the New Testament teaches otherwise.  Within a generation of Christ</a:t>
            </a:r>
            <a:r>
              <a:rPr lang="fr-FR" dirty="0">
                <a:latin typeface="+mn-lt"/>
                <a:ea typeface="+mn-ea"/>
                <a:cs typeface="+mn-cs"/>
              </a:rPr>
              <a:t>'</a:t>
            </a:r>
            <a:r>
              <a:rPr lang="en-US" dirty="0">
                <a:latin typeface="+mn-lt"/>
                <a:ea typeface="+mn-ea"/>
                <a:cs typeface="+mn-cs"/>
              </a:rPr>
              <a:t>s life, many false systems developed.  Paul writes in the AD 60s just prior to his beheading that many had fallen into the snare of deceptive teaching</a:t>
            </a:r>
            <a:r>
              <a:rPr lang="en-SG" dirty="0">
                <a:latin typeface="+mn-lt"/>
                <a:ea typeface="+mn-ea"/>
                <a:cs typeface="+mn-cs"/>
              </a:rPr>
              <a:t>.</a:t>
            </a:r>
          </a:p>
          <a:p>
            <a:endParaRPr lang="en-US" dirty="0"/>
          </a:p>
          <a:p>
            <a:r>
              <a:rPr lang="en-US" dirty="0"/>
              <a:t>Yet nearly all of Paul's writings responded to a heresy. This means that he took false doctrine seriously, in contrast to the church or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NS-00-Syllabus-69</a:t>
            </a:r>
          </a:p>
          <a:p>
            <a:pPr marL="0" indent="0">
              <a:buFont typeface="Arial" panose="020B0604020202020204" pitchFamily="34" charset="0"/>
              <a:buNone/>
            </a:pPr>
            <a:r>
              <a:rPr lang="en-US" dirty="0"/>
              <a:t>NS-00-NT Introduction-97</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65</a:t>
            </a:r>
          </a:p>
          <a:p>
            <a:pPr eaLnBrk="1" hangingPunct="1">
              <a:spcBef>
                <a:spcPct val="0"/>
              </a:spcBef>
            </a:pPr>
            <a:r>
              <a:rPr lang="en-US" b="1" dirty="0">
                <a:latin typeface="Arial" panose="020B0604020202020204" pitchFamily="34" charset="0"/>
                <a:ea typeface="ＭＳ Ｐゴシック" charset="0"/>
                <a:cs typeface="ＭＳ Ｐゴシック" charset="0"/>
              </a:rPr>
              <a:t>NS-06-Rom1-2-slide 16</a:t>
            </a:r>
          </a:p>
          <a:p>
            <a:pPr eaLnBrk="1" hangingPunct="1">
              <a:spcBef>
                <a:spcPct val="0"/>
              </a:spcBef>
            </a:pPr>
            <a:r>
              <a:rPr lang="en-US" b="1" dirty="0">
                <a:latin typeface="Arial" panose="020B0604020202020204" pitchFamily="34" charset="0"/>
                <a:ea typeface="ＭＳ Ｐゴシック" charset="0"/>
                <a:cs typeface="ＭＳ Ｐゴシック" charset="0"/>
              </a:rPr>
              <a:t>NS-07-1Cor1-9-slide 23</a:t>
            </a:r>
            <a:endParaRPr lang="en-US" dirty="0"/>
          </a:p>
          <a:p>
            <a:endParaRPr lang="en-US" dirty="0"/>
          </a:p>
          <a:p>
            <a:endParaRPr lang="en-US" dirty="0"/>
          </a:p>
          <a:p>
            <a:endParaRPr lang="en-US" dirty="0"/>
          </a:p>
          <a:p>
            <a:pPr algn="l" rtl="0" eaLnBrk="1" hangingPunct="1"/>
            <a:endParaRPr lang="en-US" b="0" dirty="0">
              <a:latin typeface="Times"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141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56923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John and his wife Chloe met at </a:t>
            </a:r>
            <a:r>
              <a:rPr lang="en-US" b="1" baseline="0" dirty="0">
                <a:latin typeface="Arial" panose="020B0604020202020204" pitchFamily="34" charset="0"/>
                <a:cs typeface="Arial" panose="020B0604020202020204" pitchFamily="34" charset="0"/>
              </a:rPr>
              <a:t>ESRI—Environmental Systems Research Institute—doing web design and graphics for this digital software company.</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0EE030-4DCE-4842-BD2C-7D7E1A3294E6}" type="slidenum">
              <a:rPr lang="en-US" sz="1200"/>
              <a:pPr eaLnBrk="1" hangingPunct="1"/>
              <a:t>142</a:t>
            </a:fld>
            <a:endParaRPr lang="en-US" sz="1200"/>
          </a:p>
        </p:txBody>
      </p:sp>
      <p:sp>
        <p:nvSpPr>
          <p:cNvPr id="600066" name="Rectangle 2"/>
          <p:cNvSpPr>
            <a:spLocks noGrp="1" noRot="1" noChangeAspect="1" noChangeArrowheads="1"/>
          </p:cNvSpPr>
          <p:nvPr>
            <p:ph type="sldImg"/>
          </p:nvPr>
        </p:nvSpPr>
        <p:spPr>
          <a:solidFill>
            <a:srgbClr val="FFFFFF"/>
          </a:solidFill>
          <a:ln/>
        </p:spPr>
      </p:sp>
      <p:sp>
        <p:nvSpPr>
          <p:cNvPr id="600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143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xfrm>
            <a:off x="1143000" y="685800"/>
            <a:ext cx="4572000" cy="3429000"/>
          </a:xfrm>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ar-JO" b="1" dirty="0">
                <a:latin typeface="Arial" panose="020B0604020202020204" pitchFamily="34" charset="0"/>
                <a:ea typeface="ＭＳ Ｐゴシック" charset="0"/>
                <a:cs typeface="ＭＳ Ｐゴシック" charset="0"/>
              </a:rPr>
              <a:t>لدينا حوالي 20% من الهنود في كنيستنا, نقدم الشكر للقديس توما</a:t>
            </a:r>
            <a:r>
              <a:rPr lang="ar-JO" b="1" baseline="0" dirty="0">
                <a:latin typeface="Arial" panose="020B0604020202020204" pitchFamily="34" charset="0"/>
                <a:ea typeface="ＭＳ Ｐゴシック" charset="0"/>
                <a:cs typeface="ＭＳ Ｐゴシック" charset="0"/>
              </a:rPr>
              <a:t> الذي تغلب على شكه ليشهد ليسوع في الهند</a:t>
            </a:r>
            <a:endParaRPr lang="en-US" b="1" dirty="0">
              <a:latin typeface="Arial" panose="020B0604020202020204" pitchFamily="34" charset="0"/>
              <a:ea typeface="ＭＳ Ｐゴシック" charset="0"/>
              <a:cs typeface="ＭＳ Ｐゴシック" charset="0"/>
            </a:endParaRPr>
          </a:p>
          <a:p>
            <a:pPr algn="just" eaLnBrk="1" hangingPunct="1"/>
            <a:r>
              <a:rPr lang="en-US" b="1" dirty="0">
                <a:latin typeface="Arial" panose="020B0604020202020204" pitchFamily="34" charset="0"/>
                <a:ea typeface="ＭＳ Ｐゴシック" charset="0"/>
                <a:cs typeface="ＭＳ Ｐゴシック" charset="0"/>
              </a:rPr>
              <a:t>Our June 2021 church of 90 people stem from 16 different countries around the world: Australia (David &amp; Fiona), China (</a:t>
            </a:r>
            <a:r>
              <a:rPr lang="en-US" b="1" dirty="0" err="1">
                <a:latin typeface="Arial" panose="020B0604020202020204" pitchFamily="34" charset="0"/>
                <a:ea typeface="ＭＳ Ｐゴシック" charset="0"/>
                <a:cs typeface="ＭＳ Ｐゴシック" charset="0"/>
              </a:rPr>
              <a:t>Jianji</a:t>
            </a:r>
            <a:r>
              <a:rPr lang="en-US" b="1" dirty="0">
                <a:latin typeface="Arial" panose="020B0604020202020204" pitchFamily="34" charset="0"/>
                <a:ea typeface="ＭＳ Ｐゴシック" charset="0"/>
                <a:cs typeface="ＭＳ Ｐゴシック" charset="0"/>
              </a:rPr>
              <a:t>), Egypt (Tamara), France (Valentin), </a:t>
            </a:r>
            <a:r>
              <a:rPr lang="en-US" b="1" baseline="0" dirty="0">
                <a:latin typeface="Arial" panose="020B0604020202020204" pitchFamily="34" charset="0"/>
                <a:ea typeface="ＭＳ Ｐゴシック" charset="0"/>
                <a:cs typeface="ＭＳ Ｐゴシック" charset="0"/>
              </a:rPr>
              <a:t>Korea (Grace Kim), </a:t>
            </a:r>
            <a:r>
              <a:rPr lang="en-US" b="1" dirty="0">
                <a:latin typeface="Arial" panose="020B0604020202020204" pitchFamily="34" charset="0"/>
                <a:ea typeface="ＭＳ Ｐゴシック" charset="0"/>
                <a:cs typeface="ＭＳ Ｐゴシック" charset="0"/>
              </a:rPr>
              <a:t>India (Cynthia), </a:t>
            </a:r>
            <a:r>
              <a:rPr lang="en-US" b="1" baseline="0" dirty="0">
                <a:latin typeface="Arial" panose="020B0604020202020204" pitchFamily="34" charset="0"/>
                <a:ea typeface="ＭＳ Ｐゴシック" charset="0"/>
                <a:cs typeface="ＭＳ Ｐゴシック" charset="0"/>
              </a:rPr>
              <a:t>Indonesia (</a:t>
            </a:r>
            <a:r>
              <a:rPr lang="en-US" b="1" dirty="0">
                <a:latin typeface="Arial" panose="020B0604020202020204" pitchFamily="34" charset="0"/>
                <a:ea typeface="ＭＳ Ｐゴシック" charset="0"/>
                <a:cs typeface="ＭＳ Ｐゴシック" charset="0"/>
              </a:rPr>
              <a:t>Rena</a:t>
            </a:r>
            <a:r>
              <a:rPr lang="en-US" b="1" baseline="0" dirty="0">
                <a:latin typeface="Arial" panose="020B0604020202020204" pitchFamily="34" charset="0"/>
                <a:ea typeface="ＭＳ Ｐゴシック" charset="0"/>
                <a:cs typeface="ＭＳ Ｐゴシック" charset="0"/>
              </a:rPr>
              <a:t>), Kenya (Jacqueline </a:t>
            </a:r>
            <a:r>
              <a:rPr lang="en-US" b="1" baseline="0" dirty="0" err="1">
                <a:latin typeface="Arial" panose="020B0604020202020204" pitchFamily="34" charset="0"/>
                <a:ea typeface="ＭＳ Ｐゴシック" charset="0"/>
                <a:cs typeface="ＭＳ Ｐゴシック" charset="0"/>
              </a:rPr>
              <a:t>Ngare</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Nepal (Joshua Limbu), Netherlands (Toes), Singapore (Albina), South Africa (Melody </a:t>
            </a:r>
            <a:r>
              <a:rPr lang="en-US" b="1" dirty="0" err="1">
                <a:latin typeface="Arial" panose="020B0604020202020204" pitchFamily="34" charset="0"/>
                <a:ea typeface="ＭＳ Ｐゴシック" charset="0"/>
                <a:cs typeface="ＭＳ Ｐゴシック" charset="0"/>
              </a:rPr>
              <a:t>Hertenberger</a:t>
            </a:r>
            <a:r>
              <a:rPr lang="en-US" b="1" dirty="0">
                <a:latin typeface="Arial" panose="020B0604020202020204" pitchFamily="34" charset="0"/>
                <a:ea typeface="ＭＳ Ｐゴシック" charset="0"/>
                <a:cs typeface="ＭＳ Ｐゴシック" charset="0"/>
              </a:rPr>
              <a:t>), Taiwan (Maple), Thailand (Mae), UK (James &amp; Gabi), USA (Jim &amp; Jacqui).</a:t>
            </a:r>
            <a:endParaRPr lang="en-US" b="1" baseline="0" dirty="0">
              <a:latin typeface="Arial" panose="020B0604020202020204" pitchFamily="34"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baseline="0" dirty="0">
              <a:latin typeface="Arial" panose="020B0604020202020204" pitchFamily="34"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Previous: </a:t>
            </a:r>
            <a:r>
              <a:rPr lang="en-US" b="1" dirty="0">
                <a:latin typeface="Arial" panose="020B0604020202020204" pitchFamily="34" charset="0"/>
                <a:ea typeface="ＭＳ Ｐゴシック" charset="0"/>
                <a:cs typeface="ＭＳ Ｐゴシック" charset="0"/>
              </a:rPr>
              <a:t>Canada</a:t>
            </a:r>
            <a:r>
              <a:rPr lang="en-US" b="1" baseline="0" dirty="0">
                <a:latin typeface="Arial" panose="020B0604020202020204" pitchFamily="34" charset="0"/>
                <a:ea typeface="ＭＳ Ｐゴシック" charset="0"/>
                <a:cs typeface="ＭＳ Ｐゴシック" charset="0"/>
              </a:rPr>
              <a:t> (Gloria Lee), Ethiopia (Lele), Malaysia (Aston, </a:t>
            </a:r>
            <a:r>
              <a:rPr lang="en-US" b="1" dirty="0">
                <a:latin typeface="Arial" panose="020B0604020202020204" pitchFamily="34" charset="0"/>
                <a:ea typeface="ＭＳ Ｐゴシック" charset="0"/>
                <a:cs typeface="ＭＳ Ｐゴシック" charset="0"/>
              </a:rPr>
              <a:t>Naomi</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Netherlands (Dies &amp; Desiree)</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xfrm>
            <a:off x="1143000" y="685800"/>
            <a:ext cx="4572000" cy="3429000"/>
          </a:xfrm>
          <a:ln/>
        </p:spPr>
      </p:sp>
      <p:sp>
        <p:nvSpPr>
          <p:cNvPr id="3368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368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9C0DE2-292C-E246-90CC-177BEF5CB6C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p:txBody>
      </p:sp>
      <p:sp>
        <p:nvSpPr>
          <p:cNvPr id="3645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2A942-BCFB-264E-A33A-3A84406082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201137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dirty="0"/>
              <a:t>سلَّمنا الراية إلى عائلة هارملينج الذين خدموا معنا في آخَر سنتين لنا في سنغافورة.</a:t>
            </a:r>
            <a:endParaRPr lang="en-US" dirty="0"/>
          </a:p>
          <a:p>
            <a:r>
              <a:rPr lang="en-US" dirty="0"/>
              <a:t>____________</a:t>
            </a:r>
          </a:p>
          <a:p>
            <a:r>
              <a:rPr lang="en-US" dirty="0"/>
              <a:t>Common-80</a:t>
            </a:r>
          </a:p>
        </p:txBody>
      </p:sp>
    </p:spTree>
    <p:extLst>
      <p:ext uri="{BB962C8B-B14F-4D97-AF65-F5344CB8AC3E}">
        <p14:creationId xmlns:p14="http://schemas.microsoft.com/office/powerpoint/2010/main" val="3441823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B5007-BA1E-0441-97AC-A30CA9D747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fr-FR"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CFECCC-DD0E-8D4E-838D-0BCEDB86869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xfrm>
            <a:off x="1143000" y="685800"/>
            <a:ext cx="4572000" cy="3429000"/>
          </a:xfrm>
          <a:ln/>
        </p:spPr>
      </p:sp>
      <p:sp>
        <p:nvSpPr>
          <p:cNvPr id="192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b="1" dirty="0">
                <a:latin typeface="Arial" panose="020B0604020202020204" pitchFamily="34" charset="0"/>
                <a:ea typeface="ＭＳ Ｐゴシック" charset="0"/>
                <a:cs typeface="ＭＳ Ｐゴシック" charset="0"/>
              </a:rPr>
              <a:t>قمتُ أيضًا </a:t>
            </a:r>
            <a:r>
              <a:rPr lang="ar-JO" sz="1200" b="1" kern="1200" dirty="0">
                <a:solidFill>
                  <a:srgbClr val="000000"/>
                </a:solidFill>
                <a:latin typeface="Arial" panose="020B0604020202020204" pitchFamily="34" charset="0"/>
                <a:ea typeface="ＭＳ Ｐゴシック" charset="0"/>
                <a:cs typeface="ＭＳ Ｐゴシック" charset="0"/>
              </a:rPr>
              <a:t>بإدارة برنامج الدكتوراه في </a:t>
            </a:r>
            <a:r>
              <a:rPr lang="ar-JO" sz="1200" b="1" kern="1200" dirty="0">
                <a:solidFill>
                  <a:srgbClr val="000000"/>
                </a:solidFill>
                <a:latin typeface="Arial" panose="020B0604020202020204" pitchFamily="34" charset="0"/>
                <a:ea typeface="ＭＳ Ｐゴシック" charset="0"/>
                <a:cs typeface="Traditional Arabic" panose="02020603050405020304" pitchFamily="18" charset="-78"/>
              </a:rPr>
              <a:t>كلِّيَّة سنغافورة للكتاب المقدَّس– باللغتين الإنجليزيَّة والصينيَّة، وهو البرنامج الذي كان مسؤولًا عن تدريب 30 شخصًا من الأساتذة الجامعيِّين والرعاة في كلِّ قارَّة آسيا. كان هناك سنويًّا 4 تقريبًا من هؤلاء الأشخاص ممَّن كانوا يحصلون على شهادة الدكتوراه في الخدمة. </a:t>
            </a:r>
            <a:endParaRPr lang="en-US" sz="1200" b="1" kern="1200" dirty="0">
              <a:solidFill>
                <a:srgbClr val="000000"/>
              </a:solidFill>
              <a:latin typeface="Arial" panose="020B0604020202020204" pitchFamily="34"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Common-72</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JO" b="1" dirty="0">
                <a:latin typeface="Arial" panose="020B0604020202020204" pitchFamily="34" charset="0"/>
                <a:ea typeface="ＭＳ Ｐゴシック" charset="0"/>
                <a:cs typeface="ＭＳ Ｐゴシック" charset="0"/>
              </a:rPr>
              <a:t>كانت إدارة هذا البرنامج تتضمَّن الترتيب لإحضار أساتذة من الولايات المتَّحدة الأميركيَّة مرَّتين </a:t>
            </a:r>
            <a:r>
              <a:rPr lang="ar-JO" sz="1200" b="1" kern="1200" dirty="0">
                <a:solidFill>
                  <a:srgbClr val="000000"/>
                </a:solidFill>
                <a:latin typeface="Arial" panose="020B0604020202020204" pitchFamily="34" charset="0"/>
                <a:ea typeface="ＭＳ Ｐゴシック" charset="0"/>
                <a:cs typeface="Traditional Arabic" panose="02020603050405020304" pitchFamily="18" charset="-78"/>
              </a:rPr>
              <a:t>سنويًّا. اشتمل الصفُّ الدراسيُّ الذي نراه في الصورة هنا على سبعة طلَّاب من سبع دولٍ: سريلانكا وسنغافورة ونيبال وتنزانيا وأندونيسيا ومنغوليا والفلبِّين. </a:t>
            </a:r>
            <a:endParaRPr lang="ar-JO" b="1" dirty="0">
              <a:latin typeface="Arial" panose="020B0604020202020204" pitchFamily="34"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Common-73</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953468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b="1" dirty="0">
                <a:latin typeface="Arial" panose="020B0604020202020204" pitchFamily="34" charset="0"/>
                <a:ea typeface="ＭＳ Ｐゴシック" charset="0"/>
                <a:cs typeface="ＭＳ Ｐゴシック" charset="0"/>
              </a:rPr>
              <a:t>كان </a:t>
            </a:r>
            <a:r>
              <a:rPr lang="ar-JO" sz="1200" b="1" kern="1200" dirty="0">
                <a:solidFill>
                  <a:srgbClr val="000000"/>
                </a:solidFill>
                <a:latin typeface="Arial" panose="020B0604020202020204" pitchFamily="34" charset="0"/>
                <a:ea typeface="ＭＳ Ｐゴシック" charset="0"/>
                <a:cs typeface="ＭＳ Ｐゴシック" charset="0"/>
              </a:rPr>
              <a:t>معظم </a:t>
            </a:r>
            <a:r>
              <a:rPr lang="ar-JO" sz="1200" b="1" kern="1200" dirty="0">
                <a:solidFill>
                  <a:srgbClr val="000000"/>
                </a:solidFill>
                <a:latin typeface="Arial" panose="020B0604020202020204" pitchFamily="34" charset="0"/>
                <a:ea typeface="ＭＳ Ｐゴシック" charset="0"/>
                <a:cs typeface="Traditional Arabic" panose="02020603050405020304" pitchFamily="18" charset="-78"/>
              </a:rPr>
              <a:t>طلَّابي في كلِّيَّة سنغافورة للكتاب المقدَّس من مسيحيِّي الجيل الأوَّل (أي أنَّ البيوت التي نشأوا فيها لم تكنْ مسيحيَّة)، وكانوا متحمِّسين لمشاركة رسالة الإنجيل مع شعبهم!</a:t>
            </a:r>
            <a:endParaRPr lang="ar-JO" sz="1200" b="1" kern="1200" dirty="0">
              <a:solidFill>
                <a:srgbClr val="000000"/>
              </a:solidFill>
              <a:latin typeface="Arial" panose="020B0604020202020204" pitchFamily="34"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Common-74</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Our Wednesday pattern</a:t>
            </a:r>
            <a:r>
              <a:rPr lang="en-US" b="1" baseline="0" dirty="0">
                <a:latin typeface="Arial" panose="020B0604020202020204" pitchFamily="34" charset="0"/>
                <a:ea typeface="ＭＳ Ｐゴシック" charset="0"/>
                <a:cs typeface="ＭＳ Ｐゴシック" charset="0"/>
              </a:rPr>
              <a:t> to set up the table for our </a:t>
            </a:r>
            <a:r>
              <a:rPr lang="en-US" b="1" dirty="0">
                <a:latin typeface="Arial" panose="020B0604020202020204" pitchFamily="34" charset="0"/>
                <a:ea typeface="ＭＳ Ｐゴシック" charset="0"/>
                <a:cs typeface="ＭＳ Ｐゴシック" charset="0"/>
              </a:rPr>
              <a:t>Pastoral</a:t>
            </a:r>
            <a:r>
              <a:rPr lang="en-US" b="1" baseline="0" dirty="0">
                <a:latin typeface="Arial" panose="020B0604020202020204" pitchFamily="34" charset="0"/>
                <a:ea typeface="ＭＳ Ｐゴシック" charset="0"/>
                <a:cs typeface="ＭＳ Ｐゴシック" charset="0"/>
              </a:rPr>
              <a:t> Care Group that comes up to our apartment on campus.</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Common-520</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b="1" baseline="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Our Pastoral</a:t>
            </a:r>
            <a:r>
              <a:rPr lang="en-US" b="1" baseline="0" dirty="0">
                <a:latin typeface="Arial" panose="020B0604020202020204" pitchFamily="34" charset="0"/>
                <a:ea typeface="ＭＳ Ｐゴシック" charset="0"/>
                <a:cs typeface="ＭＳ Ｐゴシック" charset="0"/>
              </a:rPr>
              <a:t> Care Group has 9 students from Myanmar, Vietnam, Singapore, and Hong Kong.</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Common-520</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b="1" baseline="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eaLnBrk="1" hangingPunct="1"/>
            <a:r>
              <a:rPr lang="ar-JO" noProof="1">
                <a:latin typeface="Times New Roman" charset="0"/>
                <a:ea typeface="ＭＳ Ｐゴシック" charset="0"/>
                <a:cs typeface="ＭＳ Ｐゴシック" charset="0"/>
              </a:rPr>
              <a:t>كنتُ أقوم بتعليم أولئك القادة كلَّ سِفْرٍ من الكتاب المقدَّس من المساقات التي تُقدِّم مسْحًا،  إضافةً إلى مساقات الخلفيَّات لكلٍّ من العهد القديم والعهد الجديد، ومساقاتٍ تتناول ستَّة جوانب من اللاهوت، ومساقاتٍ عن كيفيَّة الوعظ. </a:t>
            </a:r>
            <a:endParaRPr lang="en-US" noProof="1">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7E50C-F11F-0E42-BD77-FFCF26E04A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8898" name="Rectangle 2"/>
          <p:cNvSpPr>
            <a:spLocks noGrp="1" noRot="1" noChangeAspect="1" noChangeArrowheads="1"/>
          </p:cNvSpPr>
          <p:nvPr>
            <p:ph type="sldImg"/>
          </p:nvPr>
        </p:nvSpPr>
        <p:spPr>
          <a:xfrm>
            <a:off x="1143000" y="685800"/>
            <a:ext cx="4572000" cy="34290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1F4EE-6019-264B-97DC-4C9C5BDBC71A}" type="slidenum">
              <a:rPr lang="en-US" sz="1200">
                <a:solidFill>
                  <a:prstClr val="black"/>
                </a:solidFill>
              </a:rPr>
              <a:pPr eaLnBrk="1" hangingPunct="1"/>
              <a:t>34</a:t>
            </a:fld>
            <a:endParaRPr lang="en-US" sz="1200">
              <a:solidFill>
                <a:prstClr val="black"/>
              </a:solidFill>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Dr Rick led a tour of Israel for seminary professors and other educators in 2007.</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Common-503</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032117-CF4C-824C-B87F-D0B08D94DC6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Hezekiah's Tunnel is quite narrow but effective—across the Kidron Valley from the Mount of Olives.</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Common-504</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60482F-6436-F144-81F2-AD65A19AF0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025DF1-5953-CC44-9F6F-52513D696566}" type="slidenum">
              <a:rPr lang="en-US" sz="1200">
                <a:solidFill>
                  <a:srgbClr val="000000"/>
                </a:solidFill>
              </a:rPr>
              <a:pPr eaLnBrk="1" hangingPunct="1"/>
              <a:t>4</a:t>
            </a:fld>
            <a:endParaRPr lang="en-US" sz="1200">
              <a:solidFill>
                <a:srgbClr val="000000"/>
              </a:solidFill>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E9ED53-6247-134D-B446-FF23574E6FD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86050" name="Rectangle 2"/>
          <p:cNvSpPr>
            <a:spLocks noGrp="1" noRot="1" noChangeAspect="1" noChangeArrowheads="1"/>
          </p:cNvSpPr>
          <p:nvPr>
            <p:ph type="sldImg"/>
          </p:nvPr>
        </p:nvSpPr>
        <p:spPr>
          <a:solidFill>
            <a:srgbClr val="FFFFFF"/>
          </a:solidFill>
          <a:ln/>
        </p:spPr>
      </p:sp>
      <p:sp>
        <p:nvSpPr>
          <p:cNvPr id="386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Dr Rick led a tour of Israel for seminary professors and other educators in 2007.</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Common-519</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4A3627-A63E-AB4E-A7F1-D745D54559A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1362" name="Rectangle 2"/>
          <p:cNvSpPr>
            <a:spLocks noGrp="1" noRot="1" noChangeAspect="1" noChangeArrowheads="1"/>
          </p:cNvSpPr>
          <p:nvPr>
            <p:ph type="sldImg"/>
          </p:nvPr>
        </p:nvSpPr>
        <p:spPr>
          <a:xfrm>
            <a:off x="1143000" y="685800"/>
            <a:ext cx="4572000" cy="3429000"/>
          </a:xfrm>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Too often students simply look at the grade on their research paper and toss it into this type of file system. There</a:t>
            </a:r>
            <a:r>
              <a:rPr lang="en-US" baseline="0">
                <a:latin typeface="Times New Roman" charset="0"/>
                <a:ea typeface="ＭＳ Ｐゴシック" charset="0"/>
                <a:cs typeface="ＭＳ Ｐゴシック" charset="0"/>
              </a:rPr>
              <a:t> must be a better way!</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628BEC-A17F-894E-B25A-A71FDE9576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1070083" name="Rectangle 2"/>
          <p:cNvSpPr>
            <a:spLocks noGrp="1" noRot="1" noChangeAspect="1" noChangeArrowheads="1"/>
          </p:cNvSpPr>
          <p:nvPr>
            <p:ph type="sldImg"/>
          </p:nvPr>
        </p:nvSpPr>
        <p:spPr>
          <a:solidFill>
            <a:srgbClr val="FFFFFF"/>
          </a:solidFill>
          <a:ln/>
        </p:spPr>
      </p:sp>
      <p:sp>
        <p:nvSpPr>
          <p:cNvPr id="1070084"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Times New Roman" charset="0"/>
                <a:ea typeface="ＭＳ Ｐゴシック" charset="0"/>
                <a:cs typeface="ＭＳ Ｐゴシック" charset="0"/>
              </a:rPr>
              <a:t>أحد المساقات الرئيسيَّة في موقعي الإلكترونيِّ هو: "الكتاب المقدَّس... بصورةٍ أساسيَّة".</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One key course on my website is The Bible…Basically. </a:t>
            </a:r>
          </a:p>
          <a:p>
            <a:pPr eaLnBrk="1" hangingPunct="1"/>
            <a:r>
              <a:rPr lang="en-US" dirty="0">
                <a:latin typeface="Times New Roman" charset="0"/>
                <a:ea typeface="ＭＳ Ｐゴシック" charset="0"/>
                <a:cs typeface="ＭＳ Ｐゴシック" charset="0"/>
              </a:rPr>
              <a:t>____________</a:t>
            </a:r>
          </a:p>
          <a:p>
            <a:pPr eaLnBrk="1" hangingPunct="1"/>
            <a:r>
              <a:rPr lang="en-US" dirty="0">
                <a:latin typeface="Times New Roman" charset="0"/>
                <a:ea typeface="ＭＳ Ｐゴシック" charset="0"/>
                <a:cs typeface="ＭＳ Ｐゴシック" charset="0"/>
              </a:rPr>
              <a:t>Common-89</a:t>
            </a:r>
          </a:p>
          <a:p>
            <a:pPr eaLnBrk="1" hangingPunct="1"/>
            <a:r>
              <a:rPr lang="en-US" dirty="0">
                <a:latin typeface="Times New Roman" charset="0"/>
                <a:ea typeface="ＭＳ Ｐゴシック" charset="0"/>
                <a:cs typeface="ＭＳ Ｐゴシック" charset="0"/>
              </a:rPr>
              <a:t>BS-12-Interpretation-3</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C1BC90-1D6A-B143-837D-7994EA45FE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1072131" name="Rectangle 2"/>
          <p:cNvSpPr>
            <a:spLocks noGrp="1" noRot="1" noChangeAspect="1" noChangeArrowheads="1"/>
          </p:cNvSpPr>
          <p:nvPr>
            <p:ph type="sldImg"/>
          </p:nvPr>
        </p:nvSpPr>
        <p:spPr>
          <a:solidFill>
            <a:srgbClr val="FFFFFF"/>
          </a:solidFill>
          <a:ln/>
        </p:spPr>
      </p:sp>
      <p:sp>
        <p:nvSpPr>
          <p:cNvPr id="1072132"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Times New Roman" charset="0"/>
                <a:ea typeface="ＭＳ Ｐゴシック" charset="0"/>
                <a:cs typeface="ＭＳ Ｐゴシック" charset="0"/>
              </a:rPr>
              <a:t>يجري تدريس مساق "الكتاب المقدَّس... بصورةٍ أساسيَّة" في جميع أنحاء العالم في لغاتٍ متنوِّعة.</a:t>
            </a:r>
          </a:p>
          <a:p>
            <a:pPr eaLnBrk="1" hangingPunct="1"/>
            <a:r>
              <a:rPr lang="en-US" dirty="0">
                <a:latin typeface="Times New Roman" charset="0"/>
                <a:ea typeface="ＭＳ Ｐゴシック" charset="0"/>
                <a:cs typeface="ＭＳ Ｐゴシック" charset="0"/>
              </a:rPr>
              <a:t>The Bible…Basically is being taught all over the world in various languages.</a:t>
            </a:r>
          </a:p>
          <a:p>
            <a:pPr eaLnBrk="1" hangingPunct="1"/>
            <a:r>
              <a:rPr lang="en-US" dirty="0">
                <a:latin typeface="Times New Roman" charset="0"/>
                <a:ea typeface="ＭＳ Ｐゴシック" charset="0"/>
                <a:cs typeface="ＭＳ Ｐゴシック" charset="0"/>
              </a:rPr>
              <a:t>____________</a:t>
            </a:r>
          </a:p>
          <a:p>
            <a:pPr eaLnBrk="1" hangingPunct="1"/>
            <a:r>
              <a:rPr lang="en-US" dirty="0">
                <a:latin typeface="Times New Roman" charset="0"/>
                <a:ea typeface="ＭＳ Ｐゴシック" charset="0"/>
                <a:cs typeface="ＭＳ Ｐゴシック" charset="0"/>
              </a:rPr>
              <a:t>Common-90</a:t>
            </a:r>
          </a:p>
          <a:p>
            <a:pPr eaLnBrk="1" hangingPunct="1"/>
            <a:r>
              <a:rPr lang="en-US" dirty="0">
                <a:latin typeface="Times New Roman" charset="0"/>
                <a:ea typeface="ＭＳ Ｐゴシック" charset="0"/>
                <a:cs typeface="ＭＳ Ｐゴシック" charset="0"/>
              </a:rPr>
              <a:t>BS-12-Interpretation-4</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961E57-94A7-0F4F-82F0-15F69BBDCC2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3410" name="Rectangle 2"/>
          <p:cNvSpPr>
            <a:spLocks noGrp="1" noRot="1" noChangeAspect="1" noChangeArrowheads="1"/>
          </p:cNvSpPr>
          <p:nvPr>
            <p:ph type="sldImg"/>
          </p:nvPr>
        </p:nvSpPr>
        <p:spPr>
          <a:xfrm>
            <a:off x="1143000" y="685800"/>
            <a:ext cx="4572000" cy="3429000"/>
          </a:xfrm>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Dr. </a:t>
            </a:r>
            <a:r>
              <a:rPr lang="en-US" b="1" dirty="0" err="1">
                <a:latin typeface="Arial" panose="020B0604020202020204" pitchFamily="34" charset="0"/>
                <a:ea typeface="ＭＳ Ｐゴシック" charset="0"/>
                <a:cs typeface="ＭＳ Ｐゴシック" charset="0"/>
              </a:rPr>
              <a:t>Fyman</a:t>
            </a:r>
            <a:r>
              <a:rPr lang="en-US" b="1" dirty="0">
                <a:latin typeface="Arial" panose="020B0604020202020204" pitchFamily="34" charset="0"/>
                <a:ea typeface="ＭＳ Ｐゴシック" charset="0"/>
                <a:cs typeface="ＭＳ Ｐゴシック" charset="0"/>
              </a:rPr>
              <a:t> invested 30 years of</a:t>
            </a:r>
            <a:r>
              <a:rPr lang="en-US" b="1" baseline="0" dirty="0">
                <a:latin typeface="Arial" panose="020B0604020202020204" pitchFamily="34" charset="0"/>
                <a:ea typeface="ＭＳ Ｐゴシック" charset="0"/>
                <a:cs typeface="ＭＳ Ｐゴシック" charset="0"/>
              </a:rPr>
              <a:t> his life to develop "The Bible</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Basically," a 10-hour seminar that brings audiences through the whole Bible SIX times!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8A5485-AA73-3B4A-B9C9-CDD84B2FBEF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6530" name="Rectangle 2"/>
          <p:cNvSpPr>
            <a:spLocks noGrp="1" noRot="1" noChangeAspect="1" noChangeArrowheads="1"/>
          </p:cNvSpPr>
          <p:nvPr>
            <p:ph type="sldImg"/>
          </p:nvPr>
        </p:nvSpPr>
        <p:spPr>
          <a:solidFill>
            <a:srgbClr val="FFFFFF"/>
          </a:solidFill>
          <a:ln/>
        </p:spPr>
      </p:sp>
      <p:sp>
        <p:nvSpPr>
          <p:cNvPr id="406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0D6C7D-F886-284C-B66E-68DE7BCBC4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8578" name="Rectangle 2"/>
          <p:cNvSpPr>
            <a:spLocks noGrp="1" noRot="1" noChangeAspect="1" noChangeArrowheads="1" noTextEdit="1"/>
          </p:cNvSpPr>
          <p:nvPr>
            <p:ph type="sldImg"/>
          </p:nvPr>
        </p:nvSpPr>
        <p:spPr>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687FA5-5405-D444-8F1E-A9AB577009F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Japanese title slide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3EB85B-E44C-C04F-B104-EE5D74AC3D4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2674" name="Rectangle 2"/>
          <p:cNvSpPr>
            <a:spLocks noGrp="1" noRot="1" noChangeAspect="1" noChangeArrowheads="1"/>
          </p:cNvSpPr>
          <p:nvPr>
            <p:ph type="sldImg"/>
          </p:nvPr>
        </p:nvSpPr>
        <p:spPr>
          <a:solidFill>
            <a:srgbClr val="FFFFFF"/>
          </a:solidFill>
          <a:ln/>
        </p:spPr>
      </p:sp>
      <p:sp>
        <p:nvSpPr>
          <p:cNvPr id="412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D66281-90F7-BC47-BC35-908171F482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b="1" dirty="0">
                <a:latin typeface="Arial" panose="020B0604020202020204" pitchFamily="34" charset="0"/>
                <a:ea typeface="ＭＳ Ｐゴシック" charset="0"/>
                <a:cs typeface="ＭＳ Ｐゴシック" charset="0"/>
              </a:rPr>
              <a:t>كانت إحدى المهمَّات التي قامت بها هي تعليم زوجات القادة </a:t>
            </a:r>
            <a:r>
              <a:rPr lang="ar-JO" sz="1200" b="1" kern="1200" dirty="0">
                <a:solidFill>
                  <a:srgbClr val="000000"/>
                </a:solidFill>
                <a:latin typeface="Arial" panose="020B0604020202020204" pitchFamily="34" charset="0"/>
                <a:ea typeface="ＭＳ Ｐゴシック" charset="0"/>
                <a:cs typeface="ＭＳ Ｐゴシック" charset="0"/>
              </a:rPr>
              <a:t>في </a:t>
            </a:r>
            <a:r>
              <a:rPr lang="ar-JO" sz="1200" b="1" kern="1200" noProof="0" dirty="0">
                <a:solidFill>
                  <a:srgbClr val="000000"/>
                </a:solidFill>
                <a:latin typeface="Arial" panose="020B0604020202020204" pitchFamily="34" charset="0"/>
                <a:ea typeface="ＭＳ Ｐゴシック" charset="0"/>
                <a:cs typeface="Traditional Arabic" panose="02020603050405020304" pitchFamily="18" charset="-78"/>
              </a:rPr>
              <a:t>كلِّيَّة سنغافورة للكتاب المقدَّس. السيِّدات الخمس في هذه الصورة هُنَّ من خمس دولٍ مختلفة! وقادت سوزان أيضًا درس الكتاب المقدَّس للسيِّدات في كنيستنا.</a:t>
            </a:r>
            <a:endParaRPr lang="ar-JO" sz="1200" b="1" kern="1200" dirty="0">
              <a:solidFill>
                <a:srgbClr val="000000"/>
              </a:solidFill>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One assignment was teaching the wives of leaders at SBC.  These 5 women come from 5 different nations! She also has led the woman</a:t>
            </a:r>
            <a:r>
              <a:rPr lang="uk-UA"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Bible study at our church.</a:t>
            </a:r>
          </a:p>
          <a:p>
            <a:pPr eaLnBrk="1" hangingPunct="1"/>
            <a:r>
              <a:rPr lang="en-US" b="1" dirty="0">
                <a:latin typeface="Arial" panose="020B0604020202020204" pitchFamily="34" charset="0"/>
                <a:ea typeface="ＭＳ Ｐゴシック" charset="0"/>
                <a:cs typeface="ＭＳ Ｐゴシック" charset="0"/>
              </a:rPr>
              <a:t>______</a:t>
            </a:r>
          </a:p>
          <a:p>
            <a:pPr eaLnBrk="1" hangingPunct="1"/>
            <a:r>
              <a:rPr lang="en-US" b="1" dirty="0">
                <a:latin typeface="Arial" panose="020B0604020202020204" pitchFamily="34" charset="0"/>
                <a:ea typeface="ＭＳ Ｐゴシック" charset="0"/>
                <a:cs typeface="ＭＳ Ｐゴシック" charset="0"/>
              </a:rPr>
              <a:t>Common-83</a:t>
            </a:r>
          </a:p>
        </p:txBody>
      </p:sp>
    </p:spTree>
    <p:extLst>
      <p:ext uri="{BB962C8B-B14F-4D97-AF65-F5344CB8AC3E}">
        <p14:creationId xmlns:p14="http://schemas.microsoft.com/office/powerpoint/2010/main" val="3104964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73CE8-4146-B54F-9622-987351F8DEF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4722" name="Rectangle 2"/>
          <p:cNvSpPr>
            <a:spLocks noGrp="1" noRot="1" noChangeAspect="1" noChangeArrowheads="1"/>
          </p:cNvSpPr>
          <p:nvPr>
            <p:ph type="sldImg"/>
          </p:nvPr>
        </p:nvSpPr>
        <p:spPr>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21159E-08D4-6F44-A90C-700FDFF6A7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484E68-7847-4A4B-8068-0C8F666983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8818" name="Rectangle 2"/>
          <p:cNvSpPr>
            <a:spLocks noGrp="1" noRot="1" noChangeAspect="1" noChangeArrowheads="1"/>
          </p:cNvSpPr>
          <p:nvPr>
            <p:ph type="sldImg"/>
          </p:nvPr>
        </p:nvSpPr>
        <p:spPr>
          <a:solidFill>
            <a:srgbClr val="FFFFFF"/>
          </a:solidFill>
          <a:ln/>
        </p:spPr>
      </p:sp>
      <p:sp>
        <p:nvSpPr>
          <p:cNvPr id="418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799652-3AA0-5A46-B6F4-2049136BC2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0866" name="Rectangle 2"/>
          <p:cNvSpPr>
            <a:spLocks noGrp="1" noRot="1" noChangeAspect="1" noChangeArrowheads="1"/>
          </p:cNvSpPr>
          <p:nvPr>
            <p:ph type="sldImg"/>
          </p:nvPr>
        </p:nvSpPr>
        <p:spPr>
          <a:solidFill>
            <a:srgbClr val="FFFFFF"/>
          </a:solidFill>
          <a:ln/>
        </p:spPr>
      </p:sp>
      <p:sp>
        <p:nvSpPr>
          <p:cNvPr id="420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3FB7E2-21B3-424A-911F-B4CDA06EFD8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2914" name="Rectangle 2"/>
          <p:cNvSpPr>
            <a:spLocks noGrp="1" noRot="1" noChangeAspect="1" noChangeArrowheads="1"/>
          </p:cNvSpPr>
          <p:nvPr>
            <p:ph type="sldImg"/>
          </p:nvPr>
        </p:nvSpPr>
        <p:spPr>
          <a:solidFill>
            <a:srgbClr val="FFFFFF"/>
          </a:solidFill>
          <a:ln/>
        </p:spPr>
      </p:sp>
      <p:sp>
        <p:nvSpPr>
          <p:cNvPr id="422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7AB743-161F-B143-9A0D-F3BAD611F9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4962" name="Rectangle 2"/>
          <p:cNvSpPr>
            <a:spLocks noGrp="1" noRot="1" noChangeAspect="1" noChangeArrowheads="1"/>
          </p:cNvSpPr>
          <p:nvPr>
            <p:ph type="sldImg"/>
          </p:nvPr>
        </p:nvSpPr>
        <p:spPr>
          <a:solidFill>
            <a:srgbClr val="FFFFFF"/>
          </a:solidFill>
          <a:ln/>
        </p:spPr>
      </p:sp>
      <p:sp>
        <p:nvSpPr>
          <p:cNvPr id="424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1C2B25-83CD-5344-A909-FE74473F87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7010" name="Rectangle 2"/>
          <p:cNvSpPr>
            <a:spLocks noGrp="1" noRot="1" noChangeAspect="1" noChangeArrowheads="1"/>
          </p:cNvSpPr>
          <p:nvPr>
            <p:ph type="sldImg"/>
          </p:nvPr>
        </p:nvSpPr>
        <p:spPr>
          <a:solidFill>
            <a:srgbClr val="FFFFFF"/>
          </a:solidFill>
          <a:ln/>
        </p:spPr>
      </p:sp>
      <p:sp>
        <p:nvSpPr>
          <p:cNvPr id="427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0A1CC7-0B42-9E4D-A18B-B3E2A550F6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3051A3-6FC4-DA45-9E28-7638535FB15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1106" name="Rectangle 2"/>
          <p:cNvSpPr>
            <a:spLocks noGrp="1" noRot="1" noChangeAspect="1" noChangeArrowheads="1"/>
          </p:cNvSpPr>
          <p:nvPr>
            <p:ph type="sldImg"/>
          </p:nvPr>
        </p:nvSpPr>
        <p:spPr>
          <a:solidFill>
            <a:srgbClr val="FFFFFF"/>
          </a:solidFill>
          <a:ln/>
        </p:spPr>
      </p:sp>
      <p:sp>
        <p:nvSpPr>
          <p:cNvPr id="431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1856C0-50EA-094B-BEB0-3971D1FE3D7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على مدى العقود السابقة، قامت سوزان بالتعليم في مجموعاتٍ كثيرةٍ للسيِّدات كانت تلتقي أسبوعيًّا لعمل درس الكتاب المقدَّس.</a:t>
            </a:r>
          </a:p>
          <a:p>
            <a:r>
              <a:rPr lang="en-US" dirty="0"/>
              <a:t>___________</a:t>
            </a:r>
          </a:p>
          <a:p>
            <a:r>
              <a:rPr lang="en-US" dirty="0"/>
              <a:t>Common-82</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347158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207B04-78D4-2D46-BB8A-8D4892BD07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5202" name="Rectangle 2"/>
          <p:cNvSpPr>
            <a:spLocks noGrp="1" noRot="1" noChangeAspect="1" noChangeArrowheads="1"/>
          </p:cNvSpPr>
          <p:nvPr>
            <p:ph type="sldImg"/>
          </p:nvPr>
        </p:nvSpPr>
        <p:spPr>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B9A595-7C0E-D648-9331-B12145AC966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9298" name="Rectangle 2"/>
          <p:cNvSpPr>
            <a:spLocks noGrp="1" noRot="1" noChangeAspect="1" noChangeArrowheads="1"/>
          </p:cNvSpPr>
          <p:nvPr>
            <p:ph type="sldImg"/>
          </p:nvPr>
        </p:nvSpPr>
        <p:spPr>
          <a:solidFill>
            <a:srgbClr val="FFFFFF"/>
          </a:solidFill>
          <a:ln/>
        </p:spPr>
      </p:sp>
      <p:sp>
        <p:nvSpPr>
          <p:cNvPr id="439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836A3D-4082-FF42-A402-1617A87AFA3B}" type="slidenum">
              <a:rPr lang="en-US" sz="1200" b="1">
                <a:solidFill>
                  <a:srgbClr val="000000"/>
                </a:solidFill>
                <a:latin typeface="Arial" panose="020B0604020202020204" pitchFamily="34" charset="0"/>
              </a:rPr>
              <a:pPr eaLnBrk="1" hangingPunct="1"/>
              <a:t>60</a:t>
            </a:fld>
            <a:endParaRPr lang="en-US" sz="1200" b="1" dirty="0">
              <a:solidFill>
                <a:srgbClr val="000000"/>
              </a:solidFill>
              <a:latin typeface="Arial" panose="020B0604020202020204" pitchFamily="34" charset="0"/>
            </a:endParaRPr>
          </a:p>
        </p:txBody>
      </p:sp>
      <p:sp>
        <p:nvSpPr>
          <p:cNvPr id="309250" name="Rectangle 2"/>
          <p:cNvSpPr>
            <a:spLocks noGrp="1" noRot="1" noChangeAspect="1" noChangeArrowheads="1"/>
          </p:cNvSpPr>
          <p:nvPr>
            <p:ph type="sldImg"/>
          </p:nvPr>
        </p:nvSpPr>
        <p:spPr>
          <a:xfrm>
            <a:off x="1143000" y="685800"/>
            <a:ext cx="4572000" cy="3429000"/>
          </a:xfrm>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كنقطة انطلاق،</a:t>
            </a:r>
            <a:r>
              <a:rPr lang="ar-LB" b="1" baseline="0" dirty="0">
                <a:solidFill>
                  <a:srgbClr val="000000"/>
                </a:solidFill>
                <a:latin typeface="Arial" panose="020B0604020202020204" pitchFamily="34" charset="0"/>
                <a:ea typeface="ＭＳ Ｐゴシック" charset="0"/>
                <a:cs typeface="Arial" panose="020B0604020202020204" pitchFamily="34" charset="0"/>
              </a:rPr>
              <a:t> تخيلوا أن الخزانة فيها 10 ملفات.</a:t>
            </a:r>
          </a:p>
          <a:p>
            <a:pPr algn="r" rtl="1"/>
            <a:r>
              <a:rPr lang="ar-LB" b="1" baseline="0" dirty="0">
                <a:solidFill>
                  <a:srgbClr val="000000"/>
                </a:solidFill>
                <a:latin typeface="Arial" panose="020B0604020202020204" pitchFamily="34" charset="0"/>
                <a:ea typeface="ＭＳ Ｐゴシック" charset="0"/>
                <a:cs typeface="Arial" panose="020B0604020202020204" pitchFamily="34" charset="0"/>
              </a:rPr>
              <a:t>ستنظمون فيها كتابكم المقدس في مجموعة من 10 ملفات ذهنية.</a:t>
            </a:r>
          </a:p>
          <a:p>
            <a:pPr algn="r" rtl="1"/>
            <a:r>
              <a:rPr lang="ar-LB" b="1" baseline="0" dirty="0">
                <a:solidFill>
                  <a:srgbClr val="000000"/>
                </a:solidFill>
                <a:latin typeface="Arial" panose="020B0604020202020204" pitchFamily="34" charset="0"/>
                <a:ea typeface="ＭＳ Ｐゴシック" charset="0"/>
                <a:cs typeface="Arial" panose="020B0604020202020204" pitchFamily="34" charset="0"/>
              </a:rPr>
              <a:t>وبعد دقائق ستعطون إسماً لكل ملف من هذه الملفات... فلنبدأ... و...</a:t>
            </a:r>
            <a:endParaRPr lang="ar-LB" b="1"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نبدأ هنا مع العدد </a:t>
            </a:r>
            <a:r>
              <a:rPr lang="ar-LB" b="1" baseline="0" dirty="0">
                <a:solidFill>
                  <a:srgbClr val="000000"/>
                </a:solidFill>
                <a:latin typeface="Arial" panose="020B0604020202020204" pitchFamily="34" charset="0"/>
                <a:ea typeface="ＭＳ Ｐゴシック" charset="0"/>
                <a:cs typeface="Arial" panose="020B0604020202020204" pitchFamily="34" charset="0"/>
              </a:rPr>
              <a:t>     7.</a:t>
            </a:r>
            <a:endParaRPr lang="ar-LB"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إنه نقطة الارتكاز في أذهاننا.</a:t>
            </a:r>
            <a:r>
              <a:rPr lang="ar-LB" b="1" baseline="0" dirty="0">
                <a:solidFill>
                  <a:srgbClr val="000000"/>
                </a:solidFill>
                <a:latin typeface="Arial" panose="020B0604020202020204" pitchFamily="34" charset="0"/>
                <a:ea typeface="ＭＳ Ｐゴシック" charset="0"/>
                <a:cs typeface="Arial" panose="020B0604020202020204" pitchFamily="34" charset="0"/>
              </a:rPr>
              <a:t> إنه الرقم 7 ومعه الخط الصغير في وسطه.</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...رتبوا</a:t>
            </a:r>
            <a:r>
              <a:rPr lang="ar-LB" b="1" baseline="0" dirty="0">
                <a:solidFill>
                  <a:srgbClr val="000000"/>
                </a:solidFill>
                <a:latin typeface="Arial" panose="020B0604020202020204" pitchFamily="34" charset="0"/>
                <a:ea typeface="ＭＳ Ｐゴシック" charset="0"/>
                <a:cs typeface="Arial" panose="020B0604020202020204" pitchFamily="34" charset="0"/>
              </a:rPr>
              <a:t> هذه الحروف حول الرقم 7 واحفروا الصورة في دماغكم:</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رددوا هذه الحروف بصوت عالي حتى يترسخوا في عقولكم...لأن هذا هو لب</a:t>
            </a:r>
            <a:r>
              <a:rPr lang="ar-LB" b="1" baseline="0" dirty="0">
                <a:solidFill>
                  <a:srgbClr val="000000"/>
                </a:solidFill>
                <a:latin typeface="Arial" panose="020B0604020202020204" pitchFamily="34" charset="0"/>
                <a:ea typeface="ＭＳ Ｐゴシック" charset="0"/>
                <a:cs typeface="Arial" panose="020B0604020202020204" pitchFamily="34" charset="0"/>
              </a:rPr>
              <a:t> تنظيم الكتاب المقدس ولنكرر هذا:</a:t>
            </a:r>
            <a:endParaRPr lang="en-US" altLang="ja-JP"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 إلخ</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
        <p:nvSpPr>
          <p:cNvPr id="90114" name="Rectangle 3"/>
          <p:cNvSpPr>
            <a:spLocks noGrp="1" noRot="1" noChangeAspect="1" noChangeArrowheads="1" noTextEdit="1"/>
          </p:cNvSpPr>
          <p:nvPr>
            <p:ph type="sldImg"/>
          </p:nvPr>
        </p:nvSpPr>
        <p:spPr>
          <a:ln cap="flat"/>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الآن...بخصوص</a:t>
            </a:r>
            <a:r>
              <a:rPr lang="ar-LB" b="1" baseline="0" dirty="0">
                <a:solidFill>
                  <a:srgbClr val="000000"/>
                </a:solidFill>
                <a:latin typeface="Arial" panose="020B0604020202020204" pitchFamily="34" charset="0"/>
                <a:ea typeface="ＭＳ Ｐゴシック" charset="0"/>
                <a:cs typeface="Arial" panose="020B0604020202020204" pitchFamily="34" charset="0"/>
              </a:rPr>
              <a:t> الرقم "7" المكتوب بالطريقة الاوروبية</a:t>
            </a:r>
            <a:endParaRPr lang="ar-LB"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altLang="ja-JP" b="1" dirty="0">
                <a:solidFill>
                  <a:srgbClr val="000000"/>
                </a:solidFill>
                <a:latin typeface="Arial" panose="020B0604020202020204" pitchFamily="34" charset="0"/>
                <a:ea typeface="ＭＳ Ｐゴシック" charset="0"/>
                <a:cs typeface="Arial" panose="020B0604020202020204" pitchFamily="34" charset="0"/>
              </a:rPr>
              <a:t>ستتذكرون أن عنده خط صغير.</a:t>
            </a:r>
            <a:r>
              <a:rPr lang="ar-LB" altLang="ja-JP" b="1" baseline="0" dirty="0">
                <a:solidFill>
                  <a:srgbClr val="000000"/>
                </a:solidFill>
                <a:latin typeface="Arial" panose="020B0604020202020204" pitchFamily="34" charset="0"/>
                <a:ea typeface="ＭＳ Ｐゴシック" charset="0"/>
                <a:cs typeface="Arial" panose="020B0604020202020204" pitchFamily="34" charset="0"/>
              </a:rPr>
              <a:t> هذا الخط يقسم جزع الرقم 7 الى قسمين. لذا فكروا ما هما الرقمين الكاملين الذين ينتجان عن قسمة 7 الى قسمين.</a:t>
            </a:r>
            <a:endParaRPr lang="en-US" altLang="ja-JP"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 جواب واحد</a:t>
            </a:r>
            <a:r>
              <a:rPr lang="ar-LB" b="1" baseline="0" dirty="0">
                <a:solidFill>
                  <a:srgbClr val="000000"/>
                </a:solidFill>
                <a:latin typeface="Arial" panose="020B0604020202020204" pitchFamily="34" charset="0"/>
                <a:ea typeface="ＭＳ Ｐゴシック" charset="0"/>
                <a:cs typeface="Arial" panose="020B0604020202020204" pitchFamily="34" charset="0"/>
              </a:rPr>
              <a:t> محتمل... وهو... 4 و 3</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
        <p:nvSpPr>
          <p:cNvPr id="92162" name="Rectangle 3"/>
          <p:cNvSpPr>
            <a:spLocks noGrp="1" noRot="1" noChangeAspect="1" noChangeArrowheads="1" noTextEdit="1"/>
          </p:cNvSpPr>
          <p:nvPr>
            <p:ph type="sldImg"/>
          </p:nvPr>
        </p:nvSpPr>
        <p:spPr>
          <a:ln cap="flat"/>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ln/>
        </p:spPr>
      </p:sp>
      <p:sp>
        <p:nvSpPr>
          <p:cNvPr id="942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LB" b="1" dirty="0">
                <a:solidFill>
                  <a:srgbClr val="000000"/>
                </a:solidFill>
                <a:latin typeface="Arial" panose="020B0604020202020204" pitchFamily="34" charset="0"/>
                <a:ea typeface="ＭＳ Ｐゴシック" charset="0"/>
                <a:cs typeface="Arial" panose="020B0604020202020204" pitchFamily="34" charset="0"/>
              </a:rPr>
              <a:t>إذاً،</a:t>
            </a:r>
            <a:r>
              <a:rPr lang="ar-LB" b="1" baseline="0" dirty="0">
                <a:solidFill>
                  <a:srgbClr val="000000"/>
                </a:solidFill>
                <a:latin typeface="Arial" panose="020B0604020202020204" pitchFamily="34" charset="0"/>
                <a:ea typeface="ＭＳ Ｐゴシック" charset="0"/>
                <a:cs typeface="Arial" panose="020B0604020202020204" pitchFamily="34" charset="0"/>
              </a:rPr>
              <a:t> إن بدلنا الرقم 7 في معادلتنا   </a:t>
            </a:r>
            <a:r>
              <a:rPr lang="ar-LB" b="1" dirty="0">
                <a:solidFill>
                  <a:srgbClr val="000000"/>
                </a:solidFill>
                <a:latin typeface="Arial" panose="020B0604020202020204" pitchFamily="34" charset="0"/>
                <a:ea typeface="ＭＳ Ｐゴシック" charset="0"/>
                <a:cs typeface="Arial" panose="020B0604020202020204" pitchFamily="34" charset="0"/>
              </a:rPr>
              <a:t>خ 7 ص ي  </a:t>
            </a:r>
            <a:r>
              <a:rPr lang="ar-LB" b="1" baseline="0" dirty="0">
                <a:solidFill>
                  <a:srgbClr val="000000"/>
                </a:solidFill>
                <a:latin typeface="Arial" panose="020B0604020202020204" pitchFamily="34" charset="0"/>
                <a:ea typeface="ＭＳ Ｐゴシック" charset="0"/>
                <a:cs typeface="Arial" panose="020B0604020202020204" pitchFamily="34" charset="0"/>
              </a:rPr>
              <a:t> بالأعداد  4 و 3، سيصبح شكل المعادلة: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4 3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كما فعلنا منذ قليل, كرروا وبصوت عالي هذا الترتيب الجديد حتى يتثبت في عقولكم</a:t>
            </a:r>
            <a:r>
              <a:rPr lang="ar-LB" b="1" baseline="0" dirty="0">
                <a:solidFill>
                  <a:srgbClr val="000000"/>
                </a:solidFill>
                <a:latin typeface="Arial" panose="020B0604020202020204" pitchFamily="34" charset="0"/>
                <a:ea typeface="ＭＳ Ｐゴシック" charset="0"/>
                <a:cs typeface="Arial" panose="020B0604020202020204" pitchFamily="34" charset="0"/>
              </a:rPr>
              <a:t> ونستطيع تذكره بسهولة.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4 3 ص ي</a:t>
            </a:r>
            <a:r>
              <a:rPr lang="en-US" b="1" dirty="0">
                <a:solidFill>
                  <a:srgbClr val="000000"/>
                </a:solidFill>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4</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baseline="0" dirty="0">
                <a:solidFill>
                  <a:srgbClr val="000000"/>
                </a:solidFill>
                <a:latin typeface="Arial" panose="020B0604020202020204" pitchFamily="34" charset="0"/>
                <a:ea typeface="ＭＳ Ｐゴシック" charset="0"/>
                <a:cs typeface="Arial" panose="020B0604020202020204" pitchFamily="34" charset="0"/>
              </a:rPr>
              <a:t>               </a:t>
            </a: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أشخاص</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3</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baseline="0"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ص</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 </a:t>
            </a: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الصمت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ي</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يسوع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1" dirty="0">
                <a:solidFill>
                  <a:srgbClr val="000000"/>
                </a:solidFill>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154101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4</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baseline="0" dirty="0">
                <a:solidFill>
                  <a:srgbClr val="000000"/>
                </a:solidFill>
                <a:latin typeface="Arial" panose="020B0604020202020204" pitchFamily="34" charset="0"/>
                <a:ea typeface="ＭＳ Ｐゴシック" charset="0"/>
                <a:cs typeface="Arial" panose="020B0604020202020204" pitchFamily="34" charset="0"/>
              </a:rPr>
              <a:t>               </a:t>
            </a: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أشخاص</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3</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baseline="0"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ص</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 </a:t>
            </a: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الصمت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ي</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يسوع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1" dirty="0">
                <a:solidFill>
                  <a:srgbClr val="000000"/>
                </a:solidFill>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pPr algn="r" rtl="1"/>
            <a:endParaRPr lang="en-US" b="1"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5133443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4</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baseline="0" dirty="0">
                <a:solidFill>
                  <a:srgbClr val="000000"/>
                </a:solidFill>
                <a:latin typeface="Arial" panose="020B0604020202020204" pitchFamily="34" charset="0"/>
                <a:ea typeface="ＭＳ Ｐゴシック" charset="0"/>
                <a:cs typeface="Arial" panose="020B0604020202020204" pitchFamily="34" charset="0"/>
              </a:rPr>
              <a:t>               </a:t>
            </a: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أشخاص</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3</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baseline="0"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ص</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 </a:t>
            </a: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الصمت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ي</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يسوع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1" dirty="0">
                <a:solidFill>
                  <a:srgbClr val="000000"/>
                </a:solidFill>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pPr algn="r" rtl="1"/>
            <a:endParaRPr lang="en-US" b="1"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1885395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altLang="ja-JP" b="1" dirty="0">
                <a:solidFill>
                  <a:srgbClr val="000000"/>
                </a:solidFill>
                <a:latin typeface="Arial" panose="020B0604020202020204" pitchFamily="34" charset="0"/>
                <a:ea typeface="ＭＳ Ｐゴシック" charset="0"/>
                <a:cs typeface="Arial" panose="020B0604020202020204" pitchFamily="34" charset="0"/>
              </a:rPr>
              <a:t>دعونا نتعرف على الشخصيات الأربعة بحسب هذا الترتيب:</a:t>
            </a:r>
            <a:endParaRPr lang="en-US" altLang="ja-JP"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إبراهيم</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يوسف</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موسى</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يشوع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تكرار الحروف الأولى من هذه الأسماء </a:t>
            </a:r>
            <a:r>
              <a:rPr lang="ar-LB" b="1" baseline="0" dirty="0">
                <a:solidFill>
                  <a:srgbClr val="000000"/>
                </a:solidFill>
                <a:latin typeface="Arial" panose="020B0604020202020204" pitchFamily="34" charset="0"/>
                <a:ea typeface="ＭＳ Ｐゴシック" charset="0"/>
                <a:cs typeface="Arial" panose="020B0604020202020204" pitchFamily="34" charset="0"/>
              </a:rPr>
              <a:t>يساعدكم في حفظها </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إ-ي-م-ي ،</a:t>
            </a:r>
            <a:r>
              <a:rPr lang="ar-LB" b="1" baseline="0" dirty="0">
                <a:solidFill>
                  <a:srgbClr val="000000"/>
                </a:solidFill>
                <a:latin typeface="Arial" panose="020B0604020202020204" pitchFamily="34" charset="0"/>
                <a:ea typeface="ＭＳ Ｐゴシック" charset="0"/>
                <a:cs typeface="Arial" panose="020B0604020202020204" pitchFamily="34" charset="0"/>
              </a:rPr>
              <a:t> إ-ي-م-ي</a:t>
            </a:r>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الخ</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1" dirty="0">
              <a:latin typeface="Arial" panose="020B0604020202020204" pitchFamily="34" charset="0"/>
              <a:ea typeface="ＭＳ Ｐゴシック" charset="0"/>
              <a:cs typeface="Arial" panose="020B0604020202020204" pitchFamily="34" charset="0"/>
            </a:endParaRPr>
          </a:p>
        </p:txBody>
      </p:sp>
      <p:sp>
        <p:nvSpPr>
          <p:cNvPr id="102402" name="Rectangle 3"/>
          <p:cNvSpPr>
            <a:spLocks noGrp="1" noRot="1" noChangeAspect="1" noChangeArrowheads="1" noTextEdit="1"/>
          </p:cNvSpPr>
          <p:nvPr>
            <p:ph type="sldImg"/>
          </p:nvPr>
        </p:nvSpPr>
        <p:spPr>
          <a:ln cap="flat"/>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Arial" panose="020B0604020202020204" pitchFamily="34" charset="0"/>
                <a:ea typeface="ＭＳ Ｐゴシック" charset="0"/>
                <a:cs typeface="Arial" panose="020B0604020202020204" pitchFamily="34" charset="0"/>
              </a:rPr>
              <a:t>How can you remember the order of those letters and the names?</a:t>
            </a:r>
          </a:p>
          <a:p>
            <a:r>
              <a:rPr lang="en-US" b="1" dirty="0">
                <a:solidFill>
                  <a:srgbClr val="000000"/>
                </a:solidFill>
                <a:latin typeface="Arial" panose="020B0604020202020204" pitchFamily="34" charset="0"/>
                <a:ea typeface="ＭＳ Ｐゴシック" charset="0"/>
                <a:cs typeface="Arial" panose="020B0604020202020204" pitchFamily="34" charset="0"/>
              </a:rPr>
              <a:t>This simple sentence..."A JUDGE MUST JUDGE."  The first letters of each word: AJMJ and then you have it.</a:t>
            </a:r>
            <a:endParaRPr lang="en-US" b="1" dirty="0">
              <a:latin typeface="Arial" panose="020B0604020202020204" pitchFamily="34" charset="0"/>
              <a:ea typeface="ＭＳ Ｐゴシック" charset="0"/>
              <a:cs typeface="Arial" panose="020B0604020202020204" pitchFamily="34" charset="0"/>
            </a:endParaRPr>
          </a:p>
        </p:txBody>
      </p:sp>
      <p:sp>
        <p:nvSpPr>
          <p:cNvPr id="104450" name="Rectangle 3"/>
          <p:cNvSpPr>
            <a:spLocks noGrp="1" noRot="1" noChangeAspect="1" noChangeArrowheads="1" noTextEdit="1"/>
          </p:cNvSpPr>
          <p:nvPr>
            <p:ph type="sldImg"/>
          </p:nvPr>
        </p:nvSpPr>
        <p:spPr>
          <a:ln cap="flat"/>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Arial" panose="020B0604020202020204" pitchFamily="34" charset="0"/>
                <a:ea typeface="ＭＳ Ｐゴシック" charset="0"/>
                <a:cs typeface="Arial" panose="020B0604020202020204" pitchFamily="34" charset="0"/>
              </a:rPr>
              <a:t>Just remember to repeat the four names aloud to yourself several times until you feel the rhythm of the words: </a:t>
            </a:r>
          </a:p>
          <a:p>
            <a:r>
              <a:rPr lang="en-US" b="1" dirty="0">
                <a:solidFill>
                  <a:srgbClr val="000000"/>
                </a:solidFill>
                <a:latin typeface="Arial" panose="020B0604020202020204" pitchFamily="34" charset="0"/>
                <a:ea typeface="ＭＳ Ｐゴシック" charset="0"/>
                <a:cs typeface="Arial" panose="020B0604020202020204" pitchFamily="34" charset="0"/>
              </a:rPr>
              <a:t>////	"ABRAHAM, </a:t>
            </a:r>
          </a:p>
          <a:p>
            <a:r>
              <a:rPr lang="en-US" b="1" dirty="0">
                <a:solidFill>
                  <a:srgbClr val="000000"/>
                </a:solidFill>
                <a:latin typeface="Arial" panose="020B0604020202020204" pitchFamily="34" charset="0"/>
                <a:ea typeface="ＭＳ Ｐゴシック" charset="0"/>
                <a:cs typeface="Arial" panose="020B0604020202020204" pitchFamily="34" charset="0"/>
              </a:rPr>
              <a:t>////	JOSEPH,</a:t>
            </a:r>
          </a:p>
          <a:p>
            <a:r>
              <a:rPr lang="en-US" b="1" dirty="0">
                <a:solidFill>
                  <a:srgbClr val="000000"/>
                </a:solidFill>
                <a:latin typeface="Arial" panose="020B0604020202020204" pitchFamily="34" charset="0"/>
                <a:ea typeface="ＭＳ Ｐゴシック" charset="0"/>
                <a:cs typeface="Arial" panose="020B0604020202020204" pitchFamily="34" charset="0"/>
              </a:rPr>
              <a:t>////	 MOSES and </a:t>
            </a:r>
          </a:p>
          <a:p>
            <a:r>
              <a:rPr lang="en-US" b="1" dirty="0">
                <a:solidFill>
                  <a:srgbClr val="000000"/>
                </a:solidFill>
                <a:latin typeface="Arial" panose="020B0604020202020204" pitchFamily="34" charset="0"/>
                <a:ea typeface="ＭＳ Ｐゴシック" charset="0"/>
                <a:cs typeface="Arial" panose="020B0604020202020204" pitchFamily="34" charset="0"/>
              </a:rPr>
              <a:t>////	JOSHUA."</a:t>
            </a:r>
          </a:p>
          <a:p>
            <a:r>
              <a:rPr lang="en-US" b="1" dirty="0">
                <a:solidFill>
                  <a:srgbClr val="000000"/>
                </a:solidFill>
                <a:latin typeface="Arial" panose="020B0604020202020204" pitchFamily="34" charset="0"/>
                <a:ea typeface="ＭＳ Ｐゴシック" charset="0"/>
                <a:cs typeface="Arial" panose="020B0604020202020204" pitchFamily="34" charset="0"/>
              </a:rPr>
              <a:t>And here again is that mental tool…</a:t>
            </a:r>
          </a:p>
          <a:p>
            <a:r>
              <a:rPr lang="en-US" b="1" dirty="0">
                <a:solidFill>
                  <a:srgbClr val="000000"/>
                </a:solidFill>
                <a:latin typeface="Arial" panose="020B0604020202020204" pitchFamily="34" charset="0"/>
                <a:ea typeface="ＭＳ Ｐゴシック" charset="0"/>
                <a:cs typeface="Arial" panose="020B0604020202020204" pitchFamily="34" charset="0"/>
              </a:rPr>
              <a:t>////	A</a:t>
            </a:r>
          </a:p>
          <a:p>
            <a:r>
              <a:rPr lang="en-US" b="1" dirty="0">
                <a:solidFill>
                  <a:srgbClr val="000000"/>
                </a:solidFill>
                <a:latin typeface="Arial" panose="020B0604020202020204" pitchFamily="34" charset="0"/>
                <a:ea typeface="ＭＳ Ｐゴシック" charset="0"/>
                <a:cs typeface="Arial" panose="020B0604020202020204" pitchFamily="34" charset="0"/>
              </a:rPr>
              <a:t>////	JUDGE</a:t>
            </a:r>
          </a:p>
          <a:p>
            <a:r>
              <a:rPr lang="en-US" b="1" dirty="0">
                <a:solidFill>
                  <a:srgbClr val="000000"/>
                </a:solidFill>
                <a:latin typeface="Arial" panose="020B0604020202020204" pitchFamily="34" charset="0"/>
                <a:ea typeface="ＭＳ Ｐゴシック" charset="0"/>
                <a:cs typeface="Arial" panose="020B0604020202020204" pitchFamily="34" charset="0"/>
              </a:rPr>
              <a:t>////	MUST</a:t>
            </a:r>
          </a:p>
          <a:p>
            <a:r>
              <a:rPr lang="en-US" b="1" dirty="0">
                <a:solidFill>
                  <a:srgbClr val="000000"/>
                </a:solidFill>
                <a:latin typeface="Arial" panose="020B0604020202020204" pitchFamily="34" charset="0"/>
                <a:ea typeface="ＭＳ Ｐゴシック" charset="0"/>
                <a:cs typeface="Arial" panose="020B0604020202020204" pitchFamily="34" charset="0"/>
              </a:rPr>
              <a:t>////	JUDGE.</a:t>
            </a:r>
          </a:p>
          <a:p>
            <a:endParaRPr lang="en-US" b="1" dirty="0">
              <a:latin typeface="Arial" panose="020B0604020202020204" pitchFamily="34" charset="0"/>
              <a:ea typeface="ＭＳ Ｐゴシック" charset="0"/>
              <a:cs typeface="Arial" panose="020B0604020202020204" pitchFamily="34" charset="0"/>
            </a:endParaRPr>
          </a:p>
        </p:txBody>
      </p:sp>
      <p:sp>
        <p:nvSpPr>
          <p:cNvPr id="106498" name="Rectangle 3"/>
          <p:cNvSpPr>
            <a:spLocks noGrp="1" noRot="1" noChangeAspect="1" noChangeArrowheads="1" noTextEdit="1"/>
          </p:cNvSpPr>
          <p:nvPr>
            <p:ph type="sldImg"/>
          </p:nvPr>
        </p:nvSpPr>
        <p:spPr>
          <a:ln cap="flat"/>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ln/>
        </p:spPr>
      </p:sp>
      <p:sp>
        <p:nvSpPr>
          <p:cNvPr id="1085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إذا، أصبح</a:t>
            </a:r>
            <a:r>
              <a:rPr lang="ar-LB" b="1" baseline="0" dirty="0">
                <a:solidFill>
                  <a:srgbClr val="000000"/>
                </a:solidFill>
                <a:latin typeface="Arial" panose="020B0604020202020204" pitchFamily="34" charset="0"/>
                <a:ea typeface="ＭＳ Ｐゴシック" charset="0"/>
                <a:cs typeface="Arial" panose="020B0604020202020204" pitchFamily="34" charset="0"/>
              </a:rPr>
              <a:t> لدينا من رأس اللائحة: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إبراهيم</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يوسف</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موسى</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يشوع</a:t>
            </a:r>
            <a:r>
              <a:rPr lang="en-US" b="1"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تُكَمل هذه</a:t>
            </a:r>
            <a:r>
              <a:rPr lang="ar-LB" b="1" baseline="0" dirty="0">
                <a:solidFill>
                  <a:srgbClr val="000000"/>
                </a:solidFill>
                <a:latin typeface="Arial" panose="020B0604020202020204" pitchFamily="34" charset="0"/>
                <a:ea typeface="ＭＳ Ｐゴシック" charset="0"/>
                <a:cs typeface="Arial" panose="020B0604020202020204" pitchFamily="34" charset="0"/>
              </a:rPr>
              <a:t> الخطوة الشخصيات الأربعة الرئيسية في ملف كتابكم المقدس، بالطبع، هناك عشرات الشخصيات الكتابية، لكن هذه الأربعة فقط هي التي سنستعملها لتكوين ملف الكتاب المقدس. رددوا هذه الأسماء عدة مرات وبصوت عالي حتى يتثبتوا في عقلكم.</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4</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baseline="0" dirty="0">
                <a:solidFill>
                  <a:srgbClr val="000000"/>
                </a:solidFill>
                <a:latin typeface="Arial" panose="020B0604020202020204" pitchFamily="34" charset="0"/>
                <a:ea typeface="ＭＳ Ｐゴシック" charset="0"/>
                <a:cs typeface="Arial" panose="020B0604020202020204" pitchFamily="34" charset="0"/>
              </a:rPr>
              <a:t>               </a:t>
            </a: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أشخاص</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3</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baseline="0"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ص</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 </a:t>
            </a: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الصمت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ي</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يسوع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1" dirty="0">
                <a:solidFill>
                  <a:srgbClr val="000000"/>
                </a:solidFill>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2308163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Arial" panose="020B0604020202020204" pitchFamily="34" charset="0"/>
                <a:ea typeface="ＭＳ Ｐゴシック" charset="0"/>
                <a:cs typeface="Arial" panose="020B0604020202020204" pitchFamily="34" charset="0"/>
              </a:rPr>
              <a:t>Another memory tool now…what do you call </a:t>
            </a:r>
          </a:p>
          <a:p>
            <a:r>
              <a:rPr lang="en-US" b="1" dirty="0">
                <a:solidFill>
                  <a:srgbClr val="000000"/>
                </a:solidFill>
                <a:latin typeface="Arial" panose="020B0604020202020204" pitchFamily="34" charset="0"/>
                <a:ea typeface="ＭＳ Ｐゴシック" charset="0"/>
                <a:cs typeface="Arial" panose="020B0604020202020204" pitchFamily="34" charset="0"/>
              </a:rPr>
              <a:t>////	that red section of the perimeter of a circle?  </a:t>
            </a:r>
          </a:p>
          <a:p>
            <a:r>
              <a:rPr lang="en-US" b="1" dirty="0">
                <a:solidFill>
                  <a:srgbClr val="000000"/>
                </a:solidFill>
                <a:latin typeface="Arial" panose="020B0604020202020204" pitchFamily="34" charset="0"/>
                <a:ea typeface="ＭＳ Ｐゴシック" charset="0"/>
                <a:cs typeface="Arial" panose="020B0604020202020204" pitchFamily="34" charset="0"/>
              </a:rPr>
              <a:t>////	It</a:t>
            </a:r>
            <a:r>
              <a:rPr lang="fr-FR" b="1" dirty="0">
                <a:solidFill>
                  <a:srgbClr val="000000"/>
                </a:solidFill>
                <a:latin typeface="Arial" panose="020B0604020202020204" pitchFamily="34" charset="0"/>
                <a:ea typeface="ＭＳ Ｐゴシック" charset="0"/>
                <a:cs typeface="Arial" panose="020B0604020202020204" pitchFamily="34" charset="0"/>
              </a:rPr>
              <a:t>'</a:t>
            </a:r>
            <a:r>
              <a:rPr lang="en-US" b="1" dirty="0">
                <a:solidFill>
                  <a:srgbClr val="000000"/>
                </a:solidFill>
                <a:latin typeface="Arial" panose="020B0604020202020204" pitchFamily="34" charset="0"/>
                <a:ea typeface="ＭＳ Ｐゴシック" charset="0"/>
                <a:cs typeface="Arial" panose="020B0604020202020204" pitchFamily="34" charset="0"/>
              </a:rPr>
              <a:t>s called an </a:t>
            </a:r>
            <a:r>
              <a:rPr lang="en-US" altLang="ja-JP" b="1" dirty="0">
                <a:solidFill>
                  <a:srgbClr val="000000"/>
                </a:solidFill>
                <a:latin typeface="Arial" panose="020B0604020202020204" pitchFamily="34" charset="0"/>
                <a:ea typeface="ＭＳ Ｐゴシック" charset="0"/>
                <a:cs typeface="Arial" panose="020B0604020202020204" pitchFamily="34" charset="0"/>
              </a:rPr>
              <a:t>"arc," spelled A-R-C. Those letters, then, remind you of the first letters of 3 KINDS OF SOCIETIES.</a:t>
            </a:r>
          </a:p>
          <a:p>
            <a:endParaRPr lang="en-US" b="1" dirty="0">
              <a:latin typeface="Arial" panose="020B0604020202020204" pitchFamily="34" charset="0"/>
              <a:ea typeface="ＭＳ Ｐゴシック" charset="0"/>
              <a:cs typeface="Arial" panose="020B0604020202020204" pitchFamily="34" charset="0"/>
            </a:endParaRPr>
          </a:p>
        </p:txBody>
      </p:sp>
      <p:sp>
        <p:nvSpPr>
          <p:cNvPr id="112642" name="Rectangle 3"/>
          <p:cNvSpPr>
            <a:spLocks noGrp="1" noRot="1" noChangeAspect="1" noChangeArrowheads="1" noTextEdit="1"/>
          </p:cNvSpPr>
          <p:nvPr>
            <p:ph type="sldImg"/>
          </p:nvPr>
        </p:nvSpPr>
        <p:spPr>
          <a:ln cap="flat"/>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المجتمعات الثلاثة هم:</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الفوضى</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الملكية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السبي</a:t>
            </a:r>
            <a:r>
              <a:rPr lang="en-US" b="1"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ما فعلنا منذ</a:t>
            </a:r>
            <a:r>
              <a:rPr lang="ar-LB" b="1" baseline="0" dirty="0">
                <a:solidFill>
                  <a:srgbClr val="000000"/>
                </a:solidFill>
                <a:latin typeface="Arial" panose="020B0604020202020204" pitchFamily="34" charset="0"/>
                <a:ea typeface="ＭＳ Ｐゴシック" charset="0"/>
                <a:cs typeface="Arial" panose="020B0604020202020204" pitchFamily="34" charset="0"/>
              </a:rPr>
              <a:t> دقائق، أرجوكم رددوا هذه الكلمات عدة مرات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الفوضى، الملكية، السبي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الفوضى، الملكية، السبي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And the mental tool here:</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R</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C.</a:t>
            </a:r>
          </a:p>
          <a:p>
            <a:pPr algn="r" rtl="1"/>
            <a:endParaRPr lang="en-US" b="1" dirty="0">
              <a:latin typeface="Arial" panose="020B0604020202020204" pitchFamily="34" charset="0"/>
              <a:ea typeface="ＭＳ Ｐゴシック" charset="0"/>
              <a:cs typeface="Arial" panose="020B0604020202020204" pitchFamily="34" charset="0"/>
            </a:endParaRPr>
          </a:p>
        </p:txBody>
      </p:sp>
      <p:sp>
        <p:nvSpPr>
          <p:cNvPr id="114690" name="Rectangle 3"/>
          <p:cNvSpPr>
            <a:spLocks noGrp="1" noRot="1" noChangeAspect="1" noChangeArrowheads="1" noTextEdit="1"/>
          </p:cNvSpPr>
          <p:nvPr>
            <p:ph type="sldImg"/>
          </p:nvPr>
        </p:nvSpPr>
        <p:spPr>
          <a:ln cap="flat"/>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ألان نزيد المجتمعات الثلاثة ليصبح</a:t>
            </a:r>
            <a:r>
              <a:rPr lang="ar-LB" b="1" baseline="0" dirty="0">
                <a:solidFill>
                  <a:srgbClr val="000000"/>
                </a:solidFill>
                <a:latin typeface="Arial" panose="020B0604020202020204" pitchFamily="34" charset="0"/>
                <a:ea typeface="ＭＳ Ｐゴシック" charset="0"/>
                <a:cs typeface="Arial" panose="020B0604020202020204" pitchFamily="34" charset="0"/>
              </a:rPr>
              <a:t> عندنا:</a:t>
            </a:r>
            <a:endParaRPr lang="ar-LB"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إبراهيم</a:t>
            </a:r>
            <a:r>
              <a:rPr lang="en-US" b="1"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يوسف</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موسى</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يشوع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الفوضى</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الملكية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السبي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1" dirty="0">
              <a:latin typeface="Arial" panose="020B0604020202020204" pitchFamily="34" charset="0"/>
              <a:ea typeface="ＭＳ Ｐゴシック" charset="0"/>
              <a:cs typeface="Arial" panose="020B0604020202020204" pitchFamily="34" charset="0"/>
            </a:endParaRPr>
          </a:p>
        </p:txBody>
      </p:sp>
      <p:sp>
        <p:nvSpPr>
          <p:cNvPr id="116738" name="Rectangle 3"/>
          <p:cNvSpPr>
            <a:spLocks noGrp="1" noRot="1" noChangeAspect="1" noChangeArrowheads="1" noTextEdit="1"/>
          </p:cNvSpPr>
          <p:nvPr>
            <p:ph type="sldImg"/>
          </p:nvPr>
        </p:nvSpPr>
        <p:spPr>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9D292B-22B0-764D-B8DC-21E3F628980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______________</a:t>
            </a:r>
          </a:p>
          <a:p>
            <a:r>
              <a:rPr lang="en-US" dirty="0"/>
              <a:t>Common-85</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دعونا نراجع</a:t>
            </a:r>
            <a:r>
              <a:rPr lang="ar-LB" b="1" baseline="0" dirty="0">
                <a:solidFill>
                  <a:srgbClr val="000000"/>
                </a:solidFill>
                <a:latin typeface="Arial" panose="020B0604020202020204" pitchFamily="34" charset="0"/>
                <a:ea typeface="ＭＳ Ｐゴシック" charset="0"/>
                <a:cs typeface="Arial" panose="020B0604020202020204" pitchFamily="34" charset="0"/>
              </a:rPr>
              <a:t> هذا التسلسل </a:t>
            </a:r>
            <a:r>
              <a:rPr lang="ar-LB" b="1" dirty="0">
                <a:solidFill>
                  <a:srgbClr val="000000"/>
                </a:solidFill>
                <a:latin typeface="Arial" panose="020B0604020202020204" pitchFamily="34" charset="0"/>
                <a:ea typeface="ＭＳ Ｐゴシック" charset="0"/>
                <a:cs typeface="Arial" panose="020B0604020202020204" pitchFamily="34" charset="0"/>
              </a:rPr>
              <a:t>حتى الآن...</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نبدأ من العدد 7</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7....</a:t>
            </a: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الذي يقودنا الى</a:t>
            </a:r>
            <a:r>
              <a:rPr lang="en-US" b="1"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التي تصبح...</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4 3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هذه الأحرف والأرقام تُستعمل</a:t>
            </a:r>
            <a:r>
              <a:rPr lang="ar-LB" b="1" baseline="0" dirty="0">
                <a:solidFill>
                  <a:srgbClr val="000000"/>
                </a:solidFill>
                <a:latin typeface="Arial" panose="020B0604020202020204" pitchFamily="34" charset="0"/>
                <a:ea typeface="ＭＳ Ｐゴシック" charset="0"/>
                <a:cs typeface="Arial" panose="020B0604020202020204" pitchFamily="34" charset="0"/>
              </a:rPr>
              <a:t> لتطوير لائحة عقلية من 10 كلمات تشكل مخططاً ذهنياً للكتاب المقدس يمكن الاعتماد عليه.</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
        <p:nvSpPr>
          <p:cNvPr id="118786" name="Rectangle 3"/>
          <p:cNvSpPr>
            <a:spLocks noGrp="1" noRot="1" noChangeAspect="1" noChangeArrowheads="1" noTextEdit="1"/>
          </p:cNvSpPr>
          <p:nvPr>
            <p:ph type="sldImg"/>
          </p:nvPr>
        </p:nvSpPr>
        <p:spPr>
          <a:ln cap="flat"/>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ص 4 3 س ي  تُوسع لتصبح:</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4 أشخاص</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3 مجتمعات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صمت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يسوع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1" dirty="0">
              <a:latin typeface="Arial" panose="020B0604020202020204" pitchFamily="34" charset="0"/>
              <a:ea typeface="ＭＳ Ｐゴシック" charset="0"/>
              <a:cs typeface="Arial" panose="020B0604020202020204" pitchFamily="34" charset="0"/>
            </a:endParaRPr>
          </a:p>
        </p:txBody>
      </p:sp>
      <p:sp>
        <p:nvSpPr>
          <p:cNvPr id="120834" name="Rectangle 3"/>
          <p:cNvSpPr>
            <a:spLocks noGrp="1" noRot="1" noChangeAspect="1" noChangeArrowheads="1" noTextEdit="1"/>
          </p:cNvSpPr>
          <p:nvPr>
            <p:ph type="sldImg"/>
          </p:nvPr>
        </p:nvSpPr>
        <p:spPr>
          <a:ln cap="flat"/>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وتُوسع أكثر لتصبح:</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إبراهيم</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يوسف</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موسى</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يشوع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الفوضى</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الملكية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السبي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وأخيراً</a:t>
            </a:r>
            <a:r>
              <a:rPr lang="ar-LB" b="1" baseline="0" dirty="0">
                <a:solidFill>
                  <a:srgbClr val="000000"/>
                </a:solidFill>
                <a:latin typeface="Arial" panose="020B0604020202020204" pitchFamily="34" charset="0"/>
                <a:ea typeface="ＭＳ Ｐゴシック" charset="0"/>
                <a:cs typeface="Arial" panose="020B0604020202020204" pitchFamily="34" charset="0"/>
              </a:rPr>
              <a:t> نزيد عليها:</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الصمت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يسوع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22882" name="Rectangle 3"/>
          <p:cNvSpPr>
            <a:spLocks noGrp="1" noRot="1" noChangeAspect="1" noChangeArrowheads="1" noTextEdit="1"/>
          </p:cNvSpPr>
          <p:nvPr>
            <p:ph type="sldImg"/>
          </p:nvPr>
        </p:nvSpPr>
        <p:spPr>
          <a:ln cap="flat"/>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ln/>
        </p:spPr>
      </p:sp>
      <p:sp>
        <p:nvSpPr>
          <p:cNvPr id="1249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ألآن حان الوقت لنستخدم</a:t>
            </a:r>
            <a:r>
              <a:rPr lang="ar-LB" b="1" baseline="0" dirty="0">
                <a:solidFill>
                  <a:srgbClr val="000000"/>
                </a:solidFill>
                <a:latin typeface="Arial" panose="020B0604020202020204" pitchFamily="34" charset="0"/>
                <a:ea typeface="ＭＳ Ｐゴシック" charset="0"/>
                <a:cs typeface="Arial" panose="020B0604020202020204" pitchFamily="34" charset="0"/>
              </a:rPr>
              <a:t> عقلياً هذه الكلمات العشر كتسميات لعشرة مجلدات ذهنية في ملف كتابكم المقدس – فوق هناك في رؤوسكم. هذه الصورة الذهنية ربما تظهر بهذا الشكل </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إبراهيم</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يوسف</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موسى</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يشوع</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الفوضى</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الملكية</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السبي</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الصمت</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المسيح</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baseline="0" dirty="0">
                <a:solidFill>
                  <a:srgbClr val="000000"/>
                </a:solidFill>
                <a:latin typeface="Arial" panose="020B0604020202020204" pitchFamily="34" charset="0"/>
                <a:ea typeface="ＭＳ Ｐゴシック" charset="0"/>
                <a:cs typeface="Arial" panose="020B0604020202020204" pitchFamily="34" charset="0"/>
              </a:rPr>
              <a:t>لقد تم تنظيم الملف بشكل أنيق ومنظم في ذهنك --- جاهز لتتذكروه وتستعملوه عندما تحتاجونه. وهذه بعض أمثلة لتوضيح هذه النقطة...</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We begin right here...with the single number….	7.</a:t>
            </a:r>
          </a:p>
          <a:p>
            <a:r>
              <a:rPr lang="en-US" b="1">
                <a:solidFill>
                  <a:srgbClr val="000000"/>
                </a:solidFill>
                <a:latin typeface="Times" charset="0"/>
                <a:ea typeface="ＭＳ Ｐゴシック" charset="0"/>
                <a:cs typeface="ＭＳ Ｐゴシック" charset="0"/>
              </a:rPr>
              <a:t>That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our mental anchor point.  Simply the number 7 with that all-important dash through the stem.</a:t>
            </a:r>
          </a:p>
          <a:p>
            <a:r>
              <a:rPr lang="en-US" b="1">
                <a:solidFill>
                  <a:srgbClr val="000000"/>
                </a:solidFill>
                <a:latin typeface="Times" charset="0"/>
                <a:ea typeface="ＭＳ Ｐゴシック" charset="0"/>
                <a:cs typeface="ＭＳ Ｐゴシック" charset="0"/>
              </a:rPr>
              <a:t>////	Next step...surround that number with three alphabet letters. Set them firmly in place in your mind:  </a:t>
            </a:r>
          </a:p>
          <a:p>
            <a:r>
              <a:rPr lang="en-US" b="1">
                <a:solidFill>
                  <a:srgbClr val="000000"/>
                </a:solidFill>
                <a:latin typeface="Times" charset="0"/>
                <a:ea typeface="ＭＳ Ｐゴシック" charset="0"/>
                <a:cs typeface="ＭＳ Ｐゴシック" charset="0"/>
              </a:rPr>
              <a:t>					C  7  S  J       </a:t>
            </a:r>
          </a:p>
          <a:p>
            <a:r>
              <a:rPr lang="en-US" b="1">
                <a:solidFill>
                  <a:srgbClr val="000000"/>
                </a:solidFill>
                <a:latin typeface="Times" charset="0"/>
                <a:ea typeface="ＭＳ Ｐゴシック" charset="0"/>
                <a:cs typeface="ＭＳ Ｐゴシック" charset="0"/>
              </a:rPr>
              <a:t>Repeat the letter group aloud several times as you embed it in your mind... Because this is the very core of the Bible</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organization and time-line flow:</a:t>
            </a:r>
          </a:p>
          <a:p>
            <a:r>
              <a:rPr lang="en-US" b="1">
                <a:solidFill>
                  <a:srgbClr val="000000"/>
                </a:solidFill>
                <a:latin typeface="Times" charset="0"/>
                <a:ea typeface="ＭＳ Ｐゴシック" charset="0"/>
                <a:cs typeface="ＭＳ Ｐゴシック" charset="0"/>
              </a:rPr>
              <a:t>//// 	</a:t>
            </a:r>
            <a:r>
              <a:rPr lang="en-US" altLang="ja-JP" b="1">
                <a:solidFill>
                  <a:srgbClr val="000000"/>
                </a:solidFill>
                <a:latin typeface="Times" charset="0"/>
                <a:ea typeface="ＭＳ Ｐゴシック" charset="0"/>
                <a:cs typeface="ＭＳ Ｐゴシック" charset="0"/>
              </a:rPr>
              <a:t>"C  7  S  J....</a:t>
            </a:r>
          </a:p>
          <a:p>
            <a:r>
              <a:rPr lang="en-US" b="1">
                <a:solidFill>
                  <a:srgbClr val="000000"/>
                </a:solidFill>
                <a:latin typeface="Times" charset="0"/>
                <a:ea typeface="ＭＳ Ｐゴシック" charset="0"/>
                <a:cs typeface="ＭＳ Ｐゴシック" charset="0"/>
              </a:rPr>
              <a:t>////	C  7  S  J.... </a:t>
            </a:r>
          </a:p>
          <a:p>
            <a:r>
              <a:rPr lang="en-US" b="1">
                <a:solidFill>
                  <a:srgbClr val="000000"/>
                </a:solidFill>
                <a:latin typeface="Times" charset="0"/>
                <a:ea typeface="ＭＳ Ｐゴシック" charset="0"/>
                <a:cs typeface="ＭＳ Ｐゴシック" charset="0"/>
              </a:rPr>
              <a:t>////	C  7  S  J...etc.</a:t>
            </a:r>
            <a:r>
              <a:rPr lang="en-US" altLang="ja-JP" b="1">
                <a:solidFill>
                  <a:srgbClr val="000000"/>
                </a:solidFill>
                <a:latin typeface="Times" charset="0"/>
                <a:ea typeface="ＭＳ Ｐゴシック" charset="0"/>
                <a:cs typeface="ＭＳ Ｐゴシック" charset="0"/>
              </a:rPr>
              <a:t>"</a:t>
            </a:r>
          </a:p>
          <a:p>
            <a:endParaRPr lang="en-US">
              <a:latin typeface="Times" charset="0"/>
              <a:ea typeface="ＭＳ Ｐゴシック" charset="0"/>
              <a:cs typeface="ＭＳ Ｐゴシック" charset="0"/>
            </a:endParaRPr>
          </a:p>
        </p:txBody>
      </p:sp>
      <p:sp>
        <p:nvSpPr>
          <p:cNvPr id="447490" name="Rectangle 3"/>
          <p:cNvSpPr>
            <a:spLocks noGrp="1" noRot="1" noChangeAspect="1" noChangeArrowheads="1" noTextEdit="1"/>
          </p:cNvSpPr>
          <p:nvPr>
            <p:ph type="sldImg"/>
          </p:nvPr>
        </p:nvSpPr>
        <p:spPr>
          <a:ln cap="flat"/>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Now...about that European style </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7</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  </a:t>
            </a:r>
          </a:p>
          <a:p>
            <a:r>
              <a:rPr lang="en-US" b="1">
                <a:solidFill>
                  <a:srgbClr val="000000"/>
                </a:solidFill>
                <a:latin typeface="Times" charset="0"/>
                <a:ea typeface="ＭＳ Ｐゴシック" charset="0"/>
                <a:cs typeface="ＭＳ Ｐゴシック" charset="0"/>
              </a:rPr>
              <a:t>////	You</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ll remember that it </a:t>
            </a:r>
            <a:r>
              <a:rPr lang="en-US" altLang="ja-JP" b="1" u="sng">
                <a:solidFill>
                  <a:srgbClr val="000000"/>
                </a:solidFill>
                <a:latin typeface="Times" charset="0"/>
                <a:ea typeface="ＭＳ Ｐゴシック" charset="0"/>
                <a:cs typeface="ＭＳ Ｐゴシック" charset="0"/>
              </a:rPr>
              <a:t>has a dash</a:t>
            </a:r>
            <a:r>
              <a:rPr lang="en-US" altLang="ja-JP" b="1">
                <a:solidFill>
                  <a:srgbClr val="000000"/>
                </a:solidFill>
                <a:latin typeface="Times" charset="0"/>
                <a:ea typeface="ＭＳ Ｐゴシック" charset="0"/>
                <a:cs typeface="ＭＳ Ｐゴシック" charset="0"/>
              </a:rPr>
              <a:t> through its stem...  That</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important reminder — a mind clue. Keep it mentally handy. That small dash divides the length of the 7</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stem into two parts. So, ask yourself the question: "What two numbers does 7 easily split into?" </a:t>
            </a:r>
          </a:p>
          <a:p>
            <a:r>
              <a:rPr lang="en-US" b="1">
                <a:solidFill>
                  <a:srgbClr val="000000"/>
                </a:solidFill>
                <a:latin typeface="Times" charset="0"/>
                <a:ea typeface="ＭＳ Ｐゴシック" charset="0"/>
                <a:cs typeface="ＭＳ Ｐゴシック" charset="0"/>
              </a:rPr>
              <a:t>////	 One possible answer…and the right one…is: 4 and  3.</a:t>
            </a:r>
          </a:p>
          <a:p>
            <a:endParaRPr lang="en-US">
              <a:latin typeface="Times" charset="0"/>
              <a:ea typeface="ＭＳ Ｐゴシック" charset="0"/>
              <a:cs typeface="ＭＳ Ｐゴシック" charset="0"/>
            </a:endParaRPr>
          </a:p>
        </p:txBody>
      </p:sp>
      <p:sp>
        <p:nvSpPr>
          <p:cNvPr id="449538" name="Rectangle 3"/>
          <p:cNvSpPr>
            <a:spLocks noGrp="1" noRot="1" noChangeAspect="1" noChangeArrowheads="1" noTextEdit="1"/>
          </p:cNvSpPr>
          <p:nvPr>
            <p:ph type="sldImg"/>
          </p:nvPr>
        </p:nvSpPr>
        <p:spPr>
          <a:ln cap="flat"/>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2"/>
          <p:cNvSpPr>
            <a:spLocks noGrp="1" noRot="1" noChangeAspect="1" noChangeArrowheads="1" noTextEdit="1"/>
          </p:cNvSpPr>
          <p:nvPr>
            <p:ph type="sldImg"/>
          </p:nvPr>
        </p:nvSpPr>
        <p:spPr>
          <a:ln/>
        </p:spPr>
      </p:sp>
      <p:sp>
        <p:nvSpPr>
          <p:cNvPr id="4515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in the  C  7  S  J  formula, by changing the 7 to a 4  and a 3,  we have </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As before, repeat that changed sequence aloud several times to help it hold tightly in your mind for easy recall. </a:t>
            </a:r>
          </a:p>
          <a:p>
            <a:r>
              <a:rPr lang="en-US" b="1">
                <a:solidFill>
                  <a:srgbClr val="000000"/>
                </a:solidFill>
                <a:latin typeface="Times" charset="0"/>
                <a:ea typeface="ＭＳ Ｐゴシック" charset="0"/>
                <a:cs typeface="ＭＳ Ｐゴシック" charset="0"/>
              </a:rPr>
              <a:t>////	C 4 3 S J.</a:t>
            </a:r>
            <a:endParaRPr lang="en-US">
              <a:latin typeface="Times"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based on C  4  3  S  J, we enlarge that idea into five key words or phrases. They will become the foundation of your mental Bible File. Here they are…say them aloud… </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	And that</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organizational plan for the entire Bible! Those five words and phrases create an abbreviated outline map of the entire Bible</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basic design.</a:t>
            </a:r>
            <a:endParaRPr lang="en-US">
              <a:latin typeface="Times" charset="0"/>
              <a:ea typeface="ＭＳ Ｐゴシック" charset="0"/>
              <a:cs typeface="ＭＳ Ｐゴシック" charset="0"/>
            </a:endParaRPr>
          </a:p>
        </p:txBody>
      </p:sp>
      <p:sp>
        <p:nvSpPr>
          <p:cNvPr id="453634" name="Rectangle 3"/>
          <p:cNvSpPr>
            <a:spLocks noGrp="1" noRot="1" noChangeAspect="1" noChangeArrowheads="1" noTextEdit="1"/>
          </p:cNvSpPr>
          <p:nvPr>
            <p:ph type="sldImg"/>
          </p:nvPr>
        </p:nvSpPr>
        <p:spPr>
          <a:ln cap="flat"/>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60682-1809-4E69-AF20-2208266C6423}"/>
            </a:ext>
          </a:extLst>
        </p:cNvPr>
        <p:cNvGrpSpPr/>
        <p:nvPr/>
      </p:nvGrpSpPr>
      <p:grpSpPr>
        <a:xfrm>
          <a:off x="0" y="0"/>
          <a:ext cx="0" cy="0"/>
          <a:chOff x="0" y="0"/>
          <a:chExt cx="0" cy="0"/>
        </a:xfrm>
      </p:grpSpPr>
      <p:sp>
        <p:nvSpPr>
          <p:cNvPr id="453633" name="Rectangle 2">
            <a:extLst>
              <a:ext uri="{FF2B5EF4-FFF2-40B4-BE49-F238E27FC236}">
                <a16:creationId xmlns:a16="http://schemas.microsoft.com/office/drawing/2014/main" id="{D5F93DAC-7865-E58E-F8AB-744029A1AD4D}"/>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based on C  4  3  S  J, we enlarge that idea into five key words or phrases. They will become the foundation of your mental Bible File. Here they are…say them aloud… </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	And that</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organizational plan for the entire Bible! Those five words and phrases create an abbreviated outline map of the entire Bible</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basic design.</a:t>
            </a:r>
            <a:endParaRPr lang="en-US">
              <a:latin typeface="Times" charset="0"/>
              <a:ea typeface="ＭＳ Ｐゴシック" charset="0"/>
              <a:cs typeface="ＭＳ Ｐゴシック" charset="0"/>
            </a:endParaRPr>
          </a:p>
        </p:txBody>
      </p:sp>
      <p:sp>
        <p:nvSpPr>
          <p:cNvPr id="453634" name="Rectangle 3">
            <a:extLst>
              <a:ext uri="{FF2B5EF4-FFF2-40B4-BE49-F238E27FC236}">
                <a16:creationId xmlns:a16="http://schemas.microsoft.com/office/drawing/2014/main" id="{658BFAD2-A7D9-0825-99CD-0009EE271E79}"/>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6954844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Let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break apart </a:t>
            </a:r>
            <a:r>
              <a:rPr lang="en-US" altLang="ja-JP" b="1">
                <a:solidFill>
                  <a:srgbClr val="000000"/>
                </a:solidFill>
                <a:latin typeface="Times" charset="0"/>
                <a:ea typeface="ＭＳ Ｐゴシック" charset="0"/>
                <a:cs typeface="ＭＳ Ｐゴシック" charset="0"/>
              </a:rPr>
              <a:t>"4 PEOPLE" into 4 specific people, in this order:</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It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helpful to remember the word order by repeating several times the first-letter order of the words:</a:t>
            </a:r>
          </a:p>
          <a:p>
            <a:r>
              <a:rPr lang="en-US" b="1">
                <a:solidFill>
                  <a:srgbClr val="000000"/>
                </a:solidFill>
                <a:latin typeface="Times" charset="0"/>
                <a:ea typeface="ＭＳ Ｐゴシック" charset="0"/>
                <a:cs typeface="ＭＳ Ｐゴシック" charset="0"/>
              </a:rPr>
              <a:t>//// 	"A-J-M-J ... A-J-M-J ... etc."</a:t>
            </a:r>
          </a:p>
          <a:p>
            <a:endParaRPr lang="en-US">
              <a:latin typeface="Times" charset="0"/>
              <a:ea typeface="ＭＳ Ｐゴシック" charset="0"/>
              <a:cs typeface="ＭＳ Ｐゴシック" charset="0"/>
            </a:endParaRPr>
          </a:p>
        </p:txBody>
      </p:sp>
      <p:sp>
        <p:nvSpPr>
          <p:cNvPr id="459778" name="Rectangle 3"/>
          <p:cNvSpPr>
            <a:spLocks noGrp="1" noRot="1" noChangeAspect="1" noChangeArrowheads="1" noTextEdit="1"/>
          </p:cNvSpPr>
          <p:nvPr>
            <p:ph type="sldImg"/>
          </p:nvPr>
        </p:nvSpPr>
        <p:spPr>
          <a:ln cap="fla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JO" sz="1200" b="1" kern="1200" dirty="0">
                <a:solidFill>
                  <a:schemeClr val="tx1"/>
                </a:solidFill>
                <a:effectLst/>
                <a:latin typeface="+mn-lt"/>
                <a:ea typeface="+mn-ea"/>
                <a:cs typeface="Arial" panose="020B0604020202020204" pitchFamily="34" charset="0"/>
              </a:rPr>
              <a:t>قمنا بتربية ثلاثة أولاد في سنغافورة حتَّى وقت انتقالهم إلى الولايات المتَّحدة الأميركيَّة للدراسة الجامعيَّة. </a:t>
            </a:r>
          </a:p>
          <a:p>
            <a:pPr eaLnBrk="1" hangingPunct="1"/>
            <a:r>
              <a:rPr lang="en-US" sz="1200" kern="1200" dirty="0">
                <a:solidFill>
                  <a:schemeClr val="tx1"/>
                </a:solidFill>
                <a:effectLst/>
                <a:latin typeface="+mn-lt"/>
                <a:ea typeface="+mn-ea"/>
                <a:cs typeface="+mn-cs"/>
              </a:rPr>
              <a:t>________</a:t>
            </a:r>
          </a:p>
          <a:p>
            <a:pPr eaLnBrk="1" hangingPunct="1"/>
            <a:r>
              <a:rPr lang="en-US" sz="1200" kern="1200" dirty="0">
                <a:solidFill>
                  <a:schemeClr val="tx1"/>
                </a:solidFill>
                <a:effectLst/>
                <a:latin typeface="+mn-lt"/>
                <a:ea typeface="+mn-ea"/>
                <a:cs typeface="+mn-cs"/>
              </a:rPr>
              <a:t>Common-62</a:t>
            </a:r>
            <a:endParaRPr lang="en-US" b="1" dirty="0">
              <a:latin typeface="Arial" panose="020B0604020202020204" pitchFamily="34" charset="0"/>
              <a:ea typeface="ＭＳ Ｐゴシック" charset="0"/>
              <a:cs typeface="ＭＳ Ｐゴシック" charset="0"/>
            </a:endParaRP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837668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How can you remember the order of those letters and the names?</a:t>
            </a:r>
          </a:p>
          <a:p>
            <a:r>
              <a:rPr lang="en-US" b="1">
                <a:solidFill>
                  <a:srgbClr val="000000"/>
                </a:solidFill>
                <a:latin typeface="Times" charset="0"/>
                <a:ea typeface="ＭＳ Ｐゴシック" charset="0"/>
                <a:cs typeface="ＭＳ Ｐゴシック" charset="0"/>
              </a:rPr>
              <a:t>This simple sentence..."A JUDGE MUST JUDGE."  The first letters of each word: AJMJ and then you have it.</a:t>
            </a:r>
            <a:endParaRPr lang="en-US">
              <a:latin typeface="Times" charset="0"/>
              <a:ea typeface="ＭＳ Ｐゴシック" charset="0"/>
              <a:cs typeface="ＭＳ Ｐゴシック" charset="0"/>
            </a:endParaRPr>
          </a:p>
        </p:txBody>
      </p:sp>
      <p:sp>
        <p:nvSpPr>
          <p:cNvPr id="461826" name="Rectangle 3"/>
          <p:cNvSpPr>
            <a:spLocks noGrp="1" noRot="1" noChangeAspect="1" noChangeArrowheads="1" noTextEdit="1"/>
          </p:cNvSpPr>
          <p:nvPr>
            <p:ph type="sldImg"/>
          </p:nvPr>
        </p:nvSpPr>
        <p:spPr>
          <a:ln cap="flat"/>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85A83-688A-4658-53D6-0B8B688FA4DD}"/>
            </a:ext>
          </a:extLst>
        </p:cNvPr>
        <p:cNvGrpSpPr/>
        <p:nvPr/>
      </p:nvGrpSpPr>
      <p:grpSpPr>
        <a:xfrm>
          <a:off x="0" y="0"/>
          <a:ext cx="0" cy="0"/>
          <a:chOff x="0" y="0"/>
          <a:chExt cx="0" cy="0"/>
        </a:xfrm>
      </p:grpSpPr>
      <p:sp>
        <p:nvSpPr>
          <p:cNvPr id="453633" name="Rectangle 2">
            <a:extLst>
              <a:ext uri="{FF2B5EF4-FFF2-40B4-BE49-F238E27FC236}">
                <a16:creationId xmlns:a16="http://schemas.microsoft.com/office/drawing/2014/main" id="{65F30D65-77DE-90AF-8E4B-445B23E81A43}"/>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based on C  4  3  S  J, we enlarge that idea into five key words or phrases. They will become the foundation of your mental Bible File. Here they are…say them aloud… </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	And that</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organizational plan for the entire Bible! Those five words and phrases create an abbreviated outline map of the entire Bible</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basic design.</a:t>
            </a:r>
            <a:endParaRPr lang="en-US">
              <a:latin typeface="Times" charset="0"/>
              <a:ea typeface="ＭＳ Ｐゴシック" charset="0"/>
              <a:cs typeface="ＭＳ Ｐゴシック" charset="0"/>
            </a:endParaRPr>
          </a:p>
        </p:txBody>
      </p:sp>
      <p:sp>
        <p:nvSpPr>
          <p:cNvPr id="453634" name="Rectangle 3">
            <a:extLst>
              <a:ext uri="{FF2B5EF4-FFF2-40B4-BE49-F238E27FC236}">
                <a16:creationId xmlns:a16="http://schemas.microsoft.com/office/drawing/2014/main" id="{4B2E97D3-BAA7-1C1B-6965-C3CE1A032194}"/>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2136402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Another memory tool now…what do you call </a:t>
            </a:r>
          </a:p>
          <a:p>
            <a:r>
              <a:rPr lang="en-US" b="1">
                <a:solidFill>
                  <a:srgbClr val="000000"/>
                </a:solidFill>
                <a:latin typeface="Times" charset="0"/>
                <a:ea typeface="ＭＳ Ｐゴシック" charset="0"/>
                <a:cs typeface="ＭＳ Ｐゴシック" charset="0"/>
              </a:rPr>
              <a:t>////	that red section of the perimeter of a circle?  </a:t>
            </a:r>
          </a:p>
          <a:p>
            <a:r>
              <a:rPr lang="en-US" b="1">
                <a:solidFill>
                  <a:srgbClr val="000000"/>
                </a:solidFill>
                <a:latin typeface="Times" charset="0"/>
                <a:ea typeface="ＭＳ Ｐゴシック" charset="0"/>
                <a:cs typeface="ＭＳ Ｐゴシック" charset="0"/>
              </a:rPr>
              <a:t>////	It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called an </a:t>
            </a:r>
            <a:r>
              <a:rPr lang="en-US" altLang="ja-JP" b="1">
                <a:solidFill>
                  <a:srgbClr val="000000"/>
                </a:solidFill>
                <a:latin typeface="Times" charset="0"/>
                <a:ea typeface="ＭＳ Ｐゴシック" charset="0"/>
                <a:cs typeface="ＭＳ Ｐゴシック" charset="0"/>
              </a:rPr>
              <a:t>"arc," spelled A-R-C. Those letters, then, remind you of the first letters of 3 KINDS OF SOCIETIES.</a:t>
            </a:r>
          </a:p>
          <a:p>
            <a:endParaRPr lang="en-US">
              <a:latin typeface="Times" charset="0"/>
              <a:ea typeface="ＭＳ Ｐゴシック" charset="0"/>
              <a:cs typeface="ＭＳ Ｐゴシック" charset="0"/>
            </a:endParaRPr>
          </a:p>
        </p:txBody>
      </p:sp>
      <p:sp>
        <p:nvSpPr>
          <p:cNvPr id="470018" name="Rectangle 3"/>
          <p:cNvSpPr>
            <a:spLocks noGrp="1" noRot="1" noChangeAspect="1" noChangeArrowheads="1" noTextEdit="1"/>
          </p:cNvSpPr>
          <p:nvPr>
            <p:ph type="sldImg"/>
          </p:nvPr>
        </p:nvSpPr>
        <p:spPr>
          <a:ln cap="flat"/>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three societies are…</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    	</a:t>
            </a:r>
          </a:p>
          <a:p>
            <a:r>
              <a:rPr lang="en-US" b="1">
                <a:solidFill>
                  <a:srgbClr val="000000"/>
                </a:solidFill>
                <a:latin typeface="Times" charset="0"/>
                <a:ea typeface="ＭＳ Ｐゴシック" charset="0"/>
                <a:cs typeface="ＭＳ Ｐゴシック" charset="0"/>
              </a:rPr>
              <a:t>As before, please repeat that word order several times.</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And the mental tool here:</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R</a:t>
            </a:r>
          </a:p>
          <a:p>
            <a:r>
              <a:rPr lang="en-US" b="1">
                <a:solidFill>
                  <a:srgbClr val="000000"/>
                </a:solidFill>
                <a:latin typeface="Times" charset="0"/>
                <a:ea typeface="ＭＳ Ｐゴシック" charset="0"/>
                <a:cs typeface="ＭＳ Ｐゴシック" charset="0"/>
              </a:rPr>
              <a:t>////	C.</a:t>
            </a:r>
          </a:p>
          <a:p>
            <a:endParaRPr lang="en-US">
              <a:latin typeface="Times" charset="0"/>
              <a:ea typeface="ＭＳ Ｐゴシック" charset="0"/>
              <a:cs typeface="ＭＳ Ｐゴシック" charset="0"/>
            </a:endParaRPr>
          </a:p>
        </p:txBody>
      </p:sp>
      <p:sp>
        <p:nvSpPr>
          <p:cNvPr id="472066" name="Rectangle 3"/>
          <p:cNvSpPr>
            <a:spLocks noGrp="1" noRot="1" noChangeAspect="1" noChangeArrowheads="1" noTextEdit="1"/>
          </p:cNvSpPr>
          <p:nvPr>
            <p:ph type="sldImg"/>
          </p:nvPr>
        </p:nvSpPr>
        <p:spPr>
          <a:ln cap="flat"/>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b="1" dirty="0">
                <a:latin typeface="Arial" panose="020B0604020202020204" pitchFamily="34" charset="0"/>
                <a:ea typeface="ＭＳ Ｐゴシック" charset="0"/>
                <a:cs typeface="ＭＳ Ｐゴシック" charset="0"/>
              </a:rPr>
              <a:t>جاء أولئك القادة الأُمناء من 25 دولةً تقريبًا، وقد جاءوا إلينا في سنغافورة للحصول على شهاداتٍ على مسنوى الماجستير والدكتوراه. وقد قمنا بتدريبهم لكي يساعدوا بدورهم في بناء حياة آخَرين في بلادهم الأصليَّة.</a:t>
            </a:r>
          </a:p>
          <a:p>
            <a:pPr eaLnBrk="1" hangingPunct="1"/>
            <a:r>
              <a:rPr lang="en-US" b="1" dirty="0">
                <a:latin typeface="Arial" panose="020B0604020202020204" pitchFamily="34" charset="0"/>
                <a:ea typeface="ＭＳ Ｐゴシック" charset="0"/>
                <a:cs typeface="ＭＳ Ｐゴシック" charset="0"/>
              </a:rPr>
              <a:t>___________</a:t>
            </a:r>
          </a:p>
          <a:p>
            <a:pPr eaLnBrk="1" hangingPunct="1"/>
            <a:r>
              <a:rPr lang="en-US" b="1" dirty="0">
                <a:latin typeface="Arial" panose="020B0604020202020204" pitchFamily="34" charset="0"/>
                <a:ea typeface="ＭＳ Ｐゴシック" charset="0"/>
                <a:cs typeface="ＭＳ Ｐゴシック" charset="0"/>
              </a:rPr>
              <a:t>Common-76</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DDCFD6-4A9D-AC4C-80A7-2A400071ECDC}" type="slidenum">
              <a:rPr lang="en-US" sz="1200">
                <a:solidFill>
                  <a:srgbClr val="000000"/>
                </a:solidFill>
                <a:latin typeface="Times New Roman" charset="0"/>
              </a:rPr>
              <a:pPr eaLnBrk="1" hangingPunct="1"/>
              <a:t>92</a:t>
            </a:fld>
            <a:endParaRPr lang="en-US" sz="1200">
              <a:solidFill>
                <a:srgbClr val="000000"/>
              </a:solidFill>
              <a:latin typeface="Times New Roman" charset="0"/>
            </a:endParaRPr>
          </a:p>
        </p:txBody>
      </p:sp>
      <p:sp>
        <p:nvSpPr>
          <p:cNvPr id="333826" name="Rectangle 2"/>
          <p:cNvSpPr>
            <a:spLocks noGrp="1" noRot="1" noChangeAspect="1" noChangeArrowheads="1"/>
          </p:cNvSpPr>
          <p:nvPr>
            <p:ph type="sldImg"/>
          </p:nvPr>
        </p:nvSpPr>
        <p:spPr>
          <a:xfrm>
            <a:off x="1130300" y="674688"/>
            <a:ext cx="459740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DEC6C-6CDC-0F45-9A36-BB340573CF8F}" type="slidenum">
              <a:rPr lang="en-US" sz="1200">
                <a:solidFill>
                  <a:srgbClr val="000000"/>
                </a:solidFill>
              </a:rPr>
              <a:pPr eaLnBrk="1" hangingPunct="1"/>
              <a:t>93</a:t>
            </a:fld>
            <a:endParaRPr lang="en-US" sz="1200">
              <a:solidFill>
                <a:srgbClr val="000000"/>
              </a:solidFill>
            </a:endParaRPr>
          </a:p>
        </p:txBody>
      </p:sp>
      <p:sp>
        <p:nvSpPr>
          <p:cNvPr id="51097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b="1" dirty="0">
              <a:solidFill>
                <a:srgbClr val="000000"/>
              </a:solidFill>
              <a:latin typeface="Arial" panose="020B0604020202020204" pitchFamily="34" charset="0"/>
            </a:endParaRPr>
          </a:p>
        </p:txBody>
      </p:sp>
      <p:sp>
        <p:nvSpPr>
          <p:cNvPr id="510980" name="Text Box 3"/>
          <p:cNvSpPr>
            <a:spLocks noGrp="1" noChangeArrowheads="1"/>
          </p:cNvSpPr>
          <p:nvPr>
            <p:ph type="body"/>
          </p:nvPr>
        </p:nvSpPr>
        <p:spPr>
          <a:xfrm>
            <a:off x="685800" y="4343400"/>
            <a:ext cx="54864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93513A-2D21-6448-A524-2E6D0086F32F}" type="slidenum">
              <a:rPr lang="en-US" sz="1200">
                <a:solidFill>
                  <a:srgbClr val="000000"/>
                </a:solidFill>
              </a:rPr>
              <a:pPr eaLnBrk="1" hangingPunct="1"/>
              <a:t>94</a:t>
            </a:fld>
            <a:endParaRPr lang="en-US" sz="1200">
              <a:solidFill>
                <a:srgbClr val="000000"/>
              </a:solidFill>
            </a:endParaRPr>
          </a:p>
        </p:txBody>
      </p:sp>
      <p:sp>
        <p:nvSpPr>
          <p:cNvPr id="5130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130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8352EC-4CD0-CE46-AF0F-50726E7DFC4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There is no accident or evolution of trial-and-error in Genesis 1—God carefully made everything by his choice. As expected, he formed the world for three days before he filled it.</a:t>
            </a:r>
            <a:endParaRPr lang="zh-CN" altLang="en-US" dirty="0">
              <a:latin typeface="Times New Roman" charset="0"/>
              <a:ea typeface="ＭＳ Ｐゴシック" charset="0"/>
              <a:cs typeface="ＭＳ Ｐゴシック" charset="0"/>
            </a:endParaRPr>
          </a:p>
          <a:p>
            <a:pPr eaLnBrk="1" hangingPunct="1"/>
            <a:endParaRPr lang="en-US" dirty="0">
              <a:latin typeface="Times New Roma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7DE8B5-E3CC-0F48-A589-4267FFE55D93}" type="slidenum">
              <a:rPr lang="en-US" sz="1200">
                <a:solidFill>
                  <a:srgbClr val="000000"/>
                </a:solidFill>
              </a:rPr>
              <a:pPr eaLnBrk="1" hangingPunct="1"/>
              <a:t>96</a:t>
            </a:fld>
            <a:endParaRPr lang="en-US" sz="1200">
              <a:solidFill>
                <a:srgbClr val="000000"/>
              </a:solidFill>
            </a:endParaRPr>
          </a:p>
        </p:txBody>
      </p:sp>
      <p:sp>
        <p:nvSpPr>
          <p:cNvPr id="517123"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b="1" dirty="0">
              <a:solidFill>
                <a:srgbClr val="000000"/>
              </a:solidFill>
              <a:latin typeface="Arial" panose="020B0604020202020204" pitchFamily="34" charset="0"/>
            </a:endParaRPr>
          </a:p>
        </p:txBody>
      </p:sp>
      <p:sp>
        <p:nvSpPr>
          <p:cNvPr id="517124" name="Text Box 3"/>
          <p:cNvSpPr>
            <a:spLocks noGrp="1" noChangeArrowheads="1"/>
          </p:cNvSpPr>
          <p:nvPr>
            <p:ph type="body"/>
          </p:nvPr>
        </p:nvSpPr>
        <p:spPr>
          <a:xfrm>
            <a:off x="685800" y="4343400"/>
            <a:ext cx="54864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xfrm>
            <a:off x="1143000" y="685800"/>
            <a:ext cx="4572000" cy="3429000"/>
          </a:xfrm>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C871E1-5F9A-8B46-ADC5-EA825C19D201}" type="slidenum">
              <a:rPr lang="en-US" sz="1200" b="1">
                <a:solidFill>
                  <a:srgbClr val="000000"/>
                </a:solidFill>
                <a:latin typeface="Arial" panose="020B0604020202020204" pitchFamily="34" charset="0"/>
              </a:rPr>
              <a:pPr eaLnBrk="1" hangingPunct="1"/>
              <a:t>97</a:t>
            </a:fld>
            <a:endParaRPr lang="en-US" sz="1200" b="1" dirty="0">
              <a:solidFill>
                <a:srgbClr val="000000"/>
              </a:solidFill>
              <a:latin typeface="Arial" panose="020B0604020202020204" pitchFamily="34" charset="0"/>
            </a:endParaRPr>
          </a:p>
        </p:txBody>
      </p:sp>
      <p:sp>
        <p:nvSpPr>
          <p:cNvPr id="519170" name="Rectangle 2"/>
          <p:cNvSpPr>
            <a:spLocks noGrp="1" noRot="1" noChangeAspect="1" noChangeArrowheads="1" noTextEdit="1"/>
          </p:cNvSpPr>
          <p:nvPr>
            <p:ph type="sldImg"/>
          </p:nvPr>
        </p:nvSpPr>
        <p:spPr>
          <a:xfrm>
            <a:off x="1130300" y="674688"/>
            <a:ext cx="4597400" cy="3448050"/>
          </a:xfrm>
          <a:ln/>
        </p:spPr>
      </p:sp>
      <p:sp>
        <p:nvSpPr>
          <p:cNvPr id="519171" name="Rectangle 3"/>
          <p:cNvSpPr>
            <a:spLocks noGrp="1" noChangeArrowheads="1"/>
          </p:cNvSpPr>
          <p:nvPr>
            <p:ph type="body" idx="1"/>
          </p:nvPr>
        </p:nvSpPr>
        <p:spPr>
          <a:xfrm>
            <a:off x="914400" y="4346575"/>
            <a:ext cx="5029200" cy="41227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Geneva"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2612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11290741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2013523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1059221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24707839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a:lvl1pPr>
          </a:lstStyle>
          <a:p>
            <a:fld id="{FDC10732-F77A-144C-9B44-760469DF0979}" type="slidenum">
              <a:rPr lang="en-US"/>
              <a:pPr/>
              <a:t>‹#›</a:t>
            </a:fld>
            <a:endParaRPr lang="en-US"/>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272384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a:lvl1pPr>
          </a:lstStyle>
          <a:p>
            <a:fld id="{593DD237-75FA-4342-A959-B0C1AABA4896}" type="slidenum">
              <a:rPr lang="en-US"/>
              <a:pPr/>
              <a:t>‹#›</a:t>
            </a:fld>
            <a:endParaRPr lang="en-US"/>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054201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a:ln/>
        </p:spPr>
        <p:txBody>
          <a:bodyPr/>
          <a:lstStyle>
            <a:lvl1pPr>
              <a:defRPr/>
            </a:lvl1pPr>
          </a:lstStyle>
          <a:p>
            <a:fld id="{25BF9BAB-FCC4-9F4F-81E1-4428B5E17816}" type="slidenum">
              <a:rPr lang="en-US"/>
              <a:pPr/>
              <a:t>‹#›</a:t>
            </a:fld>
            <a:endParaRPr lang="en-US"/>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7134100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a:ln/>
        </p:spPr>
        <p:txBody>
          <a:bodyPr/>
          <a:lstStyle>
            <a:lvl1pPr>
              <a:defRPr/>
            </a:lvl1pPr>
          </a:lstStyle>
          <a:p>
            <a:fld id="{14D9E0A8-3828-0D42-B704-8E619598106B}" type="slidenum">
              <a:rPr lang="en-US"/>
              <a:pPr/>
              <a:t>‹#›</a:t>
            </a:fld>
            <a:endParaRPr lang="en-US"/>
          </a:p>
        </p:txBody>
      </p:sp>
      <p:sp>
        <p:nvSpPr>
          <p:cNvPr id="9"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760007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a:ln/>
        </p:spPr>
        <p:txBody>
          <a:bodyPr/>
          <a:lstStyle>
            <a:lvl1pPr>
              <a:defRPr/>
            </a:lvl1pPr>
          </a:lstStyle>
          <a:p>
            <a:fld id="{96134E76-2A83-4945-97EF-8C0A36D06BA0}" type="slidenum">
              <a:rPr lang="en-US"/>
              <a:pPr/>
              <a:t>‹#›</a:t>
            </a:fld>
            <a:endParaRPr lang="en-US"/>
          </a:p>
        </p:txBody>
      </p:sp>
      <p:sp>
        <p:nvSpPr>
          <p:cNvPr id="5"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9898661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a:ln/>
        </p:spPr>
        <p:txBody>
          <a:bodyPr/>
          <a:lstStyle>
            <a:lvl1pPr>
              <a:defRPr/>
            </a:lvl1pPr>
          </a:lstStyle>
          <a:p>
            <a:fld id="{CFBDC6A7-2538-7E41-8E82-9E8A5422FF0C}" type="slidenum">
              <a:rPr lang="en-US"/>
              <a:pPr/>
              <a:t>‹#›</a:t>
            </a:fld>
            <a:endParaRPr lang="en-US"/>
          </a:p>
        </p:txBody>
      </p:sp>
      <p:sp>
        <p:nvSpPr>
          <p:cNvPr id="4"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3352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a:ln/>
        </p:spPr>
        <p:txBody>
          <a:bodyPr/>
          <a:lstStyle>
            <a:lvl1pPr>
              <a:defRPr/>
            </a:lvl1pPr>
          </a:lstStyle>
          <a:p>
            <a:fld id="{B1888511-2787-3C4A-95BB-1F905B737F24}" type="slidenum">
              <a:rPr lang="en-US"/>
              <a:pPr/>
              <a:t>‹#›</a:t>
            </a:fld>
            <a:endParaRPr lang="en-US"/>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260838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a:ln/>
        </p:spPr>
        <p:txBody>
          <a:bodyPr/>
          <a:lstStyle>
            <a:lvl1pPr>
              <a:defRPr/>
            </a:lvl1pPr>
          </a:lstStyle>
          <a:p>
            <a:fld id="{A65CA6D8-6973-2448-978D-B70C5C04227A}" type="slidenum">
              <a:rPr lang="en-US"/>
              <a:pPr/>
              <a:t>‹#›</a:t>
            </a:fld>
            <a:endParaRPr lang="en-US"/>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938930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a:lvl1pPr>
          </a:lstStyle>
          <a:p>
            <a:fld id="{2A266662-A5E1-5445-B5B6-4368ED865967}" type="slidenum">
              <a:rPr lang="en-US"/>
              <a:pPr/>
              <a:t>‹#›</a:t>
            </a:fld>
            <a:endParaRPr lang="en-US"/>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2973454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a:lvl1pPr>
          </a:lstStyle>
          <a:p>
            <a:fld id="{FA426985-D265-6B46-B6A3-5636A7E39D79}" type="slidenum">
              <a:rPr lang="en-US"/>
              <a:pPr/>
              <a:t>‹#›</a:t>
            </a:fld>
            <a:endParaRPr lang="en-US"/>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0816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34465354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41430897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1111350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42758125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4565590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409743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2591695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9144855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26829101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41622664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2648993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19842860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18569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36623297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13566741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33127992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2285740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1229407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40644369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7030249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24979819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1841267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41475"/>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15357223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13526285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31488270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5875191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11829427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89250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78767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743997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830732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859603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49658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pPr>
                <a:defRPr/>
              </a:pPr>
              <a:t>‹#›</a:t>
            </a:fld>
            <a:endParaRPr lang="en-US"/>
          </a:p>
        </p:txBody>
      </p:sp>
    </p:spTree>
    <p:extLst>
      <p:ext uri="{BB962C8B-B14F-4D97-AF65-F5344CB8AC3E}">
        <p14:creationId xmlns:p14="http://schemas.microsoft.com/office/powerpoint/2010/main" val="32655695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095676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695398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052471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335532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552160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450492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643713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8200171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804217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471664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pPr>
                <a:defRPr/>
              </a:pPr>
              <a:t>‹#›</a:t>
            </a:fld>
            <a:endParaRPr lang="en-US"/>
          </a:p>
        </p:txBody>
      </p:sp>
    </p:spTree>
    <p:extLst>
      <p:ext uri="{BB962C8B-B14F-4D97-AF65-F5344CB8AC3E}">
        <p14:creationId xmlns:p14="http://schemas.microsoft.com/office/powerpoint/2010/main" val="2508683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0642050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1193288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992446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3338343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7102847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8237498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985894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642008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8478839"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9F20379-74D8-B544-8B2E-B1285F55FA4C}" type="slidenum">
              <a:rPr lang="en-US"/>
              <a:pPr>
                <a:defRPr/>
              </a:pPr>
              <a:t>‹#›</a:t>
            </a:fld>
            <a:endParaRPr lang="en-US"/>
          </a:p>
        </p:txBody>
      </p:sp>
    </p:spTree>
    <p:extLst>
      <p:ext uri="{BB962C8B-B14F-4D97-AF65-F5344CB8AC3E}">
        <p14:creationId xmlns:p14="http://schemas.microsoft.com/office/powerpoint/2010/main" val="1729462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4D1B3D6-E16F-8044-B106-E09283320A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784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pPr>
                <a:defRPr/>
              </a:pPr>
              <a:t>‹#›</a:t>
            </a:fld>
            <a:endParaRPr lang="en-US"/>
          </a:p>
        </p:txBody>
      </p:sp>
    </p:spTree>
    <p:extLst>
      <p:ext uri="{BB962C8B-B14F-4D97-AF65-F5344CB8AC3E}">
        <p14:creationId xmlns:p14="http://schemas.microsoft.com/office/powerpoint/2010/main" val="18179939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B59D26F-6F32-7C4C-945A-F72B68ADB2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17720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641476"/>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6"/>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55FCE82-949E-3E4D-9B32-55E604F35B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44062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D3832BF-F7C5-144F-B8E2-9AC02312CD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45303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EB3025F4-010C-1041-A88B-D8BA63A44C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27317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E29E86D-FB07-F443-A54D-9CB3DEB41E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86873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0C11E70-E4AA-A645-952D-6ED5D957F0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49474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9CACD9-7C5F-5744-85E5-FB58A3C443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46402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ED2A37D-635E-1744-A83A-F51DA4F49A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06791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107EB12-5208-0643-A44B-A8191FEAF2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30836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AD90E14-FB72-B242-AADC-BD08EA7EAC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815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pPr>
                <a:defRPr/>
              </a:pPr>
              <a:t>‹#›</a:t>
            </a:fld>
            <a:endParaRPr lang="en-US"/>
          </a:p>
        </p:txBody>
      </p:sp>
    </p:spTree>
    <p:extLst>
      <p:ext uri="{BB962C8B-B14F-4D97-AF65-F5344CB8AC3E}">
        <p14:creationId xmlns:p14="http://schemas.microsoft.com/office/powerpoint/2010/main" val="2995655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41476"/>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6812268-38BE-A04B-87BA-A6779E2C2C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0219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9697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67344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9211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5103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48702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65152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49137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92921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792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pPr>
                <a:defRPr/>
              </a:pPr>
              <a:t>‹#›</a:t>
            </a:fld>
            <a:endParaRPr lang="en-US"/>
          </a:p>
        </p:txBody>
      </p:sp>
    </p:spTree>
    <p:extLst>
      <p:ext uri="{BB962C8B-B14F-4D97-AF65-F5344CB8AC3E}">
        <p14:creationId xmlns:p14="http://schemas.microsoft.com/office/powerpoint/2010/main" val="9980901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2902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03074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E9F273E-5441-8C47-98A5-2041B708EAEC}" type="slidenum">
              <a:rPr lang="en-US" smtClean="0"/>
              <a:pPr>
                <a:defRPr/>
              </a:pPr>
              <a:t>‹#›</a:t>
            </a:fld>
            <a:endParaRPr lang="en-US" dirty="0"/>
          </a:p>
        </p:txBody>
      </p:sp>
    </p:spTree>
    <p:extLst>
      <p:ext uri="{BB962C8B-B14F-4D97-AF65-F5344CB8AC3E}">
        <p14:creationId xmlns:p14="http://schemas.microsoft.com/office/powerpoint/2010/main" val="5918501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E4765FF-89C6-FB40-9ACA-F1C1CAAD6E10}" type="slidenum">
              <a:rPr lang="en-US" smtClean="0"/>
              <a:pPr>
                <a:defRPr/>
              </a:pPr>
              <a:t>‹#›</a:t>
            </a:fld>
            <a:endParaRPr lang="en-US" dirty="0"/>
          </a:p>
        </p:txBody>
      </p:sp>
    </p:spTree>
    <p:extLst>
      <p:ext uri="{BB962C8B-B14F-4D97-AF65-F5344CB8AC3E}">
        <p14:creationId xmlns:p14="http://schemas.microsoft.com/office/powerpoint/2010/main" val="41035492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205D67F-29D6-944C-99AC-C00EA7DC2120}" type="slidenum">
              <a:rPr lang="en-US" smtClean="0"/>
              <a:pPr>
                <a:defRPr/>
              </a:pPr>
              <a:t>‹#›</a:t>
            </a:fld>
            <a:endParaRPr lang="en-US" dirty="0"/>
          </a:p>
        </p:txBody>
      </p:sp>
    </p:spTree>
    <p:extLst>
      <p:ext uri="{BB962C8B-B14F-4D97-AF65-F5344CB8AC3E}">
        <p14:creationId xmlns:p14="http://schemas.microsoft.com/office/powerpoint/2010/main" val="38363764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285D5B2-665D-834B-8B45-380B2F9F381A}" type="slidenum">
              <a:rPr lang="en-US" smtClean="0"/>
              <a:pPr>
                <a:defRPr/>
              </a:pPr>
              <a:t>‹#›</a:t>
            </a:fld>
            <a:endParaRPr lang="en-US" dirty="0"/>
          </a:p>
        </p:txBody>
      </p:sp>
    </p:spTree>
    <p:extLst>
      <p:ext uri="{BB962C8B-B14F-4D97-AF65-F5344CB8AC3E}">
        <p14:creationId xmlns:p14="http://schemas.microsoft.com/office/powerpoint/2010/main" val="41162302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DE7849B-4B21-D54C-9AF1-8B3206B5050A}" type="slidenum">
              <a:rPr lang="en-US" smtClean="0"/>
              <a:pPr>
                <a:defRPr/>
              </a:pPr>
              <a:t>‹#›</a:t>
            </a:fld>
            <a:endParaRPr lang="en-US" dirty="0"/>
          </a:p>
        </p:txBody>
      </p:sp>
    </p:spTree>
    <p:extLst>
      <p:ext uri="{BB962C8B-B14F-4D97-AF65-F5344CB8AC3E}">
        <p14:creationId xmlns:p14="http://schemas.microsoft.com/office/powerpoint/2010/main" val="40116430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3B65BAC-95EA-C94A-9426-7CD4B5BBFE2B}" type="slidenum">
              <a:rPr lang="en-US" smtClean="0"/>
              <a:pPr>
                <a:defRPr/>
              </a:pPr>
              <a:t>‹#›</a:t>
            </a:fld>
            <a:endParaRPr lang="en-US" dirty="0"/>
          </a:p>
        </p:txBody>
      </p:sp>
    </p:spTree>
    <p:extLst>
      <p:ext uri="{BB962C8B-B14F-4D97-AF65-F5344CB8AC3E}">
        <p14:creationId xmlns:p14="http://schemas.microsoft.com/office/powerpoint/2010/main" val="376223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23C2272-E4FA-3340-9826-CB82E55E1560}" type="slidenum">
              <a:rPr lang="en-US" smtClean="0"/>
              <a:pPr>
                <a:defRPr/>
              </a:pPr>
              <a:t>‹#›</a:t>
            </a:fld>
            <a:endParaRPr lang="en-US" dirty="0"/>
          </a:p>
        </p:txBody>
      </p:sp>
    </p:spTree>
    <p:extLst>
      <p:ext uri="{BB962C8B-B14F-4D97-AF65-F5344CB8AC3E}">
        <p14:creationId xmlns:p14="http://schemas.microsoft.com/office/powerpoint/2010/main" val="42920299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9838EF5-A717-DB45-8272-7370A6A125BF}" type="slidenum">
              <a:rPr lang="en-US" smtClean="0"/>
              <a:pPr>
                <a:defRPr/>
              </a:pPr>
              <a:t>‹#›</a:t>
            </a:fld>
            <a:endParaRPr lang="en-US" dirty="0"/>
          </a:p>
        </p:txBody>
      </p:sp>
    </p:spTree>
    <p:extLst>
      <p:ext uri="{BB962C8B-B14F-4D97-AF65-F5344CB8AC3E}">
        <p14:creationId xmlns:p14="http://schemas.microsoft.com/office/powerpoint/2010/main" val="2449081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pPr>
                <a:defRPr/>
              </a:pPr>
              <a:t>‹#›</a:t>
            </a:fld>
            <a:endParaRPr lang="en-US"/>
          </a:p>
        </p:txBody>
      </p:sp>
    </p:spTree>
    <p:extLst>
      <p:ext uri="{BB962C8B-B14F-4D97-AF65-F5344CB8AC3E}">
        <p14:creationId xmlns:p14="http://schemas.microsoft.com/office/powerpoint/2010/main" val="11412403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5AF0535-9133-1D47-ABCA-EAA5883C974E}" type="slidenum">
              <a:rPr lang="en-US" smtClean="0"/>
              <a:pPr>
                <a:defRPr/>
              </a:pPr>
              <a:t>‹#›</a:t>
            </a:fld>
            <a:endParaRPr lang="en-US" dirty="0"/>
          </a:p>
        </p:txBody>
      </p:sp>
    </p:spTree>
    <p:extLst>
      <p:ext uri="{BB962C8B-B14F-4D97-AF65-F5344CB8AC3E}">
        <p14:creationId xmlns:p14="http://schemas.microsoft.com/office/powerpoint/2010/main" val="37307896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7DB90F9-0863-7D41-A425-497617BEECEB}" type="slidenum">
              <a:rPr lang="en-US" smtClean="0"/>
              <a:pPr>
                <a:defRPr/>
              </a:pPr>
              <a:t>‹#›</a:t>
            </a:fld>
            <a:endParaRPr lang="en-US" dirty="0"/>
          </a:p>
        </p:txBody>
      </p:sp>
    </p:spTree>
    <p:extLst>
      <p:ext uri="{BB962C8B-B14F-4D97-AF65-F5344CB8AC3E}">
        <p14:creationId xmlns:p14="http://schemas.microsoft.com/office/powerpoint/2010/main" val="3318462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5C802F6-77BA-A544-B795-48743C94144D}" type="slidenum">
              <a:rPr lang="en-US" smtClean="0"/>
              <a:pPr>
                <a:defRPr/>
              </a:pPr>
              <a:t>‹#›</a:t>
            </a:fld>
            <a:endParaRPr lang="en-US" dirty="0"/>
          </a:p>
        </p:txBody>
      </p:sp>
    </p:spTree>
    <p:extLst>
      <p:ext uri="{BB962C8B-B14F-4D97-AF65-F5344CB8AC3E}">
        <p14:creationId xmlns:p14="http://schemas.microsoft.com/office/powerpoint/2010/main" val="16276261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pitchFamily="-110" charset="0"/>
              </a:rPr>
              <a:t> DRESSING</a:t>
            </a:r>
          </a:p>
          <a:p>
            <a:pPr algn="l">
              <a:defRPr/>
            </a:pPr>
            <a:r>
              <a:rPr lang="en-US" sz="2000" b="1">
                <a:solidFill>
                  <a:srgbClr val="FFD34A"/>
                </a:solidFill>
                <a:latin typeface="Times" pitchFamily="-110" charset="0"/>
              </a:rPr>
              <a:t>        THE                                    </a:t>
            </a:r>
          </a:p>
          <a:p>
            <a:pPr algn="l">
              <a:defRPr/>
            </a:pPr>
            <a:r>
              <a:rPr lang="en-US" sz="2000" b="1">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485810104"/>
      </p:ext>
    </p:extLst>
  </p:cSld>
  <p:clrMapOvr>
    <a:masterClrMapping/>
  </p:clrMapOvr>
  <p:transitio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991126"/>
      </p:ext>
    </p:extLst>
  </p:cSld>
  <p:clrMapOvr>
    <a:masterClrMapping/>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8671789"/>
      </p:ext>
    </p:extLst>
  </p:cSld>
  <p:clrMapOvr>
    <a:masterClrMapping/>
  </p:clrMapOvr>
  <p:transitio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514882"/>
      </p:ext>
    </p:extLst>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802174"/>
      </p:ext>
    </p:extLst>
  </p:cSld>
  <p:clrMapOvr>
    <a:masterClrMapping/>
  </p:clrMapOvr>
  <p:transitio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573312677"/>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95744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3143630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pPr>
                <a:defRPr/>
              </a:pPr>
              <a:t>‹#›</a:t>
            </a:fld>
            <a:endParaRPr lang="en-US"/>
          </a:p>
        </p:txBody>
      </p:sp>
    </p:spTree>
    <p:extLst>
      <p:ext uri="{BB962C8B-B14F-4D97-AF65-F5344CB8AC3E}">
        <p14:creationId xmlns:p14="http://schemas.microsoft.com/office/powerpoint/2010/main" val="141637686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8275775"/>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0829492"/>
      </p:ext>
    </p:extLst>
  </p:cSld>
  <p:clrMapOvr>
    <a:masterClrMapping/>
  </p:clrMapOvr>
  <p:transitio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7176250"/>
      </p:ext>
    </p:extLst>
  </p:cSld>
  <p:clrMapOvr>
    <a:masterClrMapping/>
  </p:clrMapOvr>
  <p:transitio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883184"/>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dirty="0"/>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a:defRPr b="1" i="0">
                <a:solidFill>
                  <a:schemeClr val="bg1"/>
                </a:solidFill>
                <a:latin typeface="Arial" panose="020B0604020202020204" pitchFamily="34" charset="0"/>
              </a:defRPr>
            </a:lvl1pPr>
          </a:lstStyle>
          <a:p>
            <a:pPr>
              <a:defRPr/>
            </a:pPr>
            <a:endParaRPr lang="en-US" dirty="0"/>
          </a:p>
        </p:txBody>
      </p:sp>
      <p:sp>
        <p:nvSpPr>
          <p:cNvPr id="10" name="Rectangle 9"/>
          <p:cNvSpPr>
            <a:spLocks noGrp="1" noChangeArrowheads="1"/>
          </p:cNvSpPr>
          <p:nvPr>
            <p:ph type="ftr" sz="quarter" idx="11"/>
          </p:nvPr>
        </p:nvSpPr>
        <p:spPr>
          <a:xfrm>
            <a:off x="5195894" y="6549972"/>
            <a:ext cx="3279775" cy="308028"/>
          </a:xfrm>
        </p:spPr>
        <p:txBody>
          <a:bodyPr/>
          <a:lstStyle>
            <a:lvl1pPr algn="r">
              <a:defRPr b="1" i="0">
                <a:latin typeface="Arial" panose="020B0604020202020204" pitchFamily="34" charset="0"/>
              </a:defRPr>
            </a:lvl1pPr>
          </a:lstStyle>
          <a:p>
            <a:pPr>
              <a:defRPr/>
            </a:pPr>
            <a:endParaRPr lang="en-US" dirty="0"/>
          </a:p>
        </p:txBody>
      </p:sp>
      <p:sp>
        <p:nvSpPr>
          <p:cNvPr id="11" name="Rectangle 10"/>
          <p:cNvSpPr>
            <a:spLocks noGrp="1" noChangeArrowheads="1"/>
          </p:cNvSpPr>
          <p:nvPr>
            <p:ph type="sldNum" sz="quarter" idx="12"/>
          </p:nvPr>
        </p:nvSpPr>
        <p:spPr>
          <a:xfrm>
            <a:off x="9531" y="6356099"/>
            <a:ext cx="587375" cy="492378"/>
          </a:xfrm>
        </p:spPr>
        <p:txBody>
          <a:bodyPr anchorCtr="0"/>
          <a:lstStyle>
            <a:lvl1pPr>
              <a:defRPr b="1" i="0">
                <a:latin typeface="Arial" panose="020B0604020202020204" pitchFamily="34" charset="0"/>
              </a:defRPr>
            </a:lvl1pPr>
          </a:lstStyle>
          <a:p>
            <a:pPr>
              <a:defRPr/>
            </a:pPr>
            <a:fld id="{4917E382-444A-3D42-8459-91F706D4ED12}" type="slidenum">
              <a:rPr lang="en-US" smtClean="0"/>
              <a:pPr>
                <a:defRPr/>
              </a:pPr>
              <a:t>‹#›</a:t>
            </a:fld>
            <a:endParaRPr lang="en-US" dirty="0"/>
          </a:p>
        </p:txBody>
      </p:sp>
    </p:spTree>
    <p:extLst>
      <p:ext uri="{BB962C8B-B14F-4D97-AF65-F5344CB8AC3E}">
        <p14:creationId xmlns:p14="http://schemas.microsoft.com/office/powerpoint/2010/main" val="24809895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5E7C61-2E0F-5947-A582-87C09B467833}" type="slidenum">
              <a:rPr lang="en-US" smtClean="0"/>
              <a:pPr>
                <a:defRPr/>
              </a:pPr>
              <a:t>‹#›</a:t>
            </a:fld>
            <a:endParaRPr lang="en-US" dirty="0"/>
          </a:p>
        </p:txBody>
      </p:sp>
    </p:spTree>
    <p:extLst>
      <p:ext uri="{BB962C8B-B14F-4D97-AF65-F5344CB8AC3E}">
        <p14:creationId xmlns:p14="http://schemas.microsoft.com/office/powerpoint/2010/main" val="38115148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1523D5-BE05-4D4F-AB4D-607E6D954B09}" type="slidenum">
              <a:rPr lang="en-US" smtClean="0"/>
              <a:pPr>
                <a:defRPr/>
              </a:pPr>
              <a:t>‹#›</a:t>
            </a:fld>
            <a:endParaRPr lang="en-US" dirty="0"/>
          </a:p>
        </p:txBody>
      </p:sp>
    </p:spTree>
    <p:extLst>
      <p:ext uri="{BB962C8B-B14F-4D97-AF65-F5344CB8AC3E}">
        <p14:creationId xmlns:p14="http://schemas.microsoft.com/office/powerpoint/2010/main" val="8827759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9AE01E-3DE6-1F43-8BA4-54B4458F96DF}" type="slidenum">
              <a:rPr lang="en-US" smtClean="0"/>
              <a:pPr>
                <a:defRPr/>
              </a:pPr>
              <a:t>‹#›</a:t>
            </a:fld>
            <a:endParaRPr lang="en-US" dirty="0"/>
          </a:p>
        </p:txBody>
      </p:sp>
    </p:spTree>
    <p:extLst>
      <p:ext uri="{BB962C8B-B14F-4D97-AF65-F5344CB8AC3E}">
        <p14:creationId xmlns:p14="http://schemas.microsoft.com/office/powerpoint/2010/main" val="126627585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087FE5-C924-3E44-AA32-01A065718A6A}" type="slidenum">
              <a:rPr lang="en-US" smtClean="0"/>
              <a:pPr>
                <a:defRPr/>
              </a:pPr>
              <a:t>‹#›</a:t>
            </a:fld>
            <a:endParaRPr lang="en-US" dirty="0"/>
          </a:p>
        </p:txBody>
      </p:sp>
    </p:spTree>
    <p:extLst>
      <p:ext uri="{BB962C8B-B14F-4D97-AF65-F5344CB8AC3E}">
        <p14:creationId xmlns:p14="http://schemas.microsoft.com/office/powerpoint/2010/main" val="2458034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892F8D-FDEB-564D-A62C-D74720E5623A}" type="slidenum">
              <a:rPr lang="en-US" smtClean="0"/>
              <a:pPr>
                <a:defRPr/>
              </a:pPr>
              <a:t>‹#›</a:t>
            </a:fld>
            <a:endParaRPr lang="en-US" dirty="0"/>
          </a:p>
        </p:txBody>
      </p:sp>
    </p:spTree>
    <p:extLst>
      <p:ext uri="{BB962C8B-B14F-4D97-AF65-F5344CB8AC3E}">
        <p14:creationId xmlns:p14="http://schemas.microsoft.com/office/powerpoint/2010/main" val="4111482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pPr>
                <a:defRPr/>
              </a:pPr>
              <a:t>‹#›</a:t>
            </a:fld>
            <a:endParaRPr lang="en-US"/>
          </a:p>
        </p:txBody>
      </p:sp>
    </p:spTree>
    <p:extLst>
      <p:ext uri="{BB962C8B-B14F-4D97-AF65-F5344CB8AC3E}">
        <p14:creationId xmlns:p14="http://schemas.microsoft.com/office/powerpoint/2010/main" val="26428455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DBC337-8B75-F54D-AB9C-2B9B20392392}" type="slidenum">
              <a:rPr lang="en-US" smtClean="0"/>
              <a:pPr>
                <a:defRPr/>
              </a:pPr>
              <a:t>‹#›</a:t>
            </a:fld>
            <a:endParaRPr lang="en-US" dirty="0"/>
          </a:p>
        </p:txBody>
      </p:sp>
    </p:spTree>
    <p:extLst>
      <p:ext uri="{BB962C8B-B14F-4D97-AF65-F5344CB8AC3E}">
        <p14:creationId xmlns:p14="http://schemas.microsoft.com/office/powerpoint/2010/main" val="158219495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7CE2A2-D2E4-E44C-AED0-7AEB405D17E4}" type="slidenum">
              <a:rPr lang="en-US" smtClean="0"/>
              <a:pPr>
                <a:defRPr/>
              </a:pPr>
              <a:t>‹#›</a:t>
            </a:fld>
            <a:endParaRPr lang="en-US" dirty="0"/>
          </a:p>
        </p:txBody>
      </p:sp>
    </p:spTree>
    <p:extLst>
      <p:ext uri="{BB962C8B-B14F-4D97-AF65-F5344CB8AC3E}">
        <p14:creationId xmlns:p14="http://schemas.microsoft.com/office/powerpoint/2010/main" val="22866904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5E7D73-906D-924F-A2B7-198DB22DCE45}" type="slidenum">
              <a:rPr lang="en-US" smtClean="0"/>
              <a:pPr>
                <a:defRPr/>
              </a:pPr>
              <a:t>‹#›</a:t>
            </a:fld>
            <a:endParaRPr lang="en-US" dirty="0"/>
          </a:p>
        </p:txBody>
      </p:sp>
    </p:spTree>
    <p:extLst>
      <p:ext uri="{BB962C8B-B14F-4D97-AF65-F5344CB8AC3E}">
        <p14:creationId xmlns:p14="http://schemas.microsoft.com/office/powerpoint/2010/main" val="15286289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D46E16-2AF1-494F-BC49-8E2F971C1C26}" type="slidenum">
              <a:rPr lang="en-US" smtClean="0"/>
              <a:pPr>
                <a:defRPr/>
              </a:pPr>
              <a:t>‹#›</a:t>
            </a:fld>
            <a:endParaRPr lang="en-US" dirty="0"/>
          </a:p>
        </p:txBody>
      </p:sp>
    </p:spTree>
    <p:extLst>
      <p:ext uri="{BB962C8B-B14F-4D97-AF65-F5344CB8AC3E}">
        <p14:creationId xmlns:p14="http://schemas.microsoft.com/office/powerpoint/2010/main" val="23685869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82967C-D28C-A44D-BF6A-A27CA705D89B}" type="slidenum">
              <a:rPr lang="en-US" smtClean="0"/>
              <a:pPr>
                <a:defRPr/>
              </a:pPr>
              <a:t>‹#›</a:t>
            </a:fld>
            <a:endParaRPr lang="en-US" dirty="0"/>
          </a:p>
        </p:txBody>
      </p:sp>
    </p:spTree>
    <p:extLst>
      <p:ext uri="{BB962C8B-B14F-4D97-AF65-F5344CB8AC3E}">
        <p14:creationId xmlns:p14="http://schemas.microsoft.com/office/powerpoint/2010/main" val="311100922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276F7AB6-B3B8-3C49-8EF3-A1133FEACCA2}" type="slidenum">
              <a:rPr lang="en-US"/>
              <a:pPr>
                <a:defRPr/>
              </a:pPr>
              <a:t>‹#›</a:t>
            </a:fld>
            <a:endParaRPr lang="en-US"/>
          </a:p>
        </p:txBody>
      </p:sp>
    </p:spTree>
    <p:extLst>
      <p:ext uri="{BB962C8B-B14F-4D97-AF65-F5344CB8AC3E}">
        <p14:creationId xmlns:p14="http://schemas.microsoft.com/office/powerpoint/2010/main" val="399433188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10" tIns="46005" rIns="92010" bIns="46005"/>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1A4B7151-A4E8-7543-98D9-A083FC1735DD}" type="slidenum">
              <a:rPr lang="en-US"/>
              <a:pPr>
                <a:defRPr/>
              </a:pPr>
              <a:t>‹#›</a:t>
            </a:fld>
            <a:endParaRPr lang="en-US"/>
          </a:p>
        </p:txBody>
      </p:sp>
    </p:spTree>
    <p:extLst>
      <p:ext uri="{BB962C8B-B14F-4D97-AF65-F5344CB8AC3E}">
        <p14:creationId xmlns:p14="http://schemas.microsoft.com/office/powerpoint/2010/main" val="24614390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DE7CA81-37C3-634E-9F87-E471BC2B8CA1}" type="slidenum">
              <a:rPr lang="en-US"/>
              <a:pPr>
                <a:defRPr/>
              </a:pPr>
              <a:t>‹#›</a:t>
            </a:fld>
            <a:endParaRPr lang="en-US"/>
          </a:p>
        </p:txBody>
      </p:sp>
    </p:spTree>
    <p:extLst>
      <p:ext uri="{BB962C8B-B14F-4D97-AF65-F5344CB8AC3E}">
        <p14:creationId xmlns:p14="http://schemas.microsoft.com/office/powerpoint/2010/main" val="369764835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9A7214A-B59A-8747-8775-F3EBC7F9D2E9}" type="slidenum">
              <a:rPr lang="en-US"/>
              <a:pPr>
                <a:defRPr/>
              </a:pPr>
              <a:t>‹#›</a:t>
            </a:fld>
            <a:endParaRPr lang="en-US"/>
          </a:p>
        </p:txBody>
      </p:sp>
    </p:spTree>
    <p:extLst>
      <p:ext uri="{BB962C8B-B14F-4D97-AF65-F5344CB8AC3E}">
        <p14:creationId xmlns:p14="http://schemas.microsoft.com/office/powerpoint/2010/main" val="25687536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641478"/>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8"/>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2E4E9E7-FAB7-D54E-B493-B03A12E5C6FF}" type="slidenum">
              <a:rPr lang="en-US"/>
              <a:pPr>
                <a:defRPr/>
              </a:pPr>
              <a:t>‹#›</a:t>
            </a:fld>
            <a:endParaRPr lang="en-US"/>
          </a:p>
        </p:txBody>
      </p:sp>
    </p:spTree>
    <p:extLst>
      <p:ext uri="{BB962C8B-B14F-4D97-AF65-F5344CB8AC3E}">
        <p14:creationId xmlns:p14="http://schemas.microsoft.com/office/powerpoint/2010/main" val="1194264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pPr>
                <a:defRPr/>
              </a:pPr>
              <a:t>‹#›</a:t>
            </a:fld>
            <a:endParaRPr lang="en-US"/>
          </a:p>
        </p:txBody>
      </p:sp>
    </p:spTree>
    <p:extLst>
      <p:ext uri="{BB962C8B-B14F-4D97-AF65-F5344CB8AC3E}">
        <p14:creationId xmlns:p14="http://schemas.microsoft.com/office/powerpoint/2010/main" val="28967951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3CBE761-6502-1E43-B357-37A33F8EC724}" type="slidenum">
              <a:rPr lang="en-US"/>
              <a:pPr>
                <a:defRPr/>
              </a:pPr>
              <a:t>‹#›</a:t>
            </a:fld>
            <a:endParaRPr lang="en-US"/>
          </a:p>
        </p:txBody>
      </p:sp>
    </p:spTree>
    <p:extLst>
      <p:ext uri="{BB962C8B-B14F-4D97-AF65-F5344CB8AC3E}">
        <p14:creationId xmlns:p14="http://schemas.microsoft.com/office/powerpoint/2010/main" val="21974692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9F8DD01-3B9C-F34D-871D-2D3F460D10E7}" type="slidenum">
              <a:rPr lang="en-US"/>
              <a:pPr>
                <a:defRPr/>
              </a:pPr>
              <a:t>‹#›</a:t>
            </a:fld>
            <a:endParaRPr lang="en-US"/>
          </a:p>
        </p:txBody>
      </p:sp>
    </p:spTree>
    <p:extLst>
      <p:ext uri="{BB962C8B-B14F-4D97-AF65-F5344CB8AC3E}">
        <p14:creationId xmlns:p14="http://schemas.microsoft.com/office/powerpoint/2010/main" val="149283915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5116D77-EF1D-FE48-8D9E-B50973F82B7C}" type="slidenum">
              <a:rPr lang="en-US"/>
              <a:pPr>
                <a:defRPr/>
              </a:pPr>
              <a:t>‹#›</a:t>
            </a:fld>
            <a:endParaRPr lang="en-US"/>
          </a:p>
        </p:txBody>
      </p:sp>
    </p:spTree>
    <p:extLst>
      <p:ext uri="{BB962C8B-B14F-4D97-AF65-F5344CB8AC3E}">
        <p14:creationId xmlns:p14="http://schemas.microsoft.com/office/powerpoint/2010/main" val="27388266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6C2242-F54B-7246-B157-EEB331E89E0E}" type="slidenum">
              <a:rPr lang="en-US"/>
              <a:pPr>
                <a:defRPr/>
              </a:pPr>
              <a:t>‹#›</a:t>
            </a:fld>
            <a:endParaRPr lang="en-US"/>
          </a:p>
        </p:txBody>
      </p:sp>
    </p:spTree>
    <p:extLst>
      <p:ext uri="{BB962C8B-B14F-4D97-AF65-F5344CB8AC3E}">
        <p14:creationId xmlns:p14="http://schemas.microsoft.com/office/powerpoint/2010/main" val="416860229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FE6179D-C1FC-7247-A43F-935F0DA7B18B}" type="slidenum">
              <a:rPr lang="en-US"/>
              <a:pPr>
                <a:defRPr/>
              </a:pPr>
              <a:t>‹#›</a:t>
            </a:fld>
            <a:endParaRPr lang="en-US"/>
          </a:p>
        </p:txBody>
      </p:sp>
    </p:spTree>
    <p:extLst>
      <p:ext uri="{BB962C8B-B14F-4D97-AF65-F5344CB8AC3E}">
        <p14:creationId xmlns:p14="http://schemas.microsoft.com/office/powerpoint/2010/main" val="134709102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7D81A64-0566-1849-8244-023BCA64B26C}" type="slidenum">
              <a:rPr lang="en-US"/>
              <a:pPr>
                <a:defRPr/>
              </a:pPr>
              <a:t>‹#›</a:t>
            </a:fld>
            <a:endParaRPr lang="en-US"/>
          </a:p>
        </p:txBody>
      </p:sp>
    </p:spTree>
    <p:extLst>
      <p:ext uri="{BB962C8B-B14F-4D97-AF65-F5344CB8AC3E}">
        <p14:creationId xmlns:p14="http://schemas.microsoft.com/office/powerpoint/2010/main" val="294093100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90C6F8-CF93-5948-B6D8-F3B557C31F3F}" type="slidenum">
              <a:rPr lang="en-US"/>
              <a:pPr>
                <a:defRPr/>
              </a:pPr>
              <a:t>‹#›</a:t>
            </a:fld>
            <a:endParaRPr lang="en-US"/>
          </a:p>
        </p:txBody>
      </p:sp>
    </p:spTree>
    <p:extLst>
      <p:ext uri="{BB962C8B-B14F-4D97-AF65-F5344CB8AC3E}">
        <p14:creationId xmlns:p14="http://schemas.microsoft.com/office/powerpoint/2010/main" val="17983399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8"/>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8"/>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8C9273C-E332-7D49-BD1B-7D4826C6E75A}" type="slidenum">
              <a:rPr lang="en-US"/>
              <a:pPr>
                <a:defRPr/>
              </a:pPr>
              <a:t>‹#›</a:t>
            </a:fld>
            <a:endParaRPr lang="en-US"/>
          </a:p>
        </p:txBody>
      </p:sp>
    </p:spTree>
    <p:extLst>
      <p:ext uri="{BB962C8B-B14F-4D97-AF65-F5344CB8AC3E}">
        <p14:creationId xmlns:p14="http://schemas.microsoft.com/office/powerpoint/2010/main" val="21118844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8"/>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41481"/>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C13406CB-C42C-FE4A-9F32-ECBC7F09A023}" type="slidenum">
              <a:rPr lang="en-US"/>
              <a:pPr>
                <a:defRPr/>
              </a:pPr>
              <a:t>‹#›</a:t>
            </a:fld>
            <a:endParaRPr lang="en-US"/>
          </a:p>
        </p:txBody>
      </p:sp>
    </p:spTree>
    <p:extLst>
      <p:ext uri="{BB962C8B-B14F-4D97-AF65-F5344CB8AC3E}">
        <p14:creationId xmlns:p14="http://schemas.microsoft.com/office/powerpoint/2010/main" val="249751591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225192487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pPr>
                <a:defRPr/>
              </a:pPr>
              <a:t>‹#›</a:t>
            </a:fld>
            <a:endParaRPr lang="en-US"/>
          </a:p>
        </p:txBody>
      </p:sp>
    </p:spTree>
    <p:extLst>
      <p:ext uri="{BB962C8B-B14F-4D97-AF65-F5344CB8AC3E}">
        <p14:creationId xmlns:p14="http://schemas.microsoft.com/office/powerpoint/2010/main" val="38178424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101219374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123154427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2786666262"/>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2515705840"/>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190762547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2648644430"/>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332987809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3663681645"/>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3742793146"/>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107567361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pPr>
                <a:defRPr/>
              </a:pPr>
              <a:t>‹#›</a:t>
            </a:fld>
            <a:endParaRPr lang="en-US"/>
          </a:p>
        </p:txBody>
      </p:sp>
    </p:spTree>
    <p:extLst>
      <p:ext uri="{BB962C8B-B14F-4D97-AF65-F5344CB8AC3E}">
        <p14:creationId xmlns:p14="http://schemas.microsoft.com/office/powerpoint/2010/main" val="425379313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D020ED-1621-8043-A81B-450E32126D73}" type="slidenum">
              <a:rPr lang="en-US" altLang="zh-TW" smtClean="0"/>
              <a:pPr>
                <a:defRPr/>
              </a:pPr>
              <a:t>‹#›</a:t>
            </a:fld>
            <a:endParaRPr lang="en-US" altLang="zh-TW" dirty="0"/>
          </a:p>
        </p:txBody>
      </p:sp>
    </p:spTree>
    <p:extLst>
      <p:ext uri="{BB962C8B-B14F-4D97-AF65-F5344CB8AC3E}">
        <p14:creationId xmlns:p14="http://schemas.microsoft.com/office/powerpoint/2010/main" val="60665858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B694E1-38B1-C84E-AC57-787291F592D3}" type="slidenum">
              <a:rPr lang="en-US" altLang="zh-TW" smtClean="0"/>
              <a:pPr>
                <a:defRPr/>
              </a:pPr>
              <a:t>‹#›</a:t>
            </a:fld>
            <a:endParaRPr lang="en-US" altLang="zh-TW" dirty="0"/>
          </a:p>
        </p:txBody>
      </p:sp>
    </p:spTree>
    <p:extLst>
      <p:ext uri="{BB962C8B-B14F-4D97-AF65-F5344CB8AC3E}">
        <p14:creationId xmlns:p14="http://schemas.microsoft.com/office/powerpoint/2010/main" val="34419152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347259980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107E3D-BB7D-6748-82F4-BC6017FB3FDA}" type="slidenum">
              <a:rPr lang="en-US" smtClean="0"/>
              <a:pPr>
                <a:defRPr/>
              </a:pPr>
              <a:t>‹#›</a:t>
            </a:fld>
            <a:endParaRPr lang="en-US" dirty="0"/>
          </a:p>
        </p:txBody>
      </p:sp>
    </p:spTree>
    <p:extLst>
      <p:ext uri="{BB962C8B-B14F-4D97-AF65-F5344CB8AC3E}">
        <p14:creationId xmlns:p14="http://schemas.microsoft.com/office/powerpoint/2010/main" val="423128655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693B5AF-D252-414D-B4D5-DBC41750854E}" type="slidenum">
              <a:rPr lang="en-US" smtClean="0"/>
              <a:pPr>
                <a:defRPr/>
              </a:pPr>
              <a:t>‹#›</a:t>
            </a:fld>
            <a:endParaRPr lang="en-US" dirty="0"/>
          </a:p>
        </p:txBody>
      </p:sp>
    </p:spTree>
    <p:extLst>
      <p:ext uri="{BB962C8B-B14F-4D97-AF65-F5344CB8AC3E}">
        <p14:creationId xmlns:p14="http://schemas.microsoft.com/office/powerpoint/2010/main" val="1387442817"/>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33696829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414811415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299301277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81950873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1191097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7929576-F1C3-8342-A9F5-6361B573A61B}"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808289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40431262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37334655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26262067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364390562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252540978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204120424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332993553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264925319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9062957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1645711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4EF7205-82CB-5F47-9C05-6765BF3FC59B}"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1455212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29877865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13980732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184980115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348201356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420885012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354332431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30961881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357067253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41475"/>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184305588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pPr>
                <a:defRPr/>
              </a:pPr>
              <a:t>‹#›</a:t>
            </a:fld>
            <a:endParaRPr lang="en-US"/>
          </a:p>
        </p:txBody>
      </p:sp>
    </p:spTree>
    <p:extLst>
      <p:ext uri="{BB962C8B-B14F-4D97-AF65-F5344CB8AC3E}">
        <p14:creationId xmlns:p14="http://schemas.microsoft.com/office/powerpoint/2010/main" val="1014336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199C3AE-A5B5-D844-A9B2-7FC720DCF4A9}"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3875146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pPr>
                <a:defRPr/>
              </a:pPr>
              <a:t>‹#›</a:t>
            </a:fld>
            <a:endParaRPr lang="en-US"/>
          </a:p>
        </p:txBody>
      </p:sp>
    </p:spTree>
    <p:extLst>
      <p:ext uri="{BB962C8B-B14F-4D97-AF65-F5344CB8AC3E}">
        <p14:creationId xmlns:p14="http://schemas.microsoft.com/office/powerpoint/2010/main" val="62564556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pPr>
                <a:defRPr/>
              </a:pPr>
              <a:t>‹#›</a:t>
            </a:fld>
            <a:endParaRPr lang="en-US"/>
          </a:p>
        </p:txBody>
      </p:sp>
    </p:spTree>
    <p:extLst>
      <p:ext uri="{BB962C8B-B14F-4D97-AF65-F5344CB8AC3E}">
        <p14:creationId xmlns:p14="http://schemas.microsoft.com/office/powerpoint/2010/main" val="29302506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pPr>
                <a:defRPr/>
              </a:pPr>
              <a:t>‹#›</a:t>
            </a:fld>
            <a:endParaRPr lang="en-US"/>
          </a:p>
        </p:txBody>
      </p:sp>
    </p:spTree>
    <p:extLst>
      <p:ext uri="{BB962C8B-B14F-4D97-AF65-F5344CB8AC3E}">
        <p14:creationId xmlns:p14="http://schemas.microsoft.com/office/powerpoint/2010/main" val="18291655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pPr>
                <a:defRPr/>
              </a:pPr>
              <a:t>‹#›</a:t>
            </a:fld>
            <a:endParaRPr lang="en-US"/>
          </a:p>
        </p:txBody>
      </p:sp>
    </p:spTree>
    <p:extLst>
      <p:ext uri="{BB962C8B-B14F-4D97-AF65-F5344CB8AC3E}">
        <p14:creationId xmlns:p14="http://schemas.microsoft.com/office/powerpoint/2010/main" val="380483527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pPr>
                <a:defRPr/>
              </a:pPr>
              <a:t>‹#›</a:t>
            </a:fld>
            <a:endParaRPr lang="en-US"/>
          </a:p>
        </p:txBody>
      </p:sp>
    </p:spTree>
    <p:extLst>
      <p:ext uri="{BB962C8B-B14F-4D97-AF65-F5344CB8AC3E}">
        <p14:creationId xmlns:p14="http://schemas.microsoft.com/office/powerpoint/2010/main" val="330795551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pPr>
                <a:defRPr/>
              </a:pPr>
              <a:t>‹#›</a:t>
            </a:fld>
            <a:endParaRPr lang="en-US"/>
          </a:p>
        </p:txBody>
      </p:sp>
    </p:spTree>
    <p:extLst>
      <p:ext uri="{BB962C8B-B14F-4D97-AF65-F5344CB8AC3E}">
        <p14:creationId xmlns:p14="http://schemas.microsoft.com/office/powerpoint/2010/main" val="143145119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pPr>
                <a:defRPr/>
              </a:pPr>
              <a:t>‹#›</a:t>
            </a:fld>
            <a:endParaRPr lang="en-US"/>
          </a:p>
        </p:txBody>
      </p:sp>
    </p:spTree>
    <p:extLst>
      <p:ext uri="{BB962C8B-B14F-4D97-AF65-F5344CB8AC3E}">
        <p14:creationId xmlns:p14="http://schemas.microsoft.com/office/powerpoint/2010/main" val="9756899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pPr>
                <a:defRPr/>
              </a:pPr>
              <a:t>‹#›</a:t>
            </a:fld>
            <a:endParaRPr lang="en-US"/>
          </a:p>
        </p:txBody>
      </p:sp>
    </p:spTree>
    <p:extLst>
      <p:ext uri="{BB962C8B-B14F-4D97-AF65-F5344CB8AC3E}">
        <p14:creationId xmlns:p14="http://schemas.microsoft.com/office/powerpoint/2010/main" val="236616331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pPr>
                <a:defRPr/>
              </a:pPr>
              <a:t>‹#›</a:t>
            </a:fld>
            <a:endParaRPr lang="en-US"/>
          </a:p>
        </p:txBody>
      </p:sp>
    </p:spTree>
    <p:extLst>
      <p:ext uri="{BB962C8B-B14F-4D97-AF65-F5344CB8AC3E}">
        <p14:creationId xmlns:p14="http://schemas.microsoft.com/office/powerpoint/2010/main" val="108362199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pPr>
                <a:defRPr/>
              </a:pPr>
              <a:t>‹#›</a:t>
            </a:fld>
            <a:endParaRPr lang="en-US"/>
          </a:p>
        </p:txBody>
      </p:sp>
    </p:spTree>
    <p:extLst>
      <p:ext uri="{BB962C8B-B14F-4D97-AF65-F5344CB8AC3E}">
        <p14:creationId xmlns:p14="http://schemas.microsoft.com/office/powerpoint/2010/main" val="13948311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25E5ED4-156C-E041-AF48-0582017FCE0B}" type="slidenum">
              <a:rPr lang="en-US" smtClean="0"/>
              <a:pPr>
                <a:defRPr/>
              </a:pPr>
              <a:t>‹#›</a:t>
            </a:fld>
            <a:endParaRPr lang="en-US" dirty="0"/>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5969514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0A1FB6A-4465-4442-B567-5774C33B3DF3}" type="slidenum">
              <a:rPr lang="en-US" smtClean="0"/>
              <a:pPr>
                <a:defRPr/>
              </a:pPr>
              <a:t>‹#›</a:t>
            </a:fld>
            <a:endParaRPr lang="en-US" dirty="0"/>
          </a:p>
        </p:txBody>
      </p:sp>
    </p:spTree>
    <p:extLst>
      <p:ext uri="{BB962C8B-B14F-4D97-AF65-F5344CB8AC3E}">
        <p14:creationId xmlns:p14="http://schemas.microsoft.com/office/powerpoint/2010/main" val="851496739"/>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8C788259-6F81-DE48-82BE-8CBA2874279D}" type="slidenum">
              <a:rPr lang="en-US" smtClean="0"/>
              <a:pPr>
                <a:defRPr/>
              </a:pPr>
              <a:t>‹#›</a:t>
            </a:fld>
            <a:endParaRPr lang="en-US" dirty="0"/>
          </a:p>
        </p:txBody>
      </p:sp>
    </p:spTree>
    <p:extLst>
      <p:ext uri="{BB962C8B-B14F-4D97-AF65-F5344CB8AC3E}">
        <p14:creationId xmlns:p14="http://schemas.microsoft.com/office/powerpoint/2010/main" val="3258029609"/>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CD0BC67D-2B38-BE47-A685-94475BC09C98}" type="slidenum">
              <a:rPr lang="en-US" smtClean="0"/>
              <a:pPr>
                <a:defRPr/>
              </a:pPr>
              <a:t>‹#›</a:t>
            </a:fld>
            <a:endParaRPr lang="en-US" dirty="0"/>
          </a:p>
        </p:txBody>
      </p:sp>
    </p:spTree>
    <p:extLst>
      <p:ext uri="{BB962C8B-B14F-4D97-AF65-F5344CB8AC3E}">
        <p14:creationId xmlns:p14="http://schemas.microsoft.com/office/powerpoint/2010/main" val="431248122"/>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D0076D8-3D21-8842-A67E-2D516BDCF5B9}" type="slidenum">
              <a:rPr lang="en-US" smtClean="0"/>
              <a:pPr>
                <a:defRPr/>
              </a:pPr>
              <a:t>‹#›</a:t>
            </a:fld>
            <a:endParaRPr lang="en-US" dirty="0"/>
          </a:p>
        </p:txBody>
      </p:sp>
    </p:spTree>
    <p:extLst>
      <p:ext uri="{BB962C8B-B14F-4D97-AF65-F5344CB8AC3E}">
        <p14:creationId xmlns:p14="http://schemas.microsoft.com/office/powerpoint/2010/main" val="2410085415"/>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150D881-81D6-6945-B6BD-5CF2376C959E}" type="slidenum">
              <a:rPr lang="en-US" smtClean="0"/>
              <a:pPr>
                <a:defRPr/>
              </a:pPr>
              <a:t>‹#›</a:t>
            </a:fld>
            <a:endParaRPr lang="en-US" dirty="0"/>
          </a:p>
        </p:txBody>
      </p:sp>
    </p:spTree>
    <p:extLst>
      <p:ext uri="{BB962C8B-B14F-4D97-AF65-F5344CB8AC3E}">
        <p14:creationId xmlns:p14="http://schemas.microsoft.com/office/powerpoint/2010/main" val="1312809680"/>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5BF7A23-1BEC-4247-B51F-932E810094EB}" type="slidenum">
              <a:rPr lang="en-US" smtClean="0"/>
              <a:pPr>
                <a:defRPr/>
              </a:pPr>
              <a:t>‹#›</a:t>
            </a:fld>
            <a:endParaRPr lang="en-US" dirty="0"/>
          </a:p>
        </p:txBody>
      </p:sp>
    </p:spTree>
    <p:extLst>
      <p:ext uri="{BB962C8B-B14F-4D97-AF65-F5344CB8AC3E}">
        <p14:creationId xmlns:p14="http://schemas.microsoft.com/office/powerpoint/2010/main" val="4103586210"/>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77AC01C5-12E9-DE47-AEB9-935C3A8E7ECE}" type="slidenum">
              <a:rPr lang="en-US" smtClean="0"/>
              <a:pPr>
                <a:defRPr/>
              </a:pPr>
              <a:t>‹#›</a:t>
            </a:fld>
            <a:endParaRPr lang="en-US" dirty="0"/>
          </a:p>
        </p:txBody>
      </p:sp>
    </p:spTree>
    <p:extLst>
      <p:ext uri="{BB962C8B-B14F-4D97-AF65-F5344CB8AC3E}">
        <p14:creationId xmlns:p14="http://schemas.microsoft.com/office/powerpoint/2010/main" val="2070967944"/>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0FBAE74-AC64-0E45-858A-517E63EF2C83}" type="slidenum">
              <a:rPr lang="en-US" smtClean="0"/>
              <a:pPr>
                <a:defRPr/>
              </a:pPr>
              <a:t>‹#›</a:t>
            </a:fld>
            <a:endParaRPr lang="en-US" dirty="0"/>
          </a:p>
        </p:txBody>
      </p:sp>
    </p:spTree>
    <p:extLst>
      <p:ext uri="{BB962C8B-B14F-4D97-AF65-F5344CB8AC3E}">
        <p14:creationId xmlns:p14="http://schemas.microsoft.com/office/powerpoint/2010/main" val="164296116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091D284-79BB-AC47-880C-DB1F9F2AE728}" type="slidenum">
              <a:rPr lang="en-US" smtClean="0"/>
              <a:pPr>
                <a:defRPr/>
              </a:pPr>
              <a:t>‹#›</a:t>
            </a:fld>
            <a:endParaRPr lang="en-US" dirty="0"/>
          </a:p>
        </p:txBody>
      </p:sp>
    </p:spTree>
    <p:extLst>
      <p:ext uri="{BB962C8B-B14F-4D97-AF65-F5344CB8AC3E}">
        <p14:creationId xmlns:p14="http://schemas.microsoft.com/office/powerpoint/2010/main" val="4204992285"/>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5E8B7EB2-4A59-4D4B-8530-C77F84C6CA8E}" type="slidenum">
              <a:rPr lang="en-US" smtClean="0"/>
              <a:pPr>
                <a:defRPr/>
              </a:pPr>
              <a:t>‹#›</a:t>
            </a:fld>
            <a:endParaRPr lang="en-US" dirty="0"/>
          </a:p>
        </p:txBody>
      </p:sp>
    </p:spTree>
    <p:extLst>
      <p:ext uri="{BB962C8B-B14F-4D97-AF65-F5344CB8AC3E}">
        <p14:creationId xmlns:p14="http://schemas.microsoft.com/office/powerpoint/2010/main" val="382254047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F9CC7C82-67F6-5040-8AA0-F231F1AAB699}" type="slidenum">
              <a:rPr lang="en-US" smtClean="0"/>
              <a:pPr>
                <a:defRPr/>
              </a:pPr>
              <a:t>‹#›</a:t>
            </a:fld>
            <a:endParaRPr lang="en-US" dirty="0"/>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0792320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26FED61D-6636-074C-83F3-2E0CAD620D54}" type="slidenum">
              <a:rPr lang="en-US" smtClean="0"/>
              <a:pPr>
                <a:defRPr/>
              </a:pPr>
              <a:t>‹#›</a:t>
            </a:fld>
            <a:endParaRPr lang="en-US" dirty="0"/>
          </a:p>
        </p:txBody>
      </p:sp>
    </p:spTree>
    <p:extLst>
      <p:ext uri="{BB962C8B-B14F-4D97-AF65-F5344CB8AC3E}">
        <p14:creationId xmlns:p14="http://schemas.microsoft.com/office/powerpoint/2010/main" val="4120151634"/>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8836749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5750109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8937032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4454717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7269858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3255421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3321379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8080472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7348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3591268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35EACE8-9D42-8340-8C96-8E700BAE356C}" type="slidenum">
              <a:rPr lang="en-US" smtClean="0"/>
              <a:pPr>
                <a:defRPr/>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7217901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8555212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5733884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175898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8698924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2/16/24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201743947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2/16/24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35974230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2/16/24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204638840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2/16/24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210852961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2/16/24</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412566600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2/16/24</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3275256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169A106-F484-DE44-9688-0001599BF234}"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2373564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2/16/24</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38249083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2/16/24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179161509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2/16/24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10173382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2/16/24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343803341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2/16/24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321624298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ACF2D25-F312-9A4B-9D64-2CD17677203B}" type="slidenum">
              <a:rPr lang="en-US" smtClean="0"/>
              <a:pPr>
                <a:defRPr/>
              </a:pPr>
              <a:t>‹#›</a:t>
            </a:fld>
            <a:endParaRPr lang="en-US" dirty="0"/>
          </a:p>
        </p:txBody>
      </p:sp>
    </p:spTree>
    <p:extLst>
      <p:ext uri="{BB962C8B-B14F-4D97-AF65-F5344CB8AC3E}">
        <p14:creationId xmlns:p14="http://schemas.microsoft.com/office/powerpoint/2010/main" val="371515193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8C72DF9-9684-F343-A8D2-91A8B1825450}" type="slidenum">
              <a:rPr lang="en-US" smtClean="0"/>
              <a:pPr>
                <a:defRPr/>
              </a:pPr>
              <a:t>‹#›</a:t>
            </a:fld>
            <a:endParaRPr lang="en-US" dirty="0"/>
          </a:p>
        </p:txBody>
      </p:sp>
    </p:spTree>
    <p:extLst>
      <p:ext uri="{BB962C8B-B14F-4D97-AF65-F5344CB8AC3E}">
        <p14:creationId xmlns:p14="http://schemas.microsoft.com/office/powerpoint/2010/main" val="369007549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4CD02CE-7B78-BB40-ADE7-A4ECDABD1C1C}" type="slidenum">
              <a:rPr lang="en-US" smtClean="0"/>
              <a:pPr>
                <a:defRPr/>
              </a:pPr>
              <a:t>‹#›</a:t>
            </a:fld>
            <a:endParaRPr lang="en-US" dirty="0"/>
          </a:p>
        </p:txBody>
      </p:sp>
    </p:spTree>
    <p:extLst>
      <p:ext uri="{BB962C8B-B14F-4D97-AF65-F5344CB8AC3E}">
        <p14:creationId xmlns:p14="http://schemas.microsoft.com/office/powerpoint/2010/main" val="156829458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E63096-8914-5D4D-AAF0-BE08B2530F21}" type="slidenum">
              <a:rPr lang="en-US" smtClean="0"/>
              <a:pPr>
                <a:defRPr/>
              </a:pPr>
              <a:t>‹#›</a:t>
            </a:fld>
            <a:endParaRPr lang="en-US" dirty="0"/>
          </a:p>
        </p:txBody>
      </p:sp>
    </p:spTree>
    <p:extLst>
      <p:ext uri="{BB962C8B-B14F-4D97-AF65-F5344CB8AC3E}">
        <p14:creationId xmlns:p14="http://schemas.microsoft.com/office/powerpoint/2010/main" val="352556959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0A186F6-FC3E-8A4E-950A-54062380A2B7}" type="slidenum">
              <a:rPr lang="en-US" smtClean="0"/>
              <a:pPr>
                <a:defRPr/>
              </a:pPr>
              <a:t>‹#›</a:t>
            </a:fld>
            <a:endParaRPr lang="en-US" dirty="0"/>
          </a:p>
        </p:txBody>
      </p:sp>
    </p:spTree>
    <p:extLst>
      <p:ext uri="{BB962C8B-B14F-4D97-AF65-F5344CB8AC3E}">
        <p14:creationId xmlns:p14="http://schemas.microsoft.com/office/powerpoint/2010/main" val="3881175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52FF2FA-F185-F646-B824-701E7DAF077E}"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3935592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E871B9C-6CAD-8C4B-AC69-45E3E904282A}" type="slidenum">
              <a:rPr lang="en-US" smtClean="0"/>
              <a:pPr>
                <a:defRPr/>
              </a:pPr>
              <a:t>‹#›</a:t>
            </a:fld>
            <a:endParaRPr lang="en-US" dirty="0"/>
          </a:p>
        </p:txBody>
      </p:sp>
    </p:spTree>
    <p:extLst>
      <p:ext uri="{BB962C8B-B14F-4D97-AF65-F5344CB8AC3E}">
        <p14:creationId xmlns:p14="http://schemas.microsoft.com/office/powerpoint/2010/main" val="282421855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5E156FB-3FE9-734E-84BF-53BCC6EE0ACD}" type="slidenum">
              <a:rPr lang="en-US" smtClean="0"/>
              <a:pPr>
                <a:defRPr/>
              </a:pPr>
              <a:t>‹#›</a:t>
            </a:fld>
            <a:endParaRPr lang="en-US" dirty="0"/>
          </a:p>
        </p:txBody>
      </p:sp>
    </p:spTree>
    <p:extLst>
      <p:ext uri="{BB962C8B-B14F-4D97-AF65-F5344CB8AC3E}">
        <p14:creationId xmlns:p14="http://schemas.microsoft.com/office/powerpoint/2010/main" val="263746068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678CD4B-09C6-534B-9127-CA52B92002C7}" type="slidenum">
              <a:rPr lang="en-US" smtClean="0"/>
              <a:pPr>
                <a:defRPr/>
              </a:pPr>
              <a:t>‹#›</a:t>
            </a:fld>
            <a:endParaRPr lang="en-US" dirty="0"/>
          </a:p>
        </p:txBody>
      </p:sp>
    </p:spTree>
    <p:extLst>
      <p:ext uri="{BB962C8B-B14F-4D97-AF65-F5344CB8AC3E}">
        <p14:creationId xmlns:p14="http://schemas.microsoft.com/office/powerpoint/2010/main" val="359709929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2CB8C1C-1AEF-B043-ABF7-0A710F35809C}" type="slidenum">
              <a:rPr lang="en-US" smtClean="0"/>
              <a:pPr>
                <a:defRPr/>
              </a:pPr>
              <a:t>‹#›</a:t>
            </a:fld>
            <a:endParaRPr lang="en-US" dirty="0"/>
          </a:p>
        </p:txBody>
      </p:sp>
    </p:spTree>
    <p:extLst>
      <p:ext uri="{BB962C8B-B14F-4D97-AF65-F5344CB8AC3E}">
        <p14:creationId xmlns:p14="http://schemas.microsoft.com/office/powerpoint/2010/main" val="194196008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5AC532-9281-BC47-B728-F889DE9DCE39}" type="slidenum">
              <a:rPr lang="en-US" smtClean="0"/>
              <a:pPr>
                <a:defRPr/>
              </a:pPr>
              <a:t>‹#›</a:t>
            </a:fld>
            <a:endParaRPr lang="en-US" dirty="0"/>
          </a:p>
        </p:txBody>
      </p:sp>
    </p:spTree>
    <p:extLst>
      <p:ext uri="{BB962C8B-B14F-4D97-AF65-F5344CB8AC3E}">
        <p14:creationId xmlns:p14="http://schemas.microsoft.com/office/powerpoint/2010/main" val="298559514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955443E-EF85-3A4A-A5C7-00628BDF9B26}" type="slidenum">
              <a:rPr lang="en-US" smtClean="0"/>
              <a:pPr>
                <a:defRPr/>
              </a:pPr>
              <a:t>‹#›</a:t>
            </a:fld>
            <a:endParaRPr lang="en-US" dirty="0"/>
          </a:p>
        </p:txBody>
      </p:sp>
    </p:spTree>
    <p:extLst>
      <p:ext uri="{BB962C8B-B14F-4D97-AF65-F5344CB8AC3E}">
        <p14:creationId xmlns:p14="http://schemas.microsoft.com/office/powerpoint/2010/main" val="4358813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C3CED65-E66F-5B48-A6E8-9690E005AD00}" type="slidenum">
              <a:rPr lang="en-US"/>
              <a:pPr>
                <a:defRPr/>
              </a:pPr>
              <a:t>‹#›</a:t>
            </a:fld>
            <a:endParaRPr lang="en-US"/>
          </a:p>
        </p:txBody>
      </p:sp>
    </p:spTree>
    <p:extLst>
      <p:ext uri="{BB962C8B-B14F-4D97-AF65-F5344CB8AC3E}">
        <p14:creationId xmlns:p14="http://schemas.microsoft.com/office/powerpoint/2010/main" val="1661113644"/>
      </p:ext>
    </p:extLst>
  </p:cSld>
  <p:clrMapOvr>
    <a:masterClrMapping/>
  </p:clrMapOvr>
  <p:transition advClick="0" advTm="5000"/>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D6D15A7-702D-AE4E-9DC1-C04C2B948131}" type="slidenum">
              <a:rPr lang="en-US"/>
              <a:pPr>
                <a:defRPr/>
              </a:pPr>
              <a:t>‹#›</a:t>
            </a:fld>
            <a:endParaRPr lang="en-US"/>
          </a:p>
        </p:txBody>
      </p:sp>
    </p:spTree>
    <p:extLst>
      <p:ext uri="{BB962C8B-B14F-4D97-AF65-F5344CB8AC3E}">
        <p14:creationId xmlns:p14="http://schemas.microsoft.com/office/powerpoint/2010/main" val="1482852629"/>
      </p:ext>
    </p:extLst>
  </p:cSld>
  <p:clrMapOvr>
    <a:masterClrMapping/>
  </p:clrMapOvr>
  <p:transition advClick="0" advTm="5000"/>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78B8B3E-DBF8-5D44-A835-0727D81C1692}" type="slidenum">
              <a:rPr lang="en-US"/>
              <a:pPr>
                <a:defRPr/>
              </a:pPr>
              <a:t>‹#›</a:t>
            </a:fld>
            <a:endParaRPr lang="en-US"/>
          </a:p>
        </p:txBody>
      </p:sp>
    </p:spTree>
    <p:extLst>
      <p:ext uri="{BB962C8B-B14F-4D97-AF65-F5344CB8AC3E}">
        <p14:creationId xmlns:p14="http://schemas.microsoft.com/office/powerpoint/2010/main" val="2583679201"/>
      </p:ext>
    </p:extLst>
  </p:cSld>
  <p:clrMapOvr>
    <a:masterClrMapping/>
  </p:clrMapOvr>
  <p:transition advClick="0" advTm="5000"/>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E8CD89D-867F-4246-B00D-3412393C5DDE}" type="slidenum">
              <a:rPr lang="en-US"/>
              <a:pPr>
                <a:defRPr/>
              </a:pPr>
              <a:t>‹#›</a:t>
            </a:fld>
            <a:endParaRPr lang="en-US"/>
          </a:p>
        </p:txBody>
      </p:sp>
    </p:spTree>
    <p:extLst>
      <p:ext uri="{BB962C8B-B14F-4D97-AF65-F5344CB8AC3E}">
        <p14:creationId xmlns:p14="http://schemas.microsoft.com/office/powerpoint/2010/main" val="1801231352"/>
      </p:ext>
    </p:extLst>
  </p:cSld>
  <p:clrMapOvr>
    <a:masterClrMapping/>
  </p:clrMapOvr>
  <p:transition advClick="0" advTm="5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3EC499D-EA11-4F40-8D80-16E45D372B53}"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85023544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F004659-712C-4240-B14A-80D530979845}" type="slidenum">
              <a:rPr lang="en-US"/>
              <a:pPr>
                <a:defRPr/>
              </a:pPr>
              <a:t>‹#›</a:t>
            </a:fld>
            <a:endParaRPr lang="en-US"/>
          </a:p>
        </p:txBody>
      </p:sp>
    </p:spTree>
    <p:extLst>
      <p:ext uri="{BB962C8B-B14F-4D97-AF65-F5344CB8AC3E}">
        <p14:creationId xmlns:p14="http://schemas.microsoft.com/office/powerpoint/2010/main" val="2485355441"/>
      </p:ext>
    </p:extLst>
  </p:cSld>
  <p:clrMapOvr>
    <a:masterClrMapping/>
  </p:clrMapOvr>
  <p:transition advClick="0" advTm="5000"/>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4FBC868A-CCC8-304E-B6BF-298BA51A3F02}" type="slidenum">
              <a:rPr lang="en-US"/>
              <a:pPr>
                <a:defRPr/>
              </a:pPr>
              <a:t>‹#›</a:t>
            </a:fld>
            <a:endParaRPr lang="en-US"/>
          </a:p>
        </p:txBody>
      </p:sp>
    </p:spTree>
    <p:extLst>
      <p:ext uri="{BB962C8B-B14F-4D97-AF65-F5344CB8AC3E}">
        <p14:creationId xmlns:p14="http://schemas.microsoft.com/office/powerpoint/2010/main" val="1044103565"/>
      </p:ext>
    </p:extLst>
  </p:cSld>
  <p:clrMapOvr>
    <a:masterClrMapping/>
  </p:clrMapOvr>
  <p:transition advClick="0" advTm="5000"/>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12FD3AA5-E459-4348-A7BD-E443D46C2C24}" type="slidenum">
              <a:rPr lang="en-US"/>
              <a:pPr>
                <a:defRPr/>
              </a:pPr>
              <a:t>‹#›</a:t>
            </a:fld>
            <a:endParaRPr lang="en-US"/>
          </a:p>
        </p:txBody>
      </p:sp>
    </p:spTree>
    <p:extLst>
      <p:ext uri="{BB962C8B-B14F-4D97-AF65-F5344CB8AC3E}">
        <p14:creationId xmlns:p14="http://schemas.microsoft.com/office/powerpoint/2010/main" val="1521175998"/>
      </p:ext>
    </p:extLst>
  </p:cSld>
  <p:clrMapOvr>
    <a:masterClrMapping/>
  </p:clrMapOvr>
  <p:transition advClick="0" advTm="5000"/>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D047CEC-C8A2-EF43-9CE3-B80F4F3976DD}" type="slidenum">
              <a:rPr lang="en-US"/>
              <a:pPr>
                <a:defRPr/>
              </a:pPr>
              <a:t>‹#›</a:t>
            </a:fld>
            <a:endParaRPr lang="en-US"/>
          </a:p>
        </p:txBody>
      </p:sp>
    </p:spTree>
    <p:extLst>
      <p:ext uri="{BB962C8B-B14F-4D97-AF65-F5344CB8AC3E}">
        <p14:creationId xmlns:p14="http://schemas.microsoft.com/office/powerpoint/2010/main" val="859161014"/>
      </p:ext>
    </p:extLst>
  </p:cSld>
  <p:clrMapOvr>
    <a:masterClrMapping/>
  </p:clrMapOvr>
  <p:transition advClick="0" advTm="5000"/>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E2E63BD-0410-7E4C-8E0E-E4E260393410}" type="slidenum">
              <a:rPr lang="en-US"/>
              <a:pPr>
                <a:defRPr/>
              </a:pPr>
              <a:t>‹#›</a:t>
            </a:fld>
            <a:endParaRPr lang="en-US"/>
          </a:p>
        </p:txBody>
      </p:sp>
    </p:spTree>
    <p:extLst>
      <p:ext uri="{BB962C8B-B14F-4D97-AF65-F5344CB8AC3E}">
        <p14:creationId xmlns:p14="http://schemas.microsoft.com/office/powerpoint/2010/main" val="152639350"/>
      </p:ext>
    </p:extLst>
  </p:cSld>
  <p:clrMapOvr>
    <a:masterClrMapping/>
  </p:clrMapOvr>
  <p:transition advClick="0" advTm="5000"/>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03EBB1D-143F-9C46-8CB1-1B6E1F41DCC3}" type="slidenum">
              <a:rPr lang="en-US"/>
              <a:pPr>
                <a:defRPr/>
              </a:pPr>
              <a:t>‹#›</a:t>
            </a:fld>
            <a:endParaRPr lang="en-US"/>
          </a:p>
        </p:txBody>
      </p:sp>
    </p:spTree>
    <p:extLst>
      <p:ext uri="{BB962C8B-B14F-4D97-AF65-F5344CB8AC3E}">
        <p14:creationId xmlns:p14="http://schemas.microsoft.com/office/powerpoint/2010/main" val="2925636010"/>
      </p:ext>
    </p:extLst>
  </p:cSld>
  <p:clrMapOvr>
    <a:masterClrMapping/>
  </p:clrMapOvr>
  <p:transition advClick="0" advTm="5000"/>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F4AB12-6669-CB4C-ACA3-74F651B7840A}" type="slidenum">
              <a:rPr lang="en-US"/>
              <a:pPr>
                <a:defRPr/>
              </a:pPr>
              <a:t>‹#›</a:t>
            </a:fld>
            <a:endParaRPr lang="en-US"/>
          </a:p>
        </p:txBody>
      </p:sp>
    </p:spTree>
    <p:extLst>
      <p:ext uri="{BB962C8B-B14F-4D97-AF65-F5344CB8AC3E}">
        <p14:creationId xmlns:p14="http://schemas.microsoft.com/office/powerpoint/2010/main" val="1403683477"/>
      </p:ext>
    </p:extLst>
  </p:cSld>
  <p:clrMapOvr>
    <a:masterClrMapping/>
  </p:clrMapOvr>
  <p:transition advClick="0" advTm="5000"/>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6273B50-3254-6C41-9A1B-C5F34824E714}" type="slidenum">
              <a:rPr lang="en-US" smtClean="0"/>
              <a:pPr>
                <a:defRPr/>
              </a:pPr>
              <a:t>‹#›</a:t>
            </a:fld>
            <a:endParaRPr lang="en-US" dirty="0"/>
          </a:p>
        </p:txBody>
      </p:sp>
    </p:spTree>
    <p:extLst>
      <p:ext uri="{BB962C8B-B14F-4D97-AF65-F5344CB8AC3E}">
        <p14:creationId xmlns:p14="http://schemas.microsoft.com/office/powerpoint/2010/main" val="94615121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D9B4B16-FEC8-A94B-8336-D16060447914}" type="slidenum">
              <a:rPr lang="en-US" smtClean="0"/>
              <a:pPr>
                <a:defRPr/>
              </a:pPr>
              <a:t>‹#›</a:t>
            </a:fld>
            <a:endParaRPr lang="en-US" dirty="0"/>
          </a:p>
        </p:txBody>
      </p:sp>
    </p:spTree>
    <p:extLst>
      <p:ext uri="{BB962C8B-B14F-4D97-AF65-F5344CB8AC3E}">
        <p14:creationId xmlns:p14="http://schemas.microsoft.com/office/powerpoint/2010/main" val="77248151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ACE0451-1E07-314C-8FB3-897FA06FC45A}" type="slidenum">
              <a:rPr lang="en-US" smtClean="0"/>
              <a:pPr>
                <a:defRPr/>
              </a:pPr>
              <a:t>‹#›</a:t>
            </a:fld>
            <a:endParaRPr lang="en-US" dirty="0"/>
          </a:p>
        </p:txBody>
      </p:sp>
    </p:spTree>
    <p:extLst>
      <p:ext uri="{BB962C8B-B14F-4D97-AF65-F5344CB8AC3E}">
        <p14:creationId xmlns:p14="http://schemas.microsoft.com/office/powerpoint/2010/main" val="30462930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FEB3406-F7F4-9F47-BF26-23D377B7B439}"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30918177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3133183-51AC-204E-B6F0-A8907F00D7E9}" type="slidenum">
              <a:rPr lang="en-US" smtClean="0"/>
              <a:pPr>
                <a:defRPr/>
              </a:pPr>
              <a:t>‹#›</a:t>
            </a:fld>
            <a:endParaRPr lang="en-US" dirty="0"/>
          </a:p>
        </p:txBody>
      </p:sp>
    </p:spTree>
    <p:extLst>
      <p:ext uri="{BB962C8B-B14F-4D97-AF65-F5344CB8AC3E}">
        <p14:creationId xmlns:p14="http://schemas.microsoft.com/office/powerpoint/2010/main" val="265828300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7A0A76E-FC05-7345-B299-8F71F3086463}" type="slidenum">
              <a:rPr lang="en-US" smtClean="0"/>
              <a:pPr>
                <a:defRPr/>
              </a:pPr>
              <a:t>‹#›</a:t>
            </a:fld>
            <a:endParaRPr lang="en-US" dirty="0"/>
          </a:p>
        </p:txBody>
      </p:sp>
    </p:spTree>
    <p:extLst>
      <p:ext uri="{BB962C8B-B14F-4D97-AF65-F5344CB8AC3E}">
        <p14:creationId xmlns:p14="http://schemas.microsoft.com/office/powerpoint/2010/main" val="33483666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383DEE5-BC9D-1C43-8350-B9C8C3293769}" type="slidenum">
              <a:rPr lang="en-US" smtClean="0"/>
              <a:pPr>
                <a:defRPr/>
              </a:pPr>
              <a:t>‹#›</a:t>
            </a:fld>
            <a:endParaRPr lang="en-US" dirty="0"/>
          </a:p>
        </p:txBody>
      </p:sp>
    </p:spTree>
    <p:extLst>
      <p:ext uri="{BB962C8B-B14F-4D97-AF65-F5344CB8AC3E}">
        <p14:creationId xmlns:p14="http://schemas.microsoft.com/office/powerpoint/2010/main" val="308650514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C5F974E-73A0-F048-B98F-2AA881860BB1}" type="slidenum">
              <a:rPr lang="en-US" smtClean="0"/>
              <a:pPr>
                <a:defRPr/>
              </a:pPr>
              <a:t>‹#›</a:t>
            </a:fld>
            <a:endParaRPr lang="en-US" dirty="0"/>
          </a:p>
        </p:txBody>
      </p:sp>
    </p:spTree>
    <p:extLst>
      <p:ext uri="{BB962C8B-B14F-4D97-AF65-F5344CB8AC3E}">
        <p14:creationId xmlns:p14="http://schemas.microsoft.com/office/powerpoint/2010/main" val="85736617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4337162-BA12-7D46-B512-7EDF3B6E70BC}" type="slidenum">
              <a:rPr lang="en-US" smtClean="0"/>
              <a:pPr>
                <a:defRPr/>
              </a:pPr>
              <a:t>‹#›</a:t>
            </a:fld>
            <a:endParaRPr lang="en-US" dirty="0"/>
          </a:p>
        </p:txBody>
      </p:sp>
    </p:spTree>
    <p:extLst>
      <p:ext uri="{BB962C8B-B14F-4D97-AF65-F5344CB8AC3E}">
        <p14:creationId xmlns:p14="http://schemas.microsoft.com/office/powerpoint/2010/main" val="409064586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ED647-7812-D84C-A297-34CA10ABD84F}" type="slidenum">
              <a:rPr lang="en-US" smtClean="0"/>
              <a:pPr>
                <a:defRPr/>
              </a:pPr>
              <a:t>‹#›</a:t>
            </a:fld>
            <a:endParaRPr lang="en-US" dirty="0"/>
          </a:p>
        </p:txBody>
      </p:sp>
    </p:spTree>
    <p:extLst>
      <p:ext uri="{BB962C8B-B14F-4D97-AF65-F5344CB8AC3E}">
        <p14:creationId xmlns:p14="http://schemas.microsoft.com/office/powerpoint/2010/main" val="297429418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42A2D4-5F29-9D4D-9521-017A32F33EB3}" type="slidenum">
              <a:rPr lang="en-US" smtClean="0"/>
              <a:pPr>
                <a:defRPr/>
              </a:pPr>
              <a:t>‹#›</a:t>
            </a:fld>
            <a:endParaRPr lang="en-US" dirty="0"/>
          </a:p>
        </p:txBody>
      </p:sp>
    </p:spTree>
    <p:extLst>
      <p:ext uri="{BB962C8B-B14F-4D97-AF65-F5344CB8AC3E}">
        <p14:creationId xmlns:p14="http://schemas.microsoft.com/office/powerpoint/2010/main" val="167293194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E183593-447B-8241-9447-2CC22756FC93}" type="slidenum">
              <a:rPr lang="en-US" smtClean="0"/>
              <a:pPr>
                <a:defRPr/>
              </a:pPr>
              <a:t>‹#›</a:t>
            </a:fld>
            <a:endParaRPr lang="en-US" dirty="0"/>
          </a:p>
        </p:txBody>
      </p:sp>
    </p:spTree>
    <p:extLst>
      <p:ext uri="{BB962C8B-B14F-4D97-AF65-F5344CB8AC3E}">
        <p14:creationId xmlns:p14="http://schemas.microsoft.com/office/powerpoint/2010/main" val="243659829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4294830716"/>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1762012843"/>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80B07B2-1B3E-6248-9534-825461B2BD0D}"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2587939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3223147825"/>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3277026103"/>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2442030646"/>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3647351028"/>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1898606621"/>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393240298"/>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825885238"/>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3636645890"/>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410631303"/>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2276111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E1F9046-CBAE-124A-B79F-C36B9DCCDB0A}" type="slidenum">
              <a:rPr lang="en-US" smtClean="0"/>
              <a:pPr>
                <a:defRPr/>
              </a:pPr>
              <a:t>‹#›</a:t>
            </a:fld>
            <a:endParaRPr lang="en-US" dirty="0"/>
          </a:p>
        </p:txBody>
      </p:sp>
    </p:spTree>
    <p:extLst>
      <p:ext uri="{BB962C8B-B14F-4D97-AF65-F5344CB8AC3E}">
        <p14:creationId xmlns:p14="http://schemas.microsoft.com/office/powerpoint/2010/main" val="1048708734"/>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422358141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186940106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70445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246482568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26273256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115252174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255587132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27150111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168443926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2307488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5F50D96-D45D-274F-A71F-60BB264FDBF6}" type="slidenum">
              <a:rPr lang="en-US" smtClean="0"/>
              <a:pPr>
                <a:defRPr/>
              </a:pPr>
              <a:t>‹#›</a:t>
            </a:fld>
            <a:endParaRPr lang="en-US" dirty="0"/>
          </a:p>
        </p:txBody>
      </p:sp>
    </p:spTree>
    <p:extLst>
      <p:ext uri="{BB962C8B-B14F-4D97-AF65-F5344CB8AC3E}">
        <p14:creationId xmlns:p14="http://schemas.microsoft.com/office/powerpoint/2010/main" val="3138715094"/>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371725788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1EA06D6-6B87-4D46-B9CC-AEA74BA95A3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586562702"/>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C79A5-DE53-1149-A9E6-D2713884ADDB}"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3056445649"/>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49A7EAB-011F-954C-87B8-4DAEA222CE7A}"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683003827"/>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379D9CD-6353-C74D-9ACA-B03F751583F2}"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744528607"/>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4FF8B9D-39E2-1746-BB72-359D4F27549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3813159488"/>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525F80-B2E6-0141-AD0D-504ECA96453A}"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319486948"/>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AF827A-71A9-0948-9EE8-8C2F5C09547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4097997005"/>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07F5C4-A7A7-5348-96E4-ED6A5FF2B900}"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1041381"/>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6BBC65-1E49-7F4A-AD01-7128C3101DB1}"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08378272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02E5892-B31E-A349-BBCF-7700892AC6B0}" type="slidenum">
              <a:rPr lang="en-US" smtClean="0"/>
              <a:pPr>
                <a:defRPr/>
              </a:pPr>
              <a:t>‹#›</a:t>
            </a:fld>
            <a:endParaRPr lang="en-US" dirty="0"/>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769030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B8C6013-CC56-1641-A880-E7061668D20F}"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669775415"/>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6B99D5-944C-F046-A085-66C0FD9D72E1}"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3662709456"/>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15F27B7-F7D8-554F-8CEF-D31F0005C0A2}" type="slidenum">
              <a:rPr lang="en-US" smtClean="0"/>
              <a:pPr>
                <a:defRPr/>
              </a:pPr>
              <a:t>‹#›</a:t>
            </a:fld>
            <a:endParaRPr lang="en-US" dirty="0"/>
          </a:p>
        </p:txBody>
      </p:sp>
    </p:spTree>
    <p:extLst>
      <p:ext uri="{BB962C8B-B14F-4D97-AF65-F5344CB8AC3E}">
        <p14:creationId xmlns:p14="http://schemas.microsoft.com/office/powerpoint/2010/main" val="86091292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62A4D37-6D7E-D44E-9103-D611F0ED5498}" type="slidenum">
              <a:rPr lang="en-US" smtClean="0"/>
              <a:pPr>
                <a:defRPr/>
              </a:pPr>
              <a:t>‹#›</a:t>
            </a:fld>
            <a:endParaRPr lang="en-US" dirty="0"/>
          </a:p>
        </p:txBody>
      </p:sp>
    </p:spTree>
    <p:extLst>
      <p:ext uri="{BB962C8B-B14F-4D97-AF65-F5344CB8AC3E}">
        <p14:creationId xmlns:p14="http://schemas.microsoft.com/office/powerpoint/2010/main" val="278064284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F8A4805-485B-E249-B2B3-E2024527E6A8}" type="slidenum">
              <a:rPr lang="en-US" smtClean="0"/>
              <a:pPr>
                <a:defRPr/>
              </a:pPr>
              <a:t>‹#›</a:t>
            </a:fld>
            <a:endParaRPr lang="en-US" dirty="0"/>
          </a:p>
        </p:txBody>
      </p:sp>
    </p:spTree>
    <p:extLst>
      <p:ext uri="{BB962C8B-B14F-4D97-AF65-F5344CB8AC3E}">
        <p14:creationId xmlns:p14="http://schemas.microsoft.com/office/powerpoint/2010/main" val="264866072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DCB11EF-7A50-C44D-AD6D-D5774FE7AF37}" type="slidenum">
              <a:rPr lang="en-US" smtClean="0"/>
              <a:pPr>
                <a:defRPr/>
              </a:pPr>
              <a:t>‹#›</a:t>
            </a:fld>
            <a:endParaRPr lang="en-US" dirty="0"/>
          </a:p>
        </p:txBody>
      </p:sp>
    </p:spTree>
    <p:extLst>
      <p:ext uri="{BB962C8B-B14F-4D97-AF65-F5344CB8AC3E}">
        <p14:creationId xmlns:p14="http://schemas.microsoft.com/office/powerpoint/2010/main" val="351626849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F6545-186C-A442-A08E-6136B74609F0}" type="slidenum">
              <a:rPr lang="en-US" smtClean="0"/>
              <a:pPr>
                <a:defRPr/>
              </a:pPr>
              <a:t>‹#›</a:t>
            </a:fld>
            <a:endParaRPr lang="en-US" dirty="0"/>
          </a:p>
        </p:txBody>
      </p:sp>
    </p:spTree>
    <p:extLst>
      <p:ext uri="{BB962C8B-B14F-4D97-AF65-F5344CB8AC3E}">
        <p14:creationId xmlns:p14="http://schemas.microsoft.com/office/powerpoint/2010/main" val="200114017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13880B-FDAF-DD4F-9C19-D936A5A61B35}" type="slidenum">
              <a:rPr lang="en-US" smtClean="0"/>
              <a:pPr>
                <a:defRPr/>
              </a:pPr>
              <a:t>‹#›</a:t>
            </a:fld>
            <a:endParaRPr lang="en-US" dirty="0"/>
          </a:p>
        </p:txBody>
      </p:sp>
    </p:spTree>
    <p:extLst>
      <p:ext uri="{BB962C8B-B14F-4D97-AF65-F5344CB8AC3E}">
        <p14:creationId xmlns:p14="http://schemas.microsoft.com/office/powerpoint/2010/main" val="73508709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D1A7FFB-A845-B44D-A286-360B09EEF58B}" type="slidenum">
              <a:rPr lang="en-US" smtClean="0"/>
              <a:pPr>
                <a:defRPr/>
              </a:pPr>
              <a:t>‹#›</a:t>
            </a:fld>
            <a:endParaRPr lang="en-US" dirty="0"/>
          </a:p>
        </p:txBody>
      </p:sp>
    </p:spTree>
    <p:extLst>
      <p:ext uri="{BB962C8B-B14F-4D97-AF65-F5344CB8AC3E}">
        <p14:creationId xmlns:p14="http://schemas.microsoft.com/office/powerpoint/2010/main" val="25827850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CA79EAF-C55B-7842-8E51-7158B23DD353}" type="slidenum">
              <a:rPr lang="en-US" smtClean="0"/>
              <a:pPr>
                <a:defRPr/>
              </a:pPr>
              <a:t>‹#›</a:t>
            </a:fld>
            <a:endParaRPr lang="en-US" dirty="0"/>
          </a:p>
        </p:txBody>
      </p:sp>
    </p:spTree>
    <p:extLst>
      <p:ext uri="{BB962C8B-B14F-4D97-AF65-F5344CB8AC3E}">
        <p14:creationId xmlns:p14="http://schemas.microsoft.com/office/powerpoint/2010/main" val="876176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3895636524"/>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8AE0AD5-47E4-BD49-8AF8-E39AF75FAFAE}" type="slidenum">
              <a:rPr lang="en-US" smtClean="0"/>
              <a:pPr>
                <a:defRPr/>
              </a:pPr>
              <a:t>‹#›</a:t>
            </a:fld>
            <a:endParaRPr lang="en-US" dirty="0"/>
          </a:p>
        </p:txBody>
      </p:sp>
    </p:spTree>
    <p:extLst>
      <p:ext uri="{BB962C8B-B14F-4D97-AF65-F5344CB8AC3E}">
        <p14:creationId xmlns:p14="http://schemas.microsoft.com/office/powerpoint/2010/main" val="205279202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C8EAD8-3FFE-ED4A-8ADF-12E495E90F73}" type="slidenum">
              <a:rPr lang="en-US" smtClean="0"/>
              <a:pPr>
                <a:defRPr/>
              </a:pPr>
              <a:t>‹#›</a:t>
            </a:fld>
            <a:endParaRPr lang="en-US" dirty="0"/>
          </a:p>
        </p:txBody>
      </p:sp>
    </p:spTree>
    <p:extLst>
      <p:ext uri="{BB962C8B-B14F-4D97-AF65-F5344CB8AC3E}">
        <p14:creationId xmlns:p14="http://schemas.microsoft.com/office/powerpoint/2010/main" val="272779474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3BF56D8-C456-C940-BC3C-363AA7063F20}" type="slidenum">
              <a:rPr lang="en-US" smtClean="0"/>
              <a:pPr>
                <a:defRPr/>
              </a:pPr>
              <a:t>‹#›</a:t>
            </a:fld>
            <a:endParaRPr lang="en-US" dirty="0"/>
          </a:p>
        </p:txBody>
      </p:sp>
    </p:spTree>
    <p:extLst>
      <p:ext uri="{BB962C8B-B14F-4D97-AF65-F5344CB8AC3E}">
        <p14:creationId xmlns:p14="http://schemas.microsoft.com/office/powerpoint/2010/main" val="198585987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320240949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0F0E62B9-4F3A-2144-B353-DDC02D27F08E}"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4207055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AD3F50D6-A74F-EA4E-8BAA-614C687E3159}"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406460873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FE0E9A73-D6F3-FB4B-B676-AB2D6ACB3033}"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02689832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21B05C86-5CA8-C640-83F6-0464EF60335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363401623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CCBC2C85-5B23-2743-8351-2458AC3B1C6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368445002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4668B637-F1B0-CD4B-945A-E1B24BE0055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677910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2377643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9985142-D7A1-7540-B2E7-DE963484C2D0}" type="slidenum">
              <a:rPr lang="en-US"/>
              <a:pPr>
                <a:defRPr/>
              </a:pPr>
              <a:t>‹#›</a:t>
            </a:fld>
            <a:endParaRPr lang="en-US"/>
          </a:p>
        </p:txBody>
      </p:sp>
    </p:spTree>
    <p:extLst>
      <p:ext uri="{BB962C8B-B14F-4D97-AF65-F5344CB8AC3E}">
        <p14:creationId xmlns:p14="http://schemas.microsoft.com/office/powerpoint/2010/main" val="59223020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9DDB0FBA-1AA2-7A41-A7E8-827850B26E1B}"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78454596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0474792B-817A-344D-BDC3-98766AAD8EB6}"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289546703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D80BDE67-5EFE-FF4D-AC25-976BBC3D78DA}"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288779538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A4114420-13EE-2946-AB89-0A59875297C0}"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16814589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9218EC4-0D93-4C48-9285-29016603D01D}" type="slidenum">
              <a:rPr lang="en-US" smtClean="0"/>
              <a:pPr>
                <a:defRPr/>
              </a:pPr>
              <a:t>‹#›</a:t>
            </a:fld>
            <a:endParaRPr lang="en-US" dirty="0"/>
          </a:p>
        </p:txBody>
      </p:sp>
    </p:spTree>
    <p:extLst>
      <p:ext uri="{BB962C8B-B14F-4D97-AF65-F5344CB8AC3E}">
        <p14:creationId xmlns:p14="http://schemas.microsoft.com/office/powerpoint/2010/main" val="409907946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CA56BD0-F032-5443-82C9-023E2E71F99A}" type="slidenum">
              <a:rPr lang="en-US" smtClean="0"/>
              <a:pPr>
                <a:defRPr/>
              </a:pPr>
              <a:t>‹#›</a:t>
            </a:fld>
            <a:endParaRPr lang="en-US" dirty="0"/>
          </a:p>
        </p:txBody>
      </p:sp>
    </p:spTree>
    <p:extLst>
      <p:ext uri="{BB962C8B-B14F-4D97-AF65-F5344CB8AC3E}">
        <p14:creationId xmlns:p14="http://schemas.microsoft.com/office/powerpoint/2010/main" val="14581402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9031A93-7400-1441-BA19-0C73E5E5AFE0}" type="slidenum">
              <a:rPr lang="en-US" smtClean="0"/>
              <a:pPr>
                <a:defRPr/>
              </a:pPr>
              <a:t>‹#›</a:t>
            </a:fld>
            <a:endParaRPr lang="en-US" dirty="0"/>
          </a:p>
        </p:txBody>
      </p:sp>
    </p:spTree>
    <p:extLst>
      <p:ext uri="{BB962C8B-B14F-4D97-AF65-F5344CB8AC3E}">
        <p14:creationId xmlns:p14="http://schemas.microsoft.com/office/powerpoint/2010/main" val="274252338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ABB84D7-F75F-3A4B-9FCD-BA1F45DF2728}" type="slidenum">
              <a:rPr lang="en-US" smtClean="0"/>
              <a:pPr>
                <a:defRPr/>
              </a:pPr>
              <a:t>‹#›</a:t>
            </a:fld>
            <a:endParaRPr lang="en-US" dirty="0"/>
          </a:p>
        </p:txBody>
      </p:sp>
    </p:spTree>
    <p:extLst>
      <p:ext uri="{BB962C8B-B14F-4D97-AF65-F5344CB8AC3E}">
        <p14:creationId xmlns:p14="http://schemas.microsoft.com/office/powerpoint/2010/main" val="17802923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399D1BF-2E70-CC47-A4BE-EAC67858B7F8}" type="slidenum">
              <a:rPr lang="en-US" smtClean="0"/>
              <a:pPr>
                <a:defRPr/>
              </a:pPr>
              <a:t>‹#›</a:t>
            </a:fld>
            <a:endParaRPr lang="en-US" dirty="0"/>
          </a:p>
        </p:txBody>
      </p:sp>
    </p:spTree>
    <p:extLst>
      <p:ext uri="{BB962C8B-B14F-4D97-AF65-F5344CB8AC3E}">
        <p14:creationId xmlns:p14="http://schemas.microsoft.com/office/powerpoint/2010/main" val="99303100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D8C8140-A513-C944-A977-81F629041E6E}" type="slidenum">
              <a:rPr lang="en-US" smtClean="0"/>
              <a:pPr>
                <a:defRPr/>
              </a:pPr>
              <a:t>‹#›</a:t>
            </a:fld>
            <a:endParaRPr lang="en-US" dirty="0"/>
          </a:p>
        </p:txBody>
      </p:sp>
    </p:spTree>
    <p:extLst>
      <p:ext uri="{BB962C8B-B14F-4D97-AF65-F5344CB8AC3E}">
        <p14:creationId xmlns:p14="http://schemas.microsoft.com/office/powerpoint/2010/main" val="3243009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2DA9BF-996A-864C-9CEB-36E5FC590A93}" type="slidenum">
              <a:rPr lang="en-US"/>
              <a:pPr>
                <a:defRPr/>
              </a:pPr>
              <a:t>‹#›</a:t>
            </a:fld>
            <a:endParaRPr lang="en-US"/>
          </a:p>
        </p:txBody>
      </p:sp>
    </p:spTree>
    <p:extLst>
      <p:ext uri="{BB962C8B-B14F-4D97-AF65-F5344CB8AC3E}">
        <p14:creationId xmlns:p14="http://schemas.microsoft.com/office/powerpoint/2010/main" val="275567148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54CD57C-A9CF-1F48-B67D-A42872574A08}" type="slidenum">
              <a:rPr lang="en-US" smtClean="0"/>
              <a:pPr>
                <a:defRPr/>
              </a:pPr>
              <a:t>‹#›</a:t>
            </a:fld>
            <a:endParaRPr lang="en-US" dirty="0"/>
          </a:p>
        </p:txBody>
      </p:sp>
    </p:spTree>
    <p:extLst>
      <p:ext uri="{BB962C8B-B14F-4D97-AF65-F5344CB8AC3E}">
        <p14:creationId xmlns:p14="http://schemas.microsoft.com/office/powerpoint/2010/main" val="325148473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09958B7-F678-9843-907F-6414F74F733F}" type="slidenum">
              <a:rPr lang="en-US" smtClean="0"/>
              <a:pPr>
                <a:defRPr/>
              </a:pPr>
              <a:t>‹#›</a:t>
            </a:fld>
            <a:endParaRPr lang="en-US" dirty="0"/>
          </a:p>
        </p:txBody>
      </p:sp>
    </p:spTree>
    <p:extLst>
      <p:ext uri="{BB962C8B-B14F-4D97-AF65-F5344CB8AC3E}">
        <p14:creationId xmlns:p14="http://schemas.microsoft.com/office/powerpoint/2010/main" val="328664281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60B9033-E0B2-294F-9808-757FABE72D97}" type="slidenum">
              <a:rPr lang="en-US" smtClean="0"/>
              <a:pPr>
                <a:defRPr/>
              </a:pPr>
              <a:t>‹#›</a:t>
            </a:fld>
            <a:endParaRPr lang="en-US" dirty="0"/>
          </a:p>
        </p:txBody>
      </p:sp>
    </p:spTree>
    <p:extLst>
      <p:ext uri="{BB962C8B-B14F-4D97-AF65-F5344CB8AC3E}">
        <p14:creationId xmlns:p14="http://schemas.microsoft.com/office/powerpoint/2010/main" val="295329973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55EFFE-3236-AE48-B74B-D48E0788F9D2}" type="slidenum">
              <a:rPr lang="en-US" smtClean="0"/>
              <a:pPr>
                <a:defRPr/>
              </a:pPr>
              <a:t>‹#›</a:t>
            </a:fld>
            <a:endParaRPr lang="en-US" dirty="0"/>
          </a:p>
        </p:txBody>
      </p:sp>
    </p:spTree>
    <p:extLst>
      <p:ext uri="{BB962C8B-B14F-4D97-AF65-F5344CB8AC3E}">
        <p14:creationId xmlns:p14="http://schemas.microsoft.com/office/powerpoint/2010/main" val="147089214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243245-6523-E04F-B7AC-B5B6B2EAFEF7}" type="slidenum">
              <a:rPr lang="en-US" smtClean="0"/>
              <a:pPr>
                <a:defRPr/>
              </a:pPr>
              <a:t>‹#›</a:t>
            </a:fld>
            <a:endParaRPr lang="en-US" dirty="0"/>
          </a:p>
        </p:txBody>
      </p:sp>
    </p:spTree>
    <p:extLst>
      <p:ext uri="{BB962C8B-B14F-4D97-AF65-F5344CB8AC3E}">
        <p14:creationId xmlns:p14="http://schemas.microsoft.com/office/powerpoint/2010/main" val="282604472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b="1" i="0">
                <a:latin typeface="Arial" panose="020B0604020202020204" pitchFamily="34" charset="0"/>
              </a:defRPr>
            </a:lvl1pPr>
          </a:lstStyle>
          <a:p>
            <a:r>
              <a:rPr lang="en-US" dirty="0"/>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xfrm>
            <a:off x="6934200" y="6248400"/>
            <a:ext cx="1905000" cy="457200"/>
          </a:xfrm>
        </p:spPr>
        <p:txBody>
          <a:bodyPr/>
          <a:lstStyle>
            <a:lvl1pPr>
              <a:defRPr b="1" i="0">
                <a:latin typeface="Arial" panose="020B0604020202020204" pitchFamily="34" charset="0"/>
              </a:defRPr>
            </a:lvl1pPr>
          </a:lstStyle>
          <a:p>
            <a:pPr>
              <a:defRPr/>
            </a:pPr>
            <a:fld id="{572F3A46-0821-0F47-BC2C-6694E41C2028}" type="slidenum">
              <a:rPr lang="en-US" smtClean="0"/>
              <a:pPr>
                <a:defRPr/>
              </a:pPr>
              <a:t>‹#›</a:t>
            </a:fld>
            <a:endParaRPr lang="en-US" dirty="0"/>
          </a:p>
        </p:txBody>
      </p:sp>
    </p:spTree>
    <p:extLst>
      <p:ext uri="{BB962C8B-B14F-4D97-AF65-F5344CB8AC3E}">
        <p14:creationId xmlns:p14="http://schemas.microsoft.com/office/powerpoint/2010/main" val="1341026019"/>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27E552-0C97-2C48-BCA9-205C2AF46A52}" type="slidenum">
              <a:rPr lang="en-US" smtClean="0"/>
              <a:pPr>
                <a:defRPr/>
              </a:pPr>
              <a:t>‹#›</a:t>
            </a:fld>
            <a:endParaRPr lang="en-US" dirty="0"/>
          </a:p>
        </p:txBody>
      </p:sp>
    </p:spTree>
    <p:extLst>
      <p:ext uri="{BB962C8B-B14F-4D97-AF65-F5344CB8AC3E}">
        <p14:creationId xmlns:p14="http://schemas.microsoft.com/office/powerpoint/2010/main" val="327366750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AD43375-28E5-FD47-AB88-FC7AA516821E}" type="slidenum">
              <a:rPr lang="en-US" smtClean="0"/>
              <a:pPr>
                <a:defRPr/>
              </a:pPr>
              <a:t>‹#›</a:t>
            </a:fld>
            <a:endParaRPr lang="en-US" dirty="0"/>
          </a:p>
        </p:txBody>
      </p:sp>
    </p:spTree>
    <p:extLst>
      <p:ext uri="{BB962C8B-B14F-4D97-AF65-F5344CB8AC3E}">
        <p14:creationId xmlns:p14="http://schemas.microsoft.com/office/powerpoint/2010/main" val="269442965"/>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1356484-D6D8-AD4C-9C0E-C338B041B0FE}" type="slidenum">
              <a:rPr lang="en-US" smtClean="0"/>
              <a:pPr>
                <a:defRPr/>
              </a:pPr>
              <a:t>‹#›</a:t>
            </a:fld>
            <a:endParaRPr lang="en-US" dirty="0"/>
          </a:p>
        </p:txBody>
      </p:sp>
    </p:spTree>
    <p:extLst>
      <p:ext uri="{BB962C8B-B14F-4D97-AF65-F5344CB8AC3E}">
        <p14:creationId xmlns:p14="http://schemas.microsoft.com/office/powerpoint/2010/main" val="1731711498"/>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525BA08-4325-2A49-8F17-CB36CFEC8B1C}" type="slidenum">
              <a:rPr lang="en-US" smtClean="0"/>
              <a:pPr>
                <a:defRPr/>
              </a:pPr>
              <a:t>‹#›</a:t>
            </a:fld>
            <a:endParaRPr lang="en-US" dirty="0"/>
          </a:p>
        </p:txBody>
      </p:sp>
    </p:spTree>
    <p:extLst>
      <p:ext uri="{BB962C8B-B14F-4D97-AF65-F5344CB8AC3E}">
        <p14:creationId xmlns:p14="http://schemas.microsoft.com/office/powerpoint/2010/main" val="421646244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80A6EBE-77EC-4644-99CD-AE7DBAD4C345}" type="slidenum">
              <a:rPr lang="en-US"/>
              <a:pPr>
                <a:defRPr/>
              </a:pPr>
              <a:t>‹#›</a:t>
            </a:fld>
            <a:endParaRPr lang="en-US"/>
          </a:p>
        </p:txBody>
      </p:sp>
    </p:spTree>
    <p:extLst>
      <p:ext uri="{BB962C8B-B14F-4D97-AF65-F5344CB8AC3E}">
        <p14:creationId xmlns:p14="http://schemas.microsoft.com/office/powerpoint/2010/main" val="401018110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3018-3F42-414E-9577-851D4BC46275}" type="slidenum">
              <a:rPr lang="en-US" smtClean="0"/>
              <a:pPr>
                <a:defRPr/>
              </a:pPr>
              <a:t>‹#›</a:t>
            </a:fld>
            <a:endParaRPr lang="en-US" dirty="0"/>
          </a:p>
        </p:txBody>
      </p:sp>
    </p:spTree>
    <p:extLst>
      <p:ext uri="{BB962C8B-B14F-4D97-AF65-F5344CB8AC3E}">
        <p14:creationId xmlns:p14="http://schemas.microsoft.com/office/powerpoint/2010/main" val="189917801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604D93-8A0D-824E-9490-B24562CDB1E1}" type="slidenum">
              <a:rPr lang="en-US" smtClean="0"/>
              <a:pPr>
                <a:defRPr/>
              </a:pPr>
              <a:t>‹#›</a:t>
            </a:fld>
            <a:endParaRPr lang="en-US" dirty="0"/>
          </a:p>
        </p:txBody>
      </p:sp>
    </p:spTree>
    <p:extLst>
      <p:ext uri="{BB962C8B-B14F-4D97-AF65-F5344CB8AC3E}">
        <p14:creationId xmlns:p14="http://schemas.microsoft.com/office/powerpoint/2010/main" val="516868496"/>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46AC23-37FE-EA4B-B83D-8985F7056407}" type="slidenum">
              <a:rPr lang="en-US" smtClean="0"/>
              <a:pPr>
                <a:defRPr/>
              </a:pPr>
              <a:t>‹#›</a:t>
            </a:fld>
            <a:endParaRPr lang="en-US" dirty="0"/>
          </a:p>
        </p:txBody>
      </p:sp>
    </p:spTree>
    <p:extLst>
      <p:ext uri="{BB962C8B-B14F-4D97-AF65-F5344CB8AC3E}">
        <p14:creationId xmlns:p14="http://schemas.microsoft.com/office/powerpoint/2010/main" val="3402950347"/>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30551B5-1B83-DC4F-A4F2-A766472CC1D6}" type="slidenum">
              <a:rPr lang="en-US" smtClean="0"/>
              <a:pPr>
                <a:defRPr/>
              </a:pPr>
              <a:t>‹#›</a:t>
            </a:fld>
            <a:endParaRPr lang="en-US" dirty="0"/>
          </a:p>
        </p:txBody>
      </p:sp>
    </p:spTree>
    <p:extLst>
      <p:ext uri="{BB962C8B-B14F-4D97-AF65-F5344CB8AC3E}">
        <p14:creationId xmlns:p14="http://schemas.microsoft.com/office/powerpoint/2010/main" val="2062795855"/>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E05CC64-E897-7842-AD9F-BC6A527E0544}" type="slidenum">
              <a:rPr lang="en-US" smtClean="0"/>
              <a:pPr>
                <a:defRPr/>
              </a:pPr>
              <a:t>‹#›</a:t>
            </a:fld>
            <a:endParaRPr lang="en-US" dirty="0"/>
          </a:p>
        </p:txBody>
      </p:sp>
    </p:spTree>
    <p:extLst>
      <p:ext uri="{BB962C8B-B14F-4D97-AF65-F5344CB8AC3E}">
        <p14:creationId xmlns:p14="http://schemas.microsoft.com/office/powerpoint/2010/main" val="4041773445"/>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3E45B4-9DA5-C747-9576-7158D3EDE56C}" type="slidenum">
              <a:rPr lang="en-US" smtClean="0"/>
              <a:pPr>
                <a:defRPr/>
              </a:pPr>
              <a:t>‹#›</a:t>
            </a:fld>
            <a:endParaRPr lang="en-US" dirty="0"/>
          </a:p>
        </p:txBody>
      </p:sp>
    </p:spTree>
    <p:extLst>
      <p:ext uri="{BB962C8B-B14F-4D97-AF65-F5344CB8AC3E}">
        <p14:creationId xmlns:p14="http://schemas.microsoft.com/office/powerpoint/2010/main" val="3780903565"/>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E1F9046-CBAE-124A-B79F-C36B9DCCDB0A}" type="slidenum">
              <a:rPr lang="en-US" smtClean="0"/>
              <a:pPr>
                <a:defRPr/>
              </a:pPr>
              <a:t>‹#›</a:t>
            </a:fld>
            <a:endParaRPr lang="en-US" dirty="0"/>
          </a:p>
        </p:txBody>
      </p:sp>
    </p:spTree>
    <p:extLst>
      <p:ext uri="{BB962C8B-B14F-4D97-AF65-F5344CB8AC3E}">
        <p14:creationId xmlns:p14="http://schemas.microsoft.com/office/powerpoint/2010/main" val="1382186248"/>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5F50D96-D45D-274F-A71F-60BB264FDBF6}" type="slidenum">
              <a:rPr lang="en-US" smtClean="0"/>
              <a:pPr>
                <a:defRPr/>
              </a:pPr>
              <a:t>‹#›</a:t>
            </a:fld>
            <a:endParaRPr lang="en-US" dirty="0"/>
          </a:p>
        </p:txBody>
      </p:sp>
    </p:spTree>
    <p:extLst>
      <p:ext uri="{BB962C8B-B14F-4D97-AF65-F5344CB8AC3E}">
        <p14:creationId xmlns:p14="http://schemas.microsoft.com/office/powerpoint/2010/main" val="663200667"/>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68693751"/>
      </p:ext>
    </p:extLst>
  </p:cSld>
  <p:clrMapOvr>
    <a:masterClrMapping/>
  </p:clrMapOvr>
  <p:transition>
    <p:wheel spokes="0"/>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407076"/>
      </p:ext>
    </p:extLst>
  </p:cSld>
  <p:clrMapOvr>
    <a:masterClrMapping/>
  </p:clrMapOvr>
  <p:transition>
    <p:wheel spokes="0"/>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F64F935-3D42-8D48-BFC2-70E2BF1F7EAF}" type="slidenum">
              <a:rPr lang="en-US"/>
              <a:pPr>
                <a:defRPr/>
              </a:pPr>
              <a:t>‹#›</a:t>
            </a:fld>
            <a:endParaRPr lang="en-US"/>
          </a:p>
        </p:txBody>
      </p:sp>
    </p:spTree>
    <p:extLst>
      <p:ext uri="{BB962C8B-B14F-4D97-AF65-F5344CB8AC3E}">
        <p14:creationId xmlns:p14="http://schemas.microsoft.com/office/powerpoint/2010/main" val="234106982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582156"/>
      </p:ext>
    </p:extLst>
  </p:cSld>
  <p:clrMapOvr>
    <a:masterClrMapping/>
  </p:clrMapOvr>
  <p:transition>
    <p:wheel spokes="0"/>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pitchFamily="-110" charset="0"/>
              </a:rPr>
              <a:t> DRESSING</a:t>
            </a:r>
          </a:p>
          <a:p>
            <a:pPr algn="l">
              <a:defRPr/>
            </a:pPr>
            <a:r>
              <a:rPr lang="en-US" sz="2000" b="1">
                <a:solidFill>
                  <a:srgbClr val="FFD34A"/>
                </a:solidFill>
                <a:latin typeface="Times" pitchFamily="-110" charset="0"/>
              </a:rPr>
              <a:t>        THE                                    </a:t>
            </a:r>
          </a:p>
          <a:p>
            <a:pPr algn="l">
              <a:defRPr/>
            </a:pPr>
            <a:r>
              <a:rPr lang="en-US" sz="2000" b="1">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689701447"/>
      </p:ext>
    </p:extLst>
  </p:cSld>
  <p:clrMapOvr>
    <a:masterClrMapping/>
  </p:clrMapOvr>
  <p:transition spd="med">
    <p:fade/>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966787"/>
      </p:ext>
    </p:extLst>
  </p:cSld>
  <p:clrMapOvr>
    <a:masterClrMapping/>
  </p:clrMapOvr>
  <p:transition spd="med">
    <p:fade/>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29733308"/>
      </p:ext>
    </p:extLst>
  </p:cSld>
  <p:clrMapOvr>
    <a:masterClrMapping/>
  </p:clrMapOvr>
  <p:transition spd="med">
    <p:fade/>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801094"/>
      </p:ext>
    </p:extLst>
  </p:cSld>
  <p:clrMapOvr>
    <a:masterClrMapping/>
  </p:clrMapOvr>
  <p:transition spd="med">
    <p:fad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386821"/>
      </p:ext>
    </p:extLst>
  </p:cSld>
  <p:clrMapOvr>
    <a:masterClrMapping/>
  </p:clrMapOvr>
  <p:transition spd="med">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254473949"/>
      </p:ext>
    </p:extLst>
  </p:cSld>
  <p:clrMapOvr>
    <a:masterClrMapping/>
  </p:clrMapOvr>
  <p:transition spd="med">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866945"/>
      </p:ext>
    </p:extLst>
  </p:cSld>
  <p:clrMapOvr>
    <a:masterClrMapping/>
  </p:clrMapOvr>
  <p:transition spd="med">
    <p:fad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0599599"/>
      </p:ext>
    </p:extLst>
  </p:cSld>
  <p:clrMapOvr>
    <a:masterClrMapping/>
  </p:clrMapOvr>
  <p:transition spd="med">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83907533"/>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0E5AD52C-E487-9546-8828-B02BC4C91A6A}" type="slidenum">
              <a:rPr lang="en-US"/>
              <a:pPr>
                <a:defRPr/>
              </a:pPr>
              <a:t>‹#›</a:t>
            </a:fld>
            <a:endParaRPr lang="en-US"/>
          </a:p>
        </p:txBody>
      </p:sp>
    </p:spTree>
    <p:extLst>
      <p:ext uri="{BB962C8B-B14F-4D97-AF65-F5344CB8AC3E}">
        <p14:creationId xmlns:p14="http://schemas.microsoft.com/office/powerpoint/2010/main" val="423725963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577597"/>
      </p:ext>
    </p:extLst>
  </p:cSld>
  <p:clrMapOvr>
    <a:masterClrMapping/>
  </p:clrMapOvr>
  <p:transition spd="med">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5923483"/>
      </p:ext>
    </p:extLst>
  </p:cSld>
  <p:clrMapOvr>
    <a:masterClrMapping/>
  </p:clrMapOvr>
  <p:transition spd="med">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927200980"/>
      </p:ext>
    </p:extLst>
  </p:cSld>
  <p:clrMapOvr>
    <a:masterClrMapping/>
  </p:clrMapOvr>
  <p:transition spd="med">
    <p:fad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8909813"/>
      </p:ext>
    </p:extLst>
  </p:cSld>
  <p:clrMapOvr>
    <a:masterClrMapping/>
  </p:clrMapOvr>
  <p:transition spd="med">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276106375"/>
      </p:ext>
    </p:extLst>
  </p:cSld>
  <p:clrMapOvr>
    <a:masterClrMapping/>
  </p:clrMapOvr>
  <p:transition spd="med">
    <p:fade/>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2109213"/>
      </p:ext>
    </p:extLst>
  </p:cSld>
  <p:clrMapOvr>
    <a:masterClrMapping/>
  </p:clrMapOvr>
  <p:transition spd="med">
    <p:fade/>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376560"/>
      </p:ext>
    </p:extLst>
  </p:cSld>
  <p:clrMapOvr>
    <a:masterClrMapping/>
  </p:clrMapOvr>
  <p:transition spd="med">
    <p:fade/>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53845179"/>
      </p:ext>
    </p:extLst>
  </p:cSld>
  <p:clrMapOvr>
    <a:masterClrMapping/>
  </p:clrMapOvr>
  <p:transition spd="med">
    <p:fade/>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584245"/>
      </p:ext>
    </p:extLst>
  </p:cSld>
  <p:clrMapOvr>
    <a:masterClrMapping/>
  </p:clrMapOvr>
  <p:transition spd="med">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80116507"/>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C4DCE528-A709-1644-A973-46444AEF3502}" type="slidenum">
              <a:rPr lang="en-US"/>
              <a:pPr>
                <a:defRPr/>
              </a:pPr>
              <a:t>‹#›</a:t>
            </a:fld>
            <a:endParaRPr lang="en-US"/>
          </a:p>
        </p:txBody>
      </p:sp>
    </p:spTree>
    <p:extLst>
      <p:ext uri="{BB962C8B-B14F-4D97-AF65-F5344CB8AC3E}">
        <p14:creationId xmlns:p14="http://schemas.microsoft.com/office/powerpoint/2010/main" val="351218360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87496245"/>
      </p:ext>
    </p:extLst>
  </p:cSld>
  <p:clrMapOvr>
    <a:masterClrMapping/>
  </p:clrMapOvr>
  <p:transition spd="med">
    <p:fad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7164783"/>
      </p:ext>
    </p:extLst>
  </p:cSld>
  <p:clrMapOvr>
    <a:masterClrMapping/>
  </p:clrMapOvr>
  <p:transition spd="med">
    <p:fade/>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8721474"/>
      </p:ext>
    </p:extLst>
  </p:cSld>
  <p:clrMapOvr>
    <a:masterClrMapping/>
  </p:clrMapOvr>
  <p:transition spd="med">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38343283"/>
      </p:ext>
    </p:extLst>
  </p:cSld>
  <p:clrMapOvr>
    <a:masterClrMapping/>
  </p:clrMapOvr>
  <p:transition spd="med">
    <p:fade/>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84150"/>
      </p:ext>
    </p:extLst>
  </p:cSld>
  <p:clrMapOvr>
    <a:masterClrMapping/>
  </p:clrMapOvr>
  <p:transition spd="med">
    <p:fade/>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32205917"/>
      </p:ext>
    </p:extLst>
  </p:cSld>
  <p:clrMapOvr>
    <a:masterClrMapping/>
  </p:clrMapOvr>
  <p:transition spd="med">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420723"/>
      </p:ext>
    </p:extLst>
  </p:cSld>
  <p:clrMapOvr>
    <a:masterClrMapping/>
  </p:clrMapOvr>
  <p:transition spd="med">
    <p:fade/>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043900"/>
      </p:ext>
    </p:extLst>
  </p:cSld>
  <p:clrMapOvr>
    <a:masterClrMapping/>
  </p:clrMapOvr>
  <p:transition spd="med">
    <p:fade/>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58949328"/>
      </p:ext>
    </p:extLst>
  </p:cSld>
  <p:clrMapOvr>
    <a:masterClrMapping/>
  </p:clrMapOvr>
  <p:transition spd="med">
    <p:fade/>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118128"/>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3C5B2B0A-4FFB-504D-B400-FEC11F036E1D}" type="slidenum">
              <a:rPr lang="en-US"/>
              <a:pPr>
                <a:defRPr/>
              </a:pPr>
              <a:t>‹#›</a:t>
            </a:fld>
            <a:endParaRPr lang="en-US"/>
          </a:p>
        </p:txBody>
      </p:sp>
    </p:spTree>
    <p:extLst>
      <p:ext uri="{BB962C8B-B14F-4D97-AF65-F5344CB8AC3E}">
        <p14:creationId xmlns:p14="http://schemas.microsoft.com/office/powerpoint/2010/main" val="267160090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0949713"/>
      </p:ext>
    </p:extLst>
  </p:cSld>
  <p:clrMapOvr>
    <a:masterClrMapping/>
  </p:clrMapOvr>
  <p:transition spd="med">
    <p:fade/>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1079789"/>
      </p:ext>
    </p:extLst>
  </p:cSld>
  <p:clrMapOvr>
    <a:masterClrMapping/>
  </p:clrMapOvr>
  <p:transition spd="med">
    <p:fade/>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897589"/>
      </p:ext>
    </p:extLst>
  </p:cSld>
  <p:clrMapOvr>
    <a:masterClrMapping/>
  </p:clrMapOvr>
  <p:transition spd="med">
    <p:fade/>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718693"/>
      </p:ext>
    </p:extLst>
  </p:cSld>
  <p:clrMapOvr>
    <a:masterClrMapping/>
  </p:clrMapOvr>
  <p:transition spd="med">
    <p:fade/>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83E7972-2268-184B-8DEF-0E1AA723E59A}" type="slidenum">
              <a:rPr lang="en-US" smtClean="0"/>
              <a:pPr>
                <a:defRPr/>
              </a:pPr>
              <a:t>‹#›</a:t>
            </a:fld>
            <a:endParaRPr lang="en-US" dirty="0"/>
          </a:p>
        </p:txBody>
      </p:sp>
    </p:spTree>
    <p:extLst>
      <p:ext uri="{BB962C8B-B14F-4D97-AF65-F5344CB8AC3E}">
        <p14:creationId xmlns:p14="http://schemas.microsoft.com/office/powerpoint/2010/main" val="378798864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86B7F73-E8D0-9B49-B323-85D1F50450D7}" type="slidenum">
              <a:rPr lang="en-US" smtClean="0"/>
              <a:pPr>
                <a:defRPr/>
              </a:pPr>
              <a:t>‹#›</a:t>
            </a:fld>
            <a:endParaRPr lang="en-US" dirty="0"/>
          </a:p>
        </p:txBody>
      </p:sp>
    </p:spTree>
    <p:extLst>
      <p:ext uri="{BB962C8B-B14F-4D97-AF65-F5344CB8AC3E}">
        <p14:creationId xmlns:p14="http://schemas.microsoft.com/office/powerpoint/2010/main" val="134505674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7F84453-A41C-1A40-A02B-6997E0E77919}" type="slidenum">
              <a:rPr lang="en-US" smtClean="0"/>
              <a:pPr>
                <a:defRPr/>
              </a:pPr>
              <a:t>‹#›</a:t>
            </a:fld>
            <a:endParaRPr lang="en-US" dirty="0"/>
          </a:p>
        </p:txBody>
      </p:sp>
    </p:spTree>
    <p:extLst>
      <p:ext uri="{BB962C8B-B14F-4D97-AF65-F5344CB8AC3E}">
        <p14:creationId xmlns:p14="http://schemas.microsoft.com/office/powerpoint/2010/main" val="242560606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8FEBE5E-1AF4-9448-A0D0-1DAADDBDB51F}" type="slidenum">
              <a:rPr lang="en-US" smtClean="0"/>
              <a:pPr>
                <a:defRPr/>
              </a:pPr>
              <a:t>‹#›</a:t>
            </a:fld>
            <a:endParaRPr lang="en-US" dirty="0"/>
          </a:p>
        </p:txBody>
      </p:sp>
    </p:spTree>
    <p:extLst>
      <p:ext uri="{BB962C8B-B14F-4D97-AF65-F5344CB8AC3E}">
        <p14:creationId xmlns:p14="http://schemas.microsoft.com/office/powerpoint/2010/main" val="363479399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0719DA0-7291-2643-9D9D-DEABA4C2C1A0}" type="slidenum">
              <a:rPr lang="en-US" smtClean="0"/>
              <a:pPr>
                <a:defRPr/>
              </a:pPr>
              <a:t>‹#›</a:t>
            </a:fld>
            <a:endParaRPr lang="en-US" dirty="0"/>
          </a:p>
        </p:txBody>
      </p:sp>
    </p:spTree>
    <p:extLst>
      <p:ext uri="{BB962C8B-B14F-4D97-AF65-F5344CB8AC3E}">
        <p14:creationId xmlns:p14="http://schemas.microsoft.com/office/powerpoint/2010/main" val="126372218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86E74D-9C59-6841-8316-0C9C1C8241B3}" type="slidenum">
              <a:rPr lang="en-US" smtClean="0"/>
              <a:pPr>
                <a:defRPr/>
              </a:pPr>
              <a:t>‹#›</a:t>
            </a:fld>
            <a:endParaRPr lang="en-US" dirty="0"/>
          </a:p>
        </p:txBody>
      </p:sp>
    </p:spTree>
    <p:extLst>
      <p:ext uri="{BB962C8B-B14F-4D97-AF65-F5344CB8AC3E}">
        <p14:creationId xmlns:p14="http://schemas.microsoft.com/office/powerpoint/2010/main" val="929995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A943EE7-6765-5E47-9D7D-DE1AF49BD342}" type="slidenum">
              <a:rPr lang="en-US"/>
              <a:pPr>
                <a:defRPr/>
              </a:pPr>
              <a:t>‹#›</a:t>
            </a:fld>
            <a:endParaRPr lang="en-US"/>
          </a:p>
        </p:txBody>
      </p:sp>
    </p:spTree>
    <p:extLst>
      <p:ext uri="{BB962C8B-B14F-4D97-AF65-F5344CB8AC3E}">
        <p14:creationId xmlns:p14="http://schemas.microsoft.com/office/powerpoint/2010/main" val="325570888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5ADC0F5-76FA-9147-B341-F7B5529F12A5}" type="slidenum">
              <a:rPr lang="en-US" smtClean="0"/>
              <a:pPr>
                <a:defRPr/>
              </a:pPr>
              <a:t>‹#›</a:t>
            </a:fld>
            <a:endParaRPr lang="en-US" dirty="0"/>
          </a:p>
        </p:txBody>
      </p:sp>
    </p:spTree>
    <p:extLst>
      <p:ext uri="{BB962C8B-B14F-4D97-AF65-F5344CB8AC3E}">
        <p14:creationId xmlns:p14="http://schemas.microsoft.com/office/powerpoint/2010/main" val="269806730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C01C11-AF11-DA45-83E8-6D6EDE361A73}" type="slidenum">
              <a:rPr lang="en-US" smtClean="0"/>
              <a:pPr>
                <a:defRPr/>
              </a:pPr>
              <a:t>‹#›</a:t>
            </a:fld>
            <a:endParaRPr lang="en-US" dirty="0"/>
          </a:p>
        </p:txBody>
      </p:sp>
    </p:spTree>
    <p:extLst>
      <p:ext uri="{BB962C8B-B14F-4D97-AF65-F5344CB8AC3E}">
        <p14:creationId xmlns:p14="http://schemas.microsoft.com/office/powerpoint/2010/main" val="122943099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A5380F9-1CFF-8347-9990-CE4E1ADD7E2E}" type="slidenum">
              <a:rPr lang="en-US" smtClean="0"/>
              <a:pPr>
                <a:defRPr/>
              </a:pPr>
              <a:t>‹#›</a:t>
            </a:fld>
            <a:endParaRPr lang="en-US" dirty="0"/>
          </a:p>
        </p:txBody>
      </p:sp>
    </p:spTree>
    <p:extLst>
      <p:ext uri="{BB962C8B-B14F-4D97-AF65-F5344CB8AC3E}">
        <p14:creationId xmlns:p14="http://schemas.microsoft.com/office/powerpoint/2010/main" val="132912688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D44E6C9-6A6C-DB4B-AC2E-008900415069}" type="slidenum">
              <a:rPr lang="en-US" smtClean="0"/>
              <a:pPr>
                <a:defRPr/>
              </a:pPr>
              <a:t>‹#›</a:t>
            </a:fld>
            <a:endParaRPr lang="en-US" dirty="0"/>
          </a:p>
        </p:txBody>
      </p:sp>
    </p:spTree>
    <p:extLst>
      <p:ext uri="{BB962C8B-B14F-4D97-AF65-F5344CB8AC3E}">
        <p14:creationId xmlns:p14="http://schemas.microsoft.com/office/powerpoint/2010/main" val="232396382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A396AF2-6D44-D441-BBD3-248CCE9EE20F}" type="slidenum">
              <a:rPr lang="en-US" smtClean="0"/>
              <a:pPr>
                <a:defRPr/>
              </a:pPr>
              <a:t>‹#›</a:t>
            </a:fld>
            <a:endParaRPr lang="en-US" dirty="0"/>
          </a:p>
        </p:txBody>
      </p:sp>
    </p:spTree>
    <p:extLst>
      <p:ext uri="{BB962C8B-B14F-4D97-AF65-F5344CB8AC3E}">
        <p14:creationId xmlns:p14="http://schemas.microsoft.com/office/powerpoint/2010/main" val="299040407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21427BD-92B1-E743-ABFC-6912AD669B76}" type="slidenum">
              <a:rPr lang="en-US" smtClean="0"/>
              <a:pPr>
                <a:defRPr/>
              </a:pPr>
              <a:t>‹#›</a:t>
            </a:fld>
            <a:endParaRPr lang="en-US" dirty="0"/>
          </a:p>
        </p:txBody>
      </p:sp>
    </p:spTree>
    <p:extLst>
      <p:ext uri="{BB962C8B-B14F-4D97-AF65-F5344CB8AC3E}">
        <p14:creationId xmlns:p14="http://schemas.microsoft.com/office/powerpoint/2010/main" val="401163008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E278697-40D8-4143-8D2F-73BBF3ED80B6}" type="slidenum">
              <a:rPr lang="en-US" smtClean="0"/>
              <a:pPr>
                <a:defRPr/>
              </a:pPr>
              <a:t>‹#›</a:t>
            </a:fld>
            <a:endParaRPr lang="en-US" dirty="0"/>
          </a:p>
        </p:txBody>
      </p:sp>
    </p:spTree>
    <p:extLst>
      <p:ext uri="{BB962C8B-B14F-4D97-AF65-F5344CB8AC3E}">
        <p14:creationId xmlns:p14="http://schemas.microsoft.com/office/powerpoint/2010/main" val="140955306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0A19780-9E03-8047-98AC-0F24BBB0B86F}" type="slidenum">
              <a:rPr lang="en-US" smtClean="0"/>
              <a:pPr>
                <a:defRPr/>
              </a:pPr>
              <a:t>‹#›</a:t>
            </a:fld>
            <a:endParaRPr lang="en-US" dirty="0"/>
          </a:p>
        </p:txBody>
      </p:sp>
    </p:spTree>
    <p:extLst>
      <p:ext uri="{BB962C8B-B14F-4D97-AF65-F5344CB8AC3E}">
        <p14:creationId xmlns:p14="http://schemas.microsoft.com/office/powerpoint/2010/main" val="427410584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2674872-F21E-974B-BBD1-09DE6B441001}" type="slidenum">
              <a:rPr lang="en-US" smtClean="0"/>
              <a:pPr>
                <a:defRPr/>
              </a:pPr>
              <a:t>‹#›</a:t>
            </a:fld>
            <a:endParaRPr lang="en-US" dirty="0"/>
          </a:p>
        </p:txBody>
      </p:sp>
    </p:spTree>
    <p:extLst>
      <p:ext uri="{BB962C8B-B14F-4D97-AF65-F5344CB8AC3E}">
        <p14:creationId xmlns:p14="http://schemas.microsoft.com/office/powerpoint/2010/main" val="32373187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D420DE9-D96E-C34B-8FB6-FDF408C380DA}" type="slidenum">
              <a:rPr lang="en-US" smtClean="0"/>
              <a:pPr>
                <a:defRPr/>
              </a:pPr>
              <a:t>‹#›</a:t>
            </a:fld>
            <a:endParaRPr lang="en-US" dirty="0"/>
          </a:p>
        </p:txBody>
      </p:sp>
    </p:spTree>
    <p:extLst>
      <p:ext uri="{BB962C8B-B14F-4D97-AF65-F5344CB8AC3E}">
        <p14:creationId xmlns:p14="http://schemas.microsoft.com/office/powerpoint/2010/main" val="38817389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30D67284-8A1F-DE41-919A-4F04C4AE66E0}" type="slidenum">
              <a:rPr lang="en-US"/>
              <a:pPr>
                <a:defRPr/>
              </a:pPr>
              <a:t>‹#›</a:t>
            </a:fld>
            <a:endParaRPr lang="en-US"/>
          </a:p>
        </p:txBody>
      </p:sp>
    </p:spTree>
    <p:extLst>
      <p:ext uri="{BB962C8B-B14F-4D97-AF65-F5344CB8AC3E}">
        <p14:creationId xmlns:p14="http://schemas.microsoft.com/office/powerpoint/2010/main" val="207029733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F7122B9-7C5E-794F-9710-1D2E16DABBAE}" type="slidenum">
              <a:rPr lang="en-US" smtClean="0"/>
              <a:pPr>
                <a:defRPr/>
              </a:pPr>
              <a:t>‹#›</a:t>
            </a:fld>
            <a:endParaRPr lang="en-US" dirty="0"/>
          </a:p>
        </p:txBody>
      </p:sp>
    </p:spTree>
    <p:extLst>
      <p:ext uri="{BB962C8B-B14F-4D97-AF65-F5344CB8AC3E}">
        <p14:creationId xmlns:p14="http://schemas.microsoft.com/office/powerpoint/2010/main" val="195688152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70B0498-040A-704A-9E20-1562C28ABF1E}" type="slidenum">
              <a:rPr lang="en-US" smtClean="0"/>
              <a:pPr>
                <a:defRPr/>
              </a:pPr>
              <a:t>‹#›</a:t>
            </a:fld>
            <a:endParaRPr lang="en-US" dirty="0"/>
          </a:p>
        </p:txBody>
      </p:sp>
    </p:spTree>
    <p:extLst>
      <p:ext uri="{BB962C8B-B14F-4D97-AF65-F5344CB8AC3E}">
        <p14:creationId xmlns:p14="http://schemas.microsoft.com/office/powerpoint/2010/main" val="103312564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E84DA55-9932-0E40-B9B2-5ACD5191426F}" type="slidenum">
              <a:rPr lang="en-US" smtClean="0"/>
              <a:pPr>
                <a:defRPr/>
              </a:pPr>
              <a:t>‹#›</a:t>
            </a:fld>
            <a:endParaRPr lang="en-US" dirty="0"/>
          </a:p>
        </p:txBody>
      </p:sp>
    </p:spTree>
    <p:extLst>
      <p:ext uri="{BB962C8B-B14F-4D97-AF65-F5344CB8AC3E}">
        <p14:creationId xmlns:p14="http://schemas.microsoft.com/office/powerpoint/2010/main" val="269803863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8C4DCE0-CDAF-0047-84FB-4835CF25A672}" type="slidenum">
              <a:rPr lang="en-US" smtClean="0"/>
              <a:pPr>
                <a:defRPr/>
              </a:pPr>
              <a:t>‹#›</a:t>
            </a:fld>
            <a:endParaRPr lang="en-US" dirty="0"/>
          </a:p>
        </p:txBody>
      </p:sp>
    </p:spTree>
    <p:extLst>
      <p:ext uri="{BB962C8B-B14F-4D97-AF65-F5344CB8AC3E}">
        <p14:creationId xmlns:p14="http://schemas.microsoft.com/office/powerpoint/2010/main" val="174718931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26CAAFC-AA5F-CA47-8C3B-D694EC88ED76}" type="slidenum">
              <a:rPr lang="en-US" smtClean="0"/>
              <a:pPr>
                <a:defRPr/>
              </a:pPr>
              <a:t>‹#›</a:t>
            </a:fld>
            <a:endParaRPr lang="en-US" dirty="0"/>
          </a:p>
        </p:txBody>
      </p:sp>
    </p:spTree>
    <p:extLst>
      <p:ext uri="{BB962C8B-B14F-4D97-AF65-F5344CB8AC3E}">
        <p14:creationId xmlns:p14="http://schemas.microsoft.com/office/powerpoint/2010/main" val="233407791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B3952AA-E1FF-3E40-9990-6996FF8E174D}" type="slidenum">
              <a:rPr lang="en-US" smtClean="0"/>
              <a:pPr>
                <a:defRPr/>
              </a:pPr>
              <a:t>‹#›</a:t>
            </a:fld>
            <a:endParaRPr lang="en-US" dirty="0"/>
          </a:p>
        </p:txBody>
      </p:sp>
    </p:spTree>
    <p:extLst>
      <p:ext uri="{BB962C8B-B14F-4D97-AF65-F5344CB8AC3E}">
        <p14:creationId xmlns:p14="http://schemas.microsoft.com/office/powerpoint/2010/main" val="342501021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68424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90882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249673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4751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3113D12-6D27-9A4A-8D0E-5CD22396E208}" type="slidenum">
              <a:rPr lang="en-US"/>
              <a:pPr>
                <a:defRPr/>
              </a:pPr>
              <a:t>‹#›</a:t>
            </a:fld>
            <a:endParaRPr lang="en-US"/>
          </a:p>
        </p:txBody>
      </p:sp>
    </p:spTree>
    <p:extLst>
      <p:ext uri="{BB962C8B-B14F-4D97-AF65-F5344CB8AC3E}">
        <p14:creationId xmlns:p14="http://schemas.microsoft.com/office/powerpoint/2010/main" val="358579402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42071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450299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728083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763596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48007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85344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783421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9218EC4-0D93-4C48-9285-29016603D01D}" type="slidenum">
              <a:rPr lang="en-US" smtClean="0"/>
              <a:pPr>
                <a:defRPr/>
              </a:pPr>
              <a:t>‹#›</a:t>
            </a:fld>
            <a:endParaRPr lang="en-US" dirty="0"/>
          </a:p>
        </p:txBody>
      </p:sp>
    </p:spTree>
    <p:extLst>
      <p:ext uri="{BB962C8B-B14F-4D97-AF65-F5344CB8AC3E}">
        <p14:creationId xmlns:p14="http://schemas.microsoft.com/office/powerpoint/2010/main" val="408431224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CA56BD0-F032-5443-82C9-023E2E71F99A}" type="slidenum">
              <a:rPr lang="en-US" smtClean="0"/>
              <a:pPr>
                <a:defRPr/>
              </a:pPr>
              <a:t>‹#›</a:t>
            </a:fld>
            <a:endParaRPr lang="en-US" dirty="0"/>
          </a:p>
        </p:txBody>
      </p:sp>
    </p:spTree>
    <p:extLst>
      <p:ext uri="{BB962C8B-B14F-4D97-AF65-F5344CB8AC3E}">
        <p14:creationId xmlns:p14="http://schemas.microsoft.com/office/powerpoint/2010/main" val="412894856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9031A93-7400-1441-BA19-0C73E5E5AFE0}" type="slidenum">
              <a:rPr lang="en-US" smtClean="0"/>
              <a:pPr>
                <a:defRPr/>
              </a:pPr>
              <a:t>‹#›</a:t>
            </a:fld>
            <a:endParaRPr lang="en-US" dirty="0"/>
          </a:p>
        </p:txBody>
      </p:sp>
    </p:spTree>
    <p:extLst>
      <p:ext uri="{BB962C8B-B14F-4D97-AF65-F5344CB8AC3E}">
        <p14:creationId xmlns:p14="http://schemas.microsoft.com/office/powerpoint/2010/main" val="2582152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32045029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9AED1C-7165-9444-BC10-3FE4A8ADB9BB}" type="slidenum">
              <a:rPr lang="en-US"/>
              <a:pPr>
                <a:defRPr/>
              </a:pPr>
              <a:t>‹#›</a:t>
            </a:fld>
            <a:endParaRPr lang="en-US"/>
          </a:p>
        </p:txBody>
      </p:sp>
    </p:spTree>
    <p:extLst>
      <p:ext uri="{BB962C8B-B14F-4D97-AF65-F5344CB8AC3E}">
        <p14:creationId xmlns:p14="http://schemas.microsoft.com/office/powerpoint/2010/main" val="368755916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ABB84D7-F75F-3A4B-9FCD-BA1F45DF2728}" type="slidenum">
              <a:rPr lang="en-US" smtClean="0"/>
              <a:pPr>
                <a:defRPr/>
              </a:pPr>
              <a:t>‹#›</a:t>
            </a:fld>
            <a:endParaRPr lang="en-US" dirty="0"/>
          </a:p>
        </p:txBody>
      </p:sp>
    </p:spTree>
    <p:extLst>
      <p:ext uri="{BB962C8B-B14F-4D97-AF65-F5344CB8AC3E}">
        <p14:creationId xmlns:p14="http://schemas.microsoft.com/office/powerpoint/2010/main" val="108199881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399D1BF-2E70-CC47-A4BE-EAC67858B7F8}" type="slidenum">
              <a:rPr lang="en-US" smtClean="0"/>
              <a:pPr>
                <a:defRPr/>
              </a:pPr>
              <a:t>‹#›</a:t>
            </a:fld>
            <a:endParaRPr lang="en-US" dirty="0"/>
          </a:p>
        </p:txBody>
      </p:sp>
    </p:spTree>
    <p:extLst>
      <p:ext uri="{BB962C8B-B14F-4D97-AF65-F5344CB8AC3E}">
        <p14:creationId xmlns:p14="http://schemas.microsoft.com/office/powerpoint/2010/main" val="176980769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D8C8140-A513-C944-A977-81F629041E6E}" type="slidenum">
              <a:rPr lang="en-US" smtClean="0"/>
              <a:pPr>
                <a:defRPr/>
              </a:pPr>
              <a:t>‹#›</a:t>
            </a:fld>
            <a:endParaRPr lang="en-US" dirty="0"/>
          </a:p>
        </p:txBody>
      </p:sp>
    </p:spTree>
    <p:extLst>
      <p:ext uri="{BB962C8B-B14F-4D97-AF65-F5344CB8AC3E}">
        <p14:creationId xmlns:p14="http://schemas.microsoft.com/office/powerpoint/2010/main" val="410957226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54CD57C-A9CF-1F48-B67D-A42872574A08}" type="slidenum">
              <a:rPr lang="en-US" smtClean="0"/>
              <a:pPr>
                <a:defRPr/>
              </a:pPr>
              <a:t>‹#›</a:t>
            </a:fld>
            <a:endParaRPr lang="en-US" dirty="0"/>
          </a:p>
        </p:txBody>
      </p:sp>
    </p:spTree>
    <p:extLst>
      <p:ext uri="{BB962C8B-B14F-4D97-AF65-F5344CB8AC3E}">
        <p14:creationId xmlns:p14="http://schemas.microsoft.com/office/powerpoint/2010/main" val="346841046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09958B7-F678-9843-907F-6414F74F733F}" type="slidenum">
              <a:rPr lang="en-US" smtClean="0"/>
              <a:pPr>
                <a:defRPr/>
              </a:pPr>
              <a:t>‹#›</a:t>
            </a:fld>
            <a:endParaRPr lang="en-US" dirty="0"/>
          </a:p>
        </p:txBody>
      </p:sp>
    </p:spTree>
    <p:extLst>
      <p:ext uri="{BB962C8B-B14F-4D97-AF65-F5344CB8AC3E}">
        <p14:creationId xmlns:p14="http://schemas.microsoft.com/office/powerpoint/2010/main" val="208452341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60B9033-E0B2-294F-9808-757FABE72D97}" type="slidenum">
              <a:rPr lang="en-US" smtClean="0"/>
              <a:pPr>
                <a:defRPr/>
              </a:pPr>
              <a:t>‹#›</a:t>
            </a:fld>
            <a:endParaRPr lang="en-US" dirty="0"/>
          </a:p>
        </p:txBody>
      </p:sp>
    </p:spTree>
    <p:extLst>
      <p:ext uri="{BB962C8B-B14F-4D97-AF65-F5344CB8AC3E}">
        <p14:creationId xmlns:p14="http://schemas.microsoft.com/office/powerpoint/2010/main" val="192050952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55EFFE-3236-AE48-B74B-D48E0788F9D2}" type="slidenum">
              <a:rPr lang="en-US" smtClean="0"/>
              <a:pPr>
                <a:defRPr/>
              </a:pPr>
              <a:t>‹#›</a:t>
            </a:fld>
            <a:endParaRPr lang="en-US" dirty="0"/>
          </a:p>
        </p:txBody>
      </p:sp>
    </p:spTree>
    <p:extLst>
      <p:ext uri="{BB962C8B-B14F-4D97-AF65-F5344CB8AC3E}">
        <p14:creationId xmlns:p14="http://schemas.microsoft.com/office/powerpoint/2010/main" val="417632455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243245-6523-E04F-B7AC-B5B6B2EAFEF7}" type="slidenum">
              <a:rPr lang="en-US" smtClean="0"/>
              <a:pPr>
                <a:defRPr/>
              </a:pPr>
              <a:t>‹#›</a:t>
            </a:fld>
            <a:endParaRPr lang="en-US" dirty="0"/>
          </a:p>
        </p:txBody>
      </p:sp>
    </p:spTree>
    <p:extLst>
      <p:ext uri="{BB962C8B-B14F-4D97-AF65-F5344CB8AC3E}">
        <p14:creationId xmlns:p14="http://schemas.microsoft.com/office/powerpoint/2010/main" val="2240321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DCBCC299-624C-9F41-AC13-0CD14ED3961B}" type="slidenum">
              <a:rPr lang="en-US"/>
              <a:pPr>
                <a:defRPr/>
              </a:pPr>
              <a:t>‹#›</a:t>
            </a:fld>
            <a:endParaRPr lang="en-US"/>
          </a:p>
        </p:txBody>
      </p:sp>
    </p:spTree>
    <p:extLst>
      <p:ext uri="{BB962C8B-B14F-4D97-AF65-F5344CB8AC3E}">
        <p14:creationId xmlns:p14="http://schemas.microsoft.com/office/powerpoint/2010/main" val="25765666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a:defRPr>
            </a:lvl1pPr>
          </a:lstStyle>
          <a:p>
            <a:pPr>
              <a:defRPr/>
            </a:pPr>
            <a:fld id="{F64ECF31-C1E4-0D4B-A7B2-AB746EA56345}" type="slidenum">
              <a:rPr lang="en-US"/>
              <a:pPr>
                <a:defRPr/>
              </a:pPr>
              <a:t>‹#›</a:t>
            </a:fld>
            <a:endParaRPr lang="en-US"/>
          </a:p>
        </p:txBody>
      </p:sp>
    </p:spTree>
    <p:extLst>
      <p:ext uri="{BB962C8B-B14F-4D97-AF65-F5344CB8AC3E}">
        <p14:creationId xmlns:p14="http://schemas.microsoft.com/office/powerpoint/2010/main" val="26981098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738C48B8-4098-5E49-8BE2-8A47B28A90EA}" type="slidenum">
              <a:rPr lang="en-US"/>
              <a:pPr>
                <a:defRPr/>
              </a:pPr>
              <a:t>‹#›</a:t>
            </a:fld>
            <a:endParaRPr lang="en-US"/>
          </a:p>
        </p:txBody>
      </p:sp>
    </p:spTree>
    <p:extLst>
      <p:ext uri="{BB962C8B-B14F-4D97-AF65-F5344CB8AC3E}">
        <p14:creationId xmlns:p14="http://schemas.microsoft.com/office/powerpoint/2010/main" val="14160336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B446B8B-68BB-E245-9340-C32C3CFC0F6F}" type="slidenum">
              <a:rPr lang="en-US"/>
              <a:pPr>
                <a:defRPr/>
              </a:pPr>
              <a:t>‹#›</a:t>
            </a:fld>
            <a:endParaRPr lang="en-US"/>
          </a:p>
        </p:txBody>
      </p:sp>
    </p:spTree>
    <p:extLst>
      <p:ext uri="{BB962C8B-B14F-4D97-AF65-F5344CB8AC3E}">
        <p14:creationId xmlns:p14="http://schemas.microsoft.com/office/powerpoint/2010/main" val="404719256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45F7004-9DDE-EB40-966B-5E0F854F6713}" type="slidenum">
              <a:rPr lang="en-US"/>
              <a:pPr>
                <a:defRPr/>
              </a:pPr>
              <a:t>‹#›</a:t>
            </a:fld>
            <a:endParaRPr lang="en-US"/>
          </a:p>
        </p:txBody>
      </p:sp>
    </p:spTree>
    <p:extLst>
      <p:ext uri="{BB962C8B-B14F-4D97-AF65-F5344CB8AC3E}">
        <p14:creationId xmlns:p14="http://schemas.microsoft.com/office/powerpoint/2010/main" val="317721070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89947AB3-C34F-7041-8471-2048FE7C1FB3}" type="slidenum">
              <a:rPr lang="en-US"/>
              <a:pPr>
                <a:defRPr/>
              </a:pPr>
              <a:t>‹#›</a:t>
            </a:fld>
            <a:endParaRPr lang="en-US"/>
          </a:p>
        </p:txBody>
      </p:sp>
    </p:spTree>
    <p:extLst>
      <p:ext uri="{BB962C8B-B14F-4D97-AF65-F5344CB8AC3E}">
        <p14:creationId xmlns:p14="http://schemas.microsoft.com/office/powerpoint/2010/main" val="267376024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226705A8-F94D-354F-82BF-A3E2DB364694}" type="slidenum">
              <a:rPr lang="en-US"/>
              <a:pPr>
                <a:defRPr/>
              </a:pPr>
              <a:t>‹#›</a:t>
            </a:fld>
            <a:endParaRPr lang="en-US"/>
          </a:p>
        </p:txBody>
      </p:sp>
    </p:spTree>
    <p:extLst>
      <p:ext uri="{BB962C8B-B14F-4D97-AF65-F5344CB8AC3E}">
        <p14:creationId xmlns:p14="http://schemas.microsoft.com/office/powerpoint/2010/main" val="15599297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F2A734CF-E0F1-894B-83BE-CEF3F94D9EE4}" type="slidenum">
              <a:rPr lang="en-US"/>
              <a:pPr>
                <a:defRPr/>
              </a:pPr>
              <a:t>‹#›</a:t>
            </a:fld>
            <a:endParaRPr lang="en-US"/>
          </a:p>
        </p:txBody>
      </p:sp>
    </p:spTree>
    <p:extLst>
      <p:ext uri="{BB962C8B-B14F-4D97-AF65-F5344CB8AC3E}">
        <p14:creationId xmlns:p14="http://schemas.microsoft.com/office/powerpoint/2010/main" val="359057370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6F5F0190-3CFC-5846-9B07-894D51C1C6C4}" type="slidenum">
              <a:rPr lang="en-US"/>
              <a:pPr>
                <a:defRPr/>
              </a:pPr>
              <a:t>‹#›</a:t>
            </a:fld>
            <a:endParaRPr lang="en-US"/>
          </a:p>
        </p:txBody>
      </p:sp>
    </p:spTree>
    <p:extLst>
      <p:ext uri="{BB962C8B-B14F-4D97-AF65-F5344CB8AC3E}">
        <p14:creationId xmlns:p14="http://schemas.microsoft.com/office/powerpoint/2010/main" val="53554130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3256181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E70124AE-32F6-DF4C-AB02-2B4E5A885EB3}" type="slidenum">
              <a:rPr lang="en-US"/>
              <a:pPr>
                <a:defRPr/>
              </a:pPr>
              <a:t>‹#›</a:t>
            </a:fld>
            <a:endParaRPr lang="en-US"/>
          </a:p>
        </p:txBody>
      </p:sp>
    </p:spTree>
    <p:extLst>
      <p:ext uri="{BB962C8B-B14F-4D97-AF65-F5344CB8AC3E}">
        <p14:creationId xmlns:p14="http://schemas.microsoft.com/office/powerpoint/2010/main" val="92618983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3D3326E7-FAC6-4349-8F2C-B0A536D55C12}" type="slidenum">
              <a:rPr lang="en-US"/>
              <a:pPr>
                <a:defRPr/>
              </a:pPr>
              <a:t>‹#›</a:t>
            </a:fld>
            <a:endParaRPr lang="en-US"/>
          </a:p>
        </p:txBody>
      </p:sp>
    </p:spTree>
    <p:extLst>
      <p:ext uri="{BB962C8B-B14F-4D97-AF65-F5344CB8AC3E}">
        <p14:creationId xmlns:p14="http://schemas.microsoft.com/office/powerpoint/2010/main" val="276318377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8BC24147-9D5E-6E4E-A527-6A5D5C8F0EB5}" type="slidenum">
              <a:rPr lang="en-US"/>
              <a:pPr>
                <a:defRPr/>
              </a:pPr>
              <a:t>‹#›</a:t>
            </a:fld>
            <a:endParaRPr lang="en-US"/>
          </a:p>
        </p:txBody>
      </p:sp>
    </p:spTree>
    <p:extLst>
      <p:ext uri="{BB962C8B-B14F-4D97-AF65-F5344CB8AC3E}">
        <p14:creationId xmlns:p14="http://schemas.microsoft.com/office/powerpoint/2010/main" val="205690970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B7A9CFD0-E022-444A-8939-F327A3767118}" type="slidenum">
              <a:rPr lang="en-US"/>
              <a:pPr>
                <a:defRPr/>
              </a:pPr>
              <a:t>‹#›</a:t>
            </a:fld>
            <a:endParaRPr lang="en-US"/>
          </a:p>
        </p:txBody>
      </p:sp>
    </p:spTree>
    <p:extLst>
      <p:ext uri="{BB962C8B-B14F-4D97-AF65-F5344CB8AC3E}">
        <p14:creationId xmlns:p14="http://schemas.microsoft.com/office/powerpoint/2010/main" val="164236929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762E6DC-3B83-E345-97B7-10957CE6C962}" type="slidenum">
              <a:rPr lang="en-US"/>
              <a:pPr>
                <a:defRPr/>
              </a:pPr>
              <a:t>‹#›</a:t>
            </a:fld>
            <a:endParaRPr lang="en-US"/>
          </a:p>
        </p:txBody>
      </p:sp>
    </p:spTree>
    <p:extLst>
      <p:ext uri="{BB962C8B-B14F-4D97-AF65-F5344CB8AC3E}">
        <p14:creationId xmlns:p14="http://schemas.microsoft.com/office/powerpoint/2010/main" val="41667637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99349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2272401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42921324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12723111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39179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16266622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25706097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39292450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35885480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19496082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655859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32002720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9218EC4-0D93-4C48-9285-29016603D01D}" type="slidenum">
              <a:rPr lang="en-US" smtClean="0"/>
              <a:pPr>
                <a:defRPr/>
              </a:pPr>
              <a:t>‹#›</a:t>
            </a:fld>
            <a:endParaRPr lang="en-US" dirty="0"/>
          </a:p>
        </p:txBody>
      </p:sp>
    </p:spTree>
    <p:extLst>
      <p:ext uri="{BB962C8B-B14F-4D97-AF65-F5344CB8AC3E}">
        <p14:creationId xmlns:p14="http://schemas.microsoft.com/office/powerpoint/2010/main" val="1829368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CA56BD0-F032-5443-82C9-023E2E71F99A}" type="slidenum">
              <a:rPr lang="en-US" smtClean="0"/>
              <a:pPr>
                <a:defRPr/>
              </a:pPr>
              <a:t>‹#›</a:t>
            </a:fld>
            <a:endParaRPr lang="en-US" dirty="0"/>
          </a:p>
        </p:txBody>
      </p:sp>
    </p:spTree>
    <p:extLst>
      <p:ext uri="{BB962C8B-B14F-4D97-AF65-F5344CB8AC3E}">
        <p14:creationId xmlns:p14="http://schemas.microsoft.com/office/powerpoint/2010/main" val="22307249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9031A93-7400-1441-BA19-0C73E5E5AFE0}" type="slidenum">
              <a:rPr lang="en-US" smtClean="0"/>
              <a:pPr>
                <a:defRPr/>
              </a:pPr>
              <a:t>‹#›</a:t>
            </a:fld>
            <a:endParaRPr lang="en-US" dirty="0"/>
          </a:p>
        </p:txBody>
      </p:sp>
    </p:spTree>
    <p:extLst>
      <p:ext uri="{BB962C8B-B14F-4D97-AF65-F5344CB8AC3E}">
        <p14:creationId xmlns:p14="http://schemas.microsoft.com/office/powerpoint/2010/main" val="21153986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ABB84D7-F75F-3A4B-9FCD-BA1F45DF2728}" type="slidenum">
              <a:rPr lang="en-US" smtClean="0"/>
              <a:pPr>
                <a:defRPr/>
              </a:pPr>
              <a:t>‹#›</a:t>
            </a:fld>
            <a:endParaRPr lang="en-US" dirty="0"/>
          </a:p>
        </p:txBody>
      </p:sp>
    </p:spTree>
    <p:extLst>
      <p:ext uri="{BB962C8B-B14F-4D97-AF65-F5344CB8AC3E}">
        <p14:creationId xmlns:p14="http://schemas.microsoft.com/office/powerpoint/2010/main" val="2762573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8935148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399D1BF-2E70-CC47-A4BE-EAC67858B7F8}" type="slidenum">
              <a:rPr lang="en-US" smtClean="0"/>
              <a:pPr>
                <a:defRPr/>
              </a:pPr>
              <a:t>‹#›</a:t>
            </a:fld>
            <a:endParaRPr lang="en-US" dirty="0"/>
          </a:p>
        </p:txBody>
      </p:sp>
    </p:spTree>
    <p:extLst>
      <p:ext uri="{BB962C8B-B14F-4D97-AF65-F5344CB8AC3E}">
        <p14:creationId xmlns:p14="http://schemas.microsoft.com/office/powerpoint/2010/main" val="22817068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D8C8140-A513-C944-A977-81F629041E6E}" type="slidenum">
              <a:rPr lang="en-US" smtClean="0"/>
              <a:pPr>
                <a:defRPr/>
              </a:pPr>
              <a:t>‹#›</a:t>
            </a:fld>
            <a:endParaRPr lang="en-US" dirty="0"/>
          </a:p>
        </p:txBody>
      </p:sp>
    </p:spTree>
    <p:extLst>
      <p:ext uri="{BB962C8B-B14F-4D97-AF65-F5344CB8AC3E}">
        <p14:creationId xmlns:p14="http://schemas.microsoft.com/office/powerpoint/2010/main" val="21414193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54CD57C-A9CF-1F48-B67D-A42872574A08}" type="slidenum">
              <a:rPr lang="en-US" smtClean="0"/>
              <a:pPr>
                <a:defRPr/>
              </a:pPr>
              <a:t>‹#›</a:t>
            </a:fld>
            <a:endParaRPr lang="en-US" dirty="0"/>
          </a:p>
        </p:txBody>
      </p:sp>
    </p:spTree>
    <p:extLst>
      <p:ext uri="{BB962C8B-B14F-4D97-AF65-F5344CB8AC3E}">
        <p14:creationId xmlns:p14="http://schemas.microsoft.com/office/powerpoint/2010/main" val="3239492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09958B7-F678-9843-907F-6414F74F733F}" type="slidenum">
              <a:rPr lang="en-US" smtClean="0"/>
              <a:pPr>
                <a:defRPr/>
              </a:pPr>
              <a:t>‹#›</a:t>
            </a:fld>
            <a:endParaRPr lang="en-US" dirty="0"/>
          </a:p>
        </p:txBody>
      </p:sp>
    </p:spTree>
    <p:extLst>
      <p:ext uri="{BB962C8B-B14F-4D97-AF65-F5344CB8AC3E}">
        <p14:creationId xmlns:p14="http://schemas.microsoft.com/office/powerpoint/2010/main" val="16512931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60B9033-E0B2-294F-9808-757FABE72D97}" type="slidenum">
              <a:rPr lang="en-US" smtClean="0"/>
              <a:pPr>
                <a:defRPr/>
              </a:pPr>
              <a:t>‹#›</a:t>
            </a:fld>
            <a:endParaRPr lang="en-US" dirty="0"/>
          </a:p>
        </p:txBody>
      </p:sp>
    </p:spTree>
    <p:extLst>
      <p:ext uri="{BB962C8B-B14F-4D97-AF65-F5344CB8AC3E}">
        <p14:creationId xmlns:p14="http://schemas.microsoft.com/office/powerpoint/2010/main" val="9907091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55EFFE-3236-AE48-B74B-D48E0788F9D2}" type="slidenum">
              <a:rPr lang="en-US" smtClean="0"/>
              <a:pPr>
                <a:defRPr/>
              </a:pPr>
              <a:t>‹#›</a:t>
            </a:fld>
            <a:endParaRPr lang="en-US" dirty="0"/>
          </a:p>
        </p:txBody>
      </p:sp>
    </p:spTree>
    <p:extLst>
      <p:ext uri="{BB962C8B-B14F-4D97-AF65-F5344CB8AC3E}">
        <p14:creationId xmlns:p14="http://schemas.microsoft.com/office/powerpoint/2010/main" val="25262989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243245-6523-E04F-B7AC-B5B6B2EAFEF7}" type="slidenum">
              <a:rPr lang="en-US" smtClean="0"/>
              <a:pPr>
                <a:defRPr/>
              </a:pPr>
              <a:t>‹#›</a:t>
            </a:fld>
            <a:endParaRPr lang="en-US" dirty="0"/>
          </a:p>
        </p:txBody>
      </p:sp>
    </p:spTree>
    <p:extLst>
      <p:ext uri="{BB962C8B-B14F-4D97-AF65-F5344CB8AC3E}">
        <p14:creationId xmlns:p14="http://schemas.microsoft.com/office/powerpoint/2010/main" val="37562859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87467650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57730992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32658454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38595960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88529518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145725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4098887076"/>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98099351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83364656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87070873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156879765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29358056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19933058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p:spPr>
        <p:txBody>
          <a:bodyPr/>
          <a:lstStyle/>
          <a:p>
            <a:pPr>
              <a:defRPr/>
            </a:pPr>
            <a:endParaRPr lang="en-US" b="1" i="0" dirty="0">
              <a:latin typeface="Arial" panose="020B0604020202020204" pitchFamily="34" charset="0"/>
              <a:ea typeface="+mn-ea"/>
              <a:cs typeface="+mn-cs"/>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7" name="Rectangle 10"/>
            <p:cNvSpPr>
              <a:spLocks noChangeArrowheads="1"/>
            </p:cNvSpPr>
            <p:nvPr/>
          </p:nvSpPr>
          <p:spPr bwMode="auto">
            <a:xfrm>
              <a:off x="844" y="912"/>
              <a:ext cx="52" cy="861"/>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8" name="Rectangle 11"/>
            <p:cNvSpPr>
              <a:spLocks noChangeArrowheads="1"/>
            </p:cNvSpPr>
            <p:nvPr/>
          </p:nvSpPr>
          <p:spPr bwMode="auto">
            <a:xfrm>
              <a:off x="727" y="912"/>
              <a:ext cx="52" cy="736"/>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9" name="Rectangle 12"/>
            <p:cNvSpPr>
              <a:spLocks noChangeArrowheads="1"/>
            </p:cNvSpPr>
            <p:nvPr/>
          </p:nvSpPr>
          <p:spPr bwMode="auto">
            <a:xfrm>
              <a:off x="610" y="912"/>
              <a:ext cx="52" cy="612"/>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0" name="Rectangle 13"/>
            <p:cNvSpPr>
              <a:spLocks noChangeArrowheads="1"/>
            </p:cNvSpPr>
            <p:nvPr/>
          </p:nvSpPr>
          <p:spPr bwMode="auto">
            <a:xfrm>
              <a:off x="494" y="912"/>
              <a:ext cx="52" cy="493"/>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1" name="Rectangle 14"/>
            <p:cNvSpPr>
              <a:spLocks noChangeArrowheads="1"/>
            </p:cNvSpPr>
            <p:nvPr/>
          </p:nvSpPr>
          <p:spPr bwMode="auto">
            <a:xfrm>
              <a:off x="377" y="912"/>
              <a:ext cx="52" cy="361"/>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2" name="Rectangle 15"/>
            <p:cNvSpPr>
              <a:spLocks noChangeArrowheads="1"/>
            </p:cNvSpPr>
            <p:nvPr/>
          </p:nvSpPr>
          <p:spPr bwMode="auto">
            <a:xfrm>
              <a:off x="260" y="912"/>
              <a:ext cx="52" cy="249"/>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3" name="Rectangle 16"/>
            <p:cNvSpPr>
              <a:spLocks noChangeArrowheads="1"/>
            </p:cNvSpPr>
            <p:nvPr/>
          </p:nvSpPr>
          <p:spPr bwMode="auto">
            <a:xfrm>
              <a:off x="144" y="912"/>
              <a:ext cx="52" cy="125"/>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4" name="Rectangle 17"/>
            <p:cNvSpPr>
              <a:spLocks noChangeArrowheads="1"/>
            </p:cNvSpPr>
            <p:nvPr/>
          </p:nvSpPr>
          <p:spPr bwMode="auto">
            <a:xfrm>
              <a:off x="1077" y="912"/>
              <a:ext cx="49" cy="1098"/>
            </a:xfrm>
            <a:prstGeom prst="rect">
              <a:avLst/>
            </a:prstGeom>
            <a:solidFill>
              <a:schemeClr val="accent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5" name="Rectangle 18"/>
            <p:cNvSpPr>
              <a:spLocks noChangeArrowheads="1"/>
            </p:cNvSpPr>
            <p:nvPr/>
          </p:nvSpPr>
          <p:spPr bwMode="auto">
            <a:xfrm>
              <a:off x="1191" y="912"/>
              <a:ext cx="49" cy="1223"/>
            </a:xfrm>
            <a:prstGeom prst="rect">
              <a:avLst/>
            </a:prstGeom>
            <a:solidFill>
              <a:schemeClr val="accent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6" name="Rectangle 19"/>
            <p:cNvSpPr>
              <a:spLocks noChangeArrowheads="1"/>
            </p:cNvSpPr>
            <p:nvPr/>
          </p:nvSpPr>
          <p:spPr bwMode="auto">
            <a:xfrm>
              <a:off x="1304" y="912"/>
              <a:ext cx="49" cy="1341"/>
            </a:xfrm>
            <a:prstGeom prst="rect">
              <a:avLst/>
            </a:prstGeom>
            <a:solidFill>
              <a:schemeClr val="accent1"/>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7" name="Rectangle 20"/>
            <p:cNvSpPr>
              <a:spLocks noChangeArrowheads="1"/>
            </p:cNvSpPr>
            <p:nvPr/>
          </p:nvSpPr>
          <p:spPr bwMode="auto">
            <a:xfrm>
              <a:off x="1418" y="912"/>
              <a:ext cx="52" cy="1466"/>
            </a:xfrm>
            <a:prstGeom prst="rect">
              <a:avLst/>
            </a:prstGeom>
            <a:solidFill>
              <a:schemeClr val="accent1"/>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8" name="Rectangle 21"/>
            <p:cNvSpPr>
              <a:spLocks noChangeArrowheads="1"/>
            </p:cNvSpPr>
            <p:nvPr/>
          </p:nvSpPr>
          <p:spPr bwMode="auto">
            <a:xfrm>
              <a:off x="1535" y="912"/>
              <a:ext cx="49" cy="1584"/>
            </a:xfrm>
            <a:prstGeom prst="rect">
              <a:avLst/>
            </a:prstGeom>
            <a:solidFill>
              <a:schemeClr val="accent1"/>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5122" name="Rectangle 2"/>
          <p:cNvSpPr>
            <a:spLocks noGrp="1" noChangeArrowheads="1"/>
          </p:cNvSpPr>
          <p:nvPr>
            <p:ph type="ctrTitle"/>
          </p:nvPr>
        </p:nvSpPr>
        <p:spPr>
          <a:xfrm>
            <a:off x="2895600" y="1371600"/>
            <a:ext cx="5867400" cy="2286000"/>
          </a:xfrm>
        </p:spPr>
        <p:txBody>
          <a:bodyPr/>
          <a:lstStyle>
            <a:lvl1pPr>
              <a:defRPr sz="4500" b="1" i="0">
                <a:latin typeface="Arial" panose="020B0604020202020204" pitchFamily="34" charset="0"/>
              </a:defRPr>
            </a:lvl1pPr>
          </a:lstStyle>
          <a:p>
            <a:r>
              <a:rPr lang="en-US" dirty="0"/>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9" charset="2"/>
              <a:buNone/>
              <a:defRPr sz="2600" b="1" i="0">
                <a:latin typeface="Arial" panose="020B0604020202020204" pitchFamily="34" charset="0"/>
              </a:defRPr>
            </a:lvl1pPr>
          </a:lstStyle>
          <a:p>
            <a:r>
              <a:rPr lang="en-US" dirty="0"/>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b="1" i="0">
                <a:latin typeface="Arial" panose="020B0604020202020204" pitchFamily="34" charset="0"/>
              </a:defRPr>
            </a:lvl1pPr>
          </a:lstStyle>
          <a:p>
            <a:pPr>
              <a:defRPr/>
            </a:pPr>
            <a:endParaRPr lang="en-US" dirty="0"/>
          </a:p>
        </p:txBody>
      </p:sp>
      <p:sp>
        <p:nvSpPr>
          <p:cNvPr id="21"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22" name="Rectangle 6"/>
          <p:cNvSpPr>
            <a:spLocks noGrp="1" noChangeArrowheads="1"/>
          </p:cNvSpPr>
          <p:nvPr>
            <p:ph type="sldNum" sz="quarter" idx="12"/>
          </p:nvPr>
        </p:nvSpPr>
        <p:spPr/>
        <p:txBody>
          <a:bodyPr/>
          <a:lstStyle>
            <a:lvl1pPr>
              <a:defRPr/>
            </a:lvl1pPr>
          </a:lstStyle>
          <a:p>
            <a:fld id="{82F944A0-2451-C944-B400-9390AF58052A}" type="slidenum">
              <a:rPr lang="en-US"/>
              <a:pPr/>
              <a:t>‹#›</a:t>
            </a:fld>
            <a:endParaRPr lang="en-US"/>
          </a:p>
        </p:txBody>
      </p:sp>
    </p:spTree>
    <p:extLst>
      <p:ext uri="{BB962C8B-B14F-4D97-AF65-F5344CB8AC3E}">
        <p14:creationId xmlns:p14="http://schemas.microsoft.com/office/powerpoint/2010/main" val="4037518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0.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1.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3.pn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2.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4.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5.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6.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20.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21.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2.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3.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1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image" Target="../media/image4.jpeg"/><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42.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244.xml"/><Relationship Id="rId1" Type="http://schemas.openxmlformats.org/officeDocument/2006/relationships/slideLayout" Target="../slideLayouts/slideLayout24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9.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1.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32.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4.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image" Target="../media/image1.pn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5.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5" Type="http://schemas.openxmlformats.org/officeDocument/2006/relationships/image" Target="../media/image3.png"/><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image" Target="../media/image2.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6.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image" Target="../media/image1.png"/><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7.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image" Target="../media/image3.png"/><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image" Target="../media/image2.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5.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8.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theme" Target="../theme/theme39.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40.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image" Target="../media/image1.png"/><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41.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5" Type="http://schemas.openxmlformats.org/officeDocument/2006/relationships/image" Target="../media/image3.png"/><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 Id="rId14" Type="http://schemas.openxmlformats.org/officeDocument/2006/relationships/image" Target="../media/image2.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42.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11.xml"/><Relationship Id="rId13" Type="http://schemas.openxmlformats.org/officeDocument/2006/relationships/image" Target="../media/image1.png"/><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43.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5" Type="http://schemas.openxmlformats.org/officeDocument/2006/relationships/image" Target="../media/image3.png"/><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 Id="rId14" Type="http://schemas.openxmlformats.org/officeDocument/2006/relationships/image" Target="../media/image2.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22.xml"/><Relationship Id="rId13" Type="http://schemas.openxmlformats.org/officeDocument/2006/relationships/image" Target="../media/image5.jpeg"/><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44.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45.xml.rels><?xml version="1.0" encoding="UTF-8" standalone="yes"?>
<Relationships xmlns="http://schemas.openxmlformats.org/package/2006/relationships"><Relationship Id="rId3" Type="http://schemas.openxmlformats.org/officeDocument/2006/relationships/theme" Target="../theme/theme45.xml"/><Relationship Id="rId2" Type="http://schemas.openxmlformats.org/officeDocument/2006/relationships/slideLayout" Target="../slideLayouts/slideLayout427.xml"/><Relationship Id="rId1" Type="http://schemas.openxmlformats.org/officeDocument/2006/relationships/slideLayout" Target="../slideLayouts/slideLayout426.xml"/></Relationships>
</file>

<file path=ppt/slideMasters/_rels/slideMaster46.xml.rels><?xml version="1.0" encoding="UTF-8" standalone="yes"?>
<Relationships xmlns="http://schemas.openxmlformats.org/package/2006/relationships"><Relationship Id="rId3" Type="http://schemas.openxmlformats.org/officeDocument/2006/relationships/slideLayout" Target="../slideLayouts/slideLayout430.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47.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8.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9.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image" Target="../media/image1.png"/><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50.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5" Type="http://schemas.openxmlformats.org/officeDocument/2006/relationships/image" Target="../media/image3.png"/><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 Id="rId14" Type="http://schemas.openxmlformats.org/officeDocument/2006/relationships/image" Target="../media/image2.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51.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52.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04.xml"/><Relationship Id="rId13" Type="http://schemas.openxmlformats.org/officeDocument/2006/relationships/image" Target="../media/image1.png"/><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53.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5" Type="http://schemas.openxmlformats.org/officeDocument/2006/relationships/image" Target="../media/image3.png"/><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7.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9.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511867" r:id="rId1"/>
    <p:sldLayoutId id="2147511758" r:id="rId2"/>
    <p:sldLayoutId id="2147511759" r:id="rId3"/>
    <p:sldLayoutId id="2147511760" r:id="rId4"/>
    <p:sldLayoutId id="2147511761" r:id="rId5"/>
    <p:sldLayoutId id="2147511762" r:id="rId6"/>
    <p:sldLayoutId id="2147511763" r:id="rId7"/>
    <p:sldLayoutId id="2147511764" r:id="rId8"/>
    <p:sldLayoutId id="2147511765" r:id="rId9"/>
    <p:sldLayoutId id="2147511766" r:id="rId10"/>
    <p:sldLayoutId id="2147511767" r:id="rId11"/>
    <p:sldLayoutId id="2147511768" r:id="rId12"/>
    <p:sldLayoutId id="2147511769"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44" r:id="rId1"/>
    <p:sldLayoutId id="2147511845" r:id="rId2"/>
    <p:sldLayoutId id="2147511846" r:id="rId3"/>
    <p:sldLayoutId id="2147511847" r:id="rId4"/>
    <p:sldLayoutId id="2147511848" r:id="rId5"/>
    <p:sldLayoutId id="2147511849" r:id="rId6"/>
    <p:sldLayoutId id="2147511850" r:id="rId7"/>
    <p:sldLayoutId id="2147511851" r:id="rId8"/>
    <p:sldLayoutId id="2147511852" r:id="rId9"/>
    <p:sldLayoutId id="2147511853" r:id="rId10"/>
    <p:sldLayoutId id="214751185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EA7662A3-20FC-F142-973D-72572742F9FD}" type="slidenum">
              <a:rPr lang="en-US" smtClean="0"/>
              <a:pPr>
                <a:defRPr/>
              </a:pPr>
              <a:t>‹#›</a:t>
            </a:fld>
            <a:endParaRPr lang="en-US" dirty="0"/>
          </a:p>
        </p:txBody>
      </p:sp>
    </p:spTree>
    <p:extLst>
      <p:ext uri="{BB962C8B-B14F-4D97-AF65-F5344CB8AC3E}">
        <p14:creationId xmlns:p14="http://schemas.microsoft.com/office/powerpoint/2010/main" val="181931426"/>
      </p:ext>
    </p:extLst>
  </p:cSld>
  <p:clrMap bg1="dk2" tx1="lt1" bg2="dk1" tx2="lt2" accent1="accent1" accent2="accent2" accent3="accent3" accent4="accent4" accent5="accent5" accent6="accent6" hlink="hlink" folHlink="folHlink"/>
  <p:sldLayoutIdLst>
    <p:sldLayoutId id="2147512071" r:id="rId1"/>
    <p:sldLayoutId id="2147512072" r:id="rId2"/>
    <p:sldLayoutId id="2147512073" r:id="rId3"/>
    <p:sldLayoutId id="2147512074" r:id="rId4"/>
    <p:sldLayoutId id="2147512075" r:id="rId5"/>
    <p:sldLayoutId id="2147512076" r:id="rId6"/>
    <p:sldLayoutId id="2147512077" r:id="rId7"/>
    <p:sldLayoutId id="2147512078" r:id="rId8"/>
    <p:sldLayoutId id="2147512079" r:id="rId9"/>
    <p:sldLayoutId id="2147512080" r:id="rId10"/>
    <p:sldLayoutId id="2147512081"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114723996"/>
      </p:ext>
    </p:extLst>
  </p:cSld>
  <p:clrMap bg1="dk2" tx1="lt1" bg2="dk1" tx2="lt2" accent1="accent1" accent2="accent2" accent3="accent3" accent4="accent4" accent5="accent5" accent6="accent6" hlink="hlink" folHlink="folHlink"/>
  <p:sldLayoutIdLst>
    <p:sldLayoutId id="2147512083" r:id="rId1"/>
    <p:sldLayoutId id="2147512084" r:id="rId2"/>
    <p:sldLayoutId id="2147512085" r:id="rId3"/>
    <p:sldLayoutId id="2147512086" r:id="rId4"/>
    <p:sldLayoutId id="2147512087" r:id="rId5"/>
    <p:sldLayoutId id="2147512088" r:id="rId6"/>
    <p:sldLayoutId id="2147512089" r:id="rId7"/>
    <p:sldLayoutId id="2147512090" r:id="rId8"/>
    <p:sldLayoutId id="2147512091" r:id="rId9"/>
    <p:sldLayoutId id="2147512092" r:id="rId10"/>
    <p:sldLayoutId id="2147512093"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01F188CD-86E3-6947-AEC7-7A4BC9D46F7C}" type="slidenum">
              <a:rPr lang="en-US" smtClean="0"/>
              <a:pPr>
                <a:defRPr/>
              </a:pPr>
              <a:t>‹#›</a:t>
            </a:fld>
            <a:endParaRPr lang="en-US" dirty="0"/>
          </a:p>
        </p:txBody>
      </p:sp>
    </p:spTree>
    <p:extLst>
      <p:ext uri="{BB962C8B-B14F-4D97-AF65-F5344CB8AC3E}">
        <p14:creationId xmlns:p14="http://schemas.microsoft.com/office/powerpoint/2010/main" val="2158585135"/>
      </p:ext>
    </p:extLst>
  </p:cSld>
  <p:clrMap bg1="lt1" tx1="dk1" bg2="lt2" tx2="dk2" accent1="accent1" accent2="accent2" accent3="accent3" accent4="accent4" accent5="accent5" accent6="accent6" hlink="hlink" folHlink="folHlink"/>
  <p:sldLayoutIdLst>
    <p:sldLayoutId id="2147512229"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chemeClr val="tx2"/>
                </a:solidFill>
                <a:latin typeface="Arial" panose="020B0604020202020204" pitchFamily="34" charset="0"/>
                <a:ea typeface="+mn-ea"/>
                <a:cs typeface="+mn-cs"/>
              </a:defRPr>
            </a:lvl1pPr>
          </a:lstStyle>
          <a:p>
            <a:pPr>
              <a:defRPr/>
            </a:pPr>
            <a:endParaRPr lang="en-US" dirty="0"/>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fld id="{6F44F5F7-0ED2-FD45-80B0-2DDA99F2ED59}" type="slidenum">
              <a:rPr lang="en-US"/>
              <a:pPr/>
              <a:t>‹#›</a:t>
            </a:fld>
            <a:endParaRPr lang="en-US"/>
          </a:p>
        </p:txBody>
      </p:sp>
      <p:sp>
        <p:nvSpPr>
          <p:cNvPr id="4102" name="Line 6"/>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4103" name="Line 7"/>
          <p:cNvSpPr>
            <a:spLocks noChangeShapeType="1"/>
          </p:cNvSpPr>
          <p:nvPr/>
        </p:nvSpPr>
        <p:spPr bwMode="auto">
          <a:xfrm>
            <a:off x="228600" y="304800"/>
            <a:ext cx="8610600" cy="0"/>
          </a:xfrm>
          <a:prstGeom prst="line">
            <a:avLst/>
          </a:prstGeom>
          <a:noFill/>
          <a:ln w="76200">
            <a:solidFill>
              <a:schemeClr val="tx2"/>
            </a:solidFill>
            <a:round/>
            <a:headEnd/>
            <a:tailEnd/>
          </a:ln>
          <a:effectLst/>
        </p:spPr>
        <p:txBody>
          <a:bodyPr/>
          <a:lstStyle/>
          <a:p>
            <a:pPr>
              <a:defRPr/>
            </a:pPr>
            <a:endParaRPr lang="en-US" b="1" i="0" dirty="0">
              <a:latin typeface="Arial" panose="020B0604020202020204" pitchFamily="34" charset="0"/>
              <a:ea typeface="+mn-ea"/>
              <a:cs typeface="+mn-cs"/>
            </a:endParaRPr>
          </a:p>
        </p:txBody>
      </p:sp>
      <p:grpSp>
        <p:nvGrpSpPr>
          <p:cNvPr id="1032" name="Group 8"/>
          <p:cNvGrpSpPr>
            <a:grpSpLocks/>
          </p:cNvGrpSpPr>
          <p:nvPr/>
        </p:nvGrpSpPr>
        <p:grpSpPr bwMode="auto">
          <a:xfrm>
            <a:off x="228600" y="457200"/>
            <a:ext cx="1246188" cy="1371600"/>
            <a:chOff x="144" y="288"/>
            <a:chExt cx="785" cy="864"/>
          </a:xfrm>
        </p:grpSpPr>
        <p:sp>
          <p:nvSpPr>
            <p:cNvPr id="4105"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06"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07"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08"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09"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10"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11"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12"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13"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14"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15"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16"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17"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chemeClr val="tx2"/>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2154818512"/>
      </p:ext>
    </p:extLst>
  </p:cSld>
  <p:clrMap bg1="dk2" tx1="lt1" bg2="dk1" tx2="lt2" accent1="accent1" accent2="accent2" accent3="accent3" accent4="accent4" accent5="accent5" accent6="accent6" hlink="hlink" folHlink="folHlink"/>
  <p:sldLayoutIdLst>
    <p:sldLayoutId id="2147512245" r:id="rId1"/>
    <p:sldLayoutId id="2147512246" r:id="rId2"/>
    <p:sldLayoutId id="2147512247" r:id="rId3"/>
    <p:sldLayoutId id="2147512248" r:id="rId4"/>
    <p:sldLayoutId id="2147512249" r:id="rId5"/>
    <p:sldLayoutId id="2147512250" r:id="rId6"/>
    <p:sldLayoutId id="2147512251" r:id="rId7"/>
    <p:sldLayoutId id="2147512252" r:id="rId8"/>
    <p:sldLayoutId id="2147512253" r:id="rId9"/>
    <p:sldLayoutId id="2147512254" r:id="rId10"/>
    <p:sldLayoutId id="2147512255" r:id="rId1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4FB8A746-AC4E-B04B-B719-B00109B78261}" type="slidenum">
              <a:rPr lang="en-US" smtClean="0"/>
              <a:pPr>
                <a:defRPr/>
              </a:pPr>
              <a:t>‹#›</a:t>
            </a:fld>
            <a:endParaRPr lang="en-US" dirty="0"/>
          </a:p>
        </p:txBody>
      </p:sp>
    </p:spTree>
    <p:extLst>
      <p:ext uri="{BB962C8B-B14F-4D97-AF65-F5344CB8AC3E}">
        <p14:creationId xmlns:p14="http://schemas.microsoft.com/office/powerpoint/2010/main" val="3926387829"/>
      </p:ext>
    </p:extLst>
  </p:cSld>
  <p:clrMap bg1="dk2" tx1="lt1" bg2="dk1" tx2="lt2" accent1="accent1" accent2="accent2" accent3="accent3" accent4="accent4" accent5="accent5" accent6="accent6" hlink="hlink" folHlink="folHlink"/>
  <p:sldLayoutIdLst>
    <p:sldLayoutId id="2147512257" r:id="rId1"/>
    <p:sldLayoutId id="2147512258" r:id="rId2"/>
    <p:sldLayoutId id="2147512259" r:id="rId3"/>
    <p:sldLayoutId id="2147512260" r:id="rId4"/>
    <p:sldLayoutId id="2147512261" r:id="rId5"/>
    <p:sldLayoutId id="2147512262" r:id="rId6"/>
    <p:sldLayoutId id="2147512263" r:id="rId7"/>
    <p:sldLayoutId id="2147512264" r:id="rId8"/>
    <p:sldLayoutId id="2147512265" r:id="rId9"/>
    <p:sldLayoutId id="2147512266" r:id="rId10"/>
    <p:sldLayoutId id="2147512267" r:id="rId11"/>
    <p:sldLayoutId id="214751226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893187160"/>
      </p:ext>
    </p:extLst>
  </p:cSld>
  <p:clrMap bg1="dk2" tx1="lt1" bg2="dk1" tx2="lt2" accent1="accent1" accent2="accent2" accent3="accent3" accent4="accent4" accent5="accent5" accent6="accent6" hlink="hlink" folHlink="folHlink"/>
  <p:sldLayoutIdLst>
    <p:sldLayoutId id="2147512270" r:id="rId1"/>
    <p:sldLayoutId id="2147512271" r:id="rId2"/>
    <p:sldLayoutId id="2147512272" r:id="rId3"/>
    <p:sldLayoutId id="2147512273" r:id="rId4"/>
    <p:sldLayoutId id="2147512274" r:id="rId5"/>
    <p:sldLayoutId id="2147512275" r:id="rId6"/>
    <p:sldLayoutId id="2147512276" r:id="rId7"/>
    <p:sldLayoutId id="2147512277" r:id="rId8"/>
    <p:sldLayoutId id="2147512278" r:id="rId9"/>
    <p:sldLayoutId id="2147512279" r:id="rId10"/>
    <p:sldLayoutId id="2147512280" r:id="rId11"/>
    <p:sldLayoutId id="214751228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15268288"/>
      </p:ext>
    </p:extLst>
  </p:cSld>
  <p:clrMap bg1="lt1" tx1="dk1" bg2="lt2" tx2="dk2" accent1="accent1" accent2="accent2" accent3="accent3" accent4="accent4" accent5="accent5" accent6="accent6" hlink="hlink" folHlink="folHlink"/>
  <p:sldLayoutIdLst>
    <p:sldLayoutId id="2147512283" r:id="rId1"/>
    <p:sldLayoutId id="2147512284" r:id="rId2"/>
    <p:sldLayoutId id="2147512285" r:id="rId3"/>
    <p:sldLayoutId id="2147512286" r:id="rId4"/>
    <p:sldLayoutId id="2147512287" r:id="rId5"/>
    <p:sldLayoutId id="2147512288" r:id="rId6"/>
    <p:sldLayoutId id="2147512289" r:id="rId7"/>
    <p:sldLayoutId id="2147512290" r:id="rId8"/>
    <p:sldLayoutId id="2147512291" r:id="rId9"/>
    <p:sldLayoutId id="2147512292" r:id="rId10"/>
    <p:sldLayoutId id="2147512293" r:id="rId11"/>
    <p:sldLayoutId id="2147512294" r:id="rId12"/>
    <p:sldLayoutId id="214751229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defTabSz="914400" fontAlgn="base">
              <a:spcAft>
                <a:spcPct val="0"/>
              </a:spcAft>
              <a:defRPr/>
            </a:pPr>
            <a:r>
              <a:rPr lang="en-US">
                <a:ea typeface="ＭＳ Ｐゴシック" charset="0"/>
              </a:rPr>
              <a:t>Words &amp; Music: Marc Byrd,</a:t>
            </a:r>
          </a:p>
          <a:p>
            <a:pPr defTabSz="914400" fontAlgn="base">
              <a:spcAft>
                <a:spcPct val="0"/>
              </a:spcAft>
              <a:defRPr/>
            </a:pPr>
            <a:r>
              <a:rPr lang="en-US">
                <a:ea typeface="ＭＳ Ｐゴシック" charset="0"/>
              </a:rPr>
              <a:t>Steve Hindalong</a:t>
            </a:r>
          </a:p>
        </p:txBody>
      </p:sp>
      <p:sp>
        <p:nvSpPr>
          <p:cNvPr id="2169861" name="Text Box 5"/>
          <p:cNvSpPr txBox="1">
            <a:spLocks noChangeArrowheads="1"/>
          </p:cNvSpPr>
          <p:nvPr/>
        </p:nvSpPr>
        <p:spPr bwMode="auto">
          <a:xfrm>
            <a:off x="5410200" y="6477000"/>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fontAlgn="base">
              <a:spcBef>
                <a:spcPct val="50000"/>
              </a:spcBef>
              <a:spcAft>
                <a:spcPct val="0"/>
              </a:spcAft>
              <a:defRPr/>
            </a:pPr>
            <a:r>
              <a:rPr lang="en-US" sz="1600" i="1">
                <a:solidFill>
                  <a:srgbClr val="FFFFFF"/>
                </a:solidFill>
                <a:latin typeface="Times New Roman" charset="0"/>
                <a:ea typeface="ＭＳ Ｐゴシック" charset="0"/>
                <a:cs typeface="ＭＳ Ｐゴシック" charset="0"/>
              </a:rPr>
              <a:t>Worship in Song – Tom Anderson</a:t>
            </a:r>
          </a:p>
        </p:txBody>
      </p:sp>
    </p:spTree>
    <p:extLst>
      <p:ext uri="{BB962C8B-B14F-4D97-AF65-F5344CB8AC3E}">
        <p14:creationId xmlns:p14="http://schemas.microsoft.com/office/powerpoint/2010/main" val="854552230"/>
      </p:ext>
    </p:extLst>
  </p:cSld>
  <p:clrMap bg1="lt1" tx1="dk1" bg2="lt2" tx2="dk2" accent1="accent1" accent2="accent2" accent3="accent3" accent4="accent4" accent5="accent5" accent6="accent6" hlink="hlink" folHlink="folHlink"/>
  <p:sldLayoutIdLst>
    <p:sldLayoutId id="2147512309" r:id="rId1"/>
    <p:sldLayoutId id="2147512310" r:id="rId2"/>
    <p:sldLayoutId id="2147512311" r:id="rId3"/>
    <p:sldLayoutId id="2147512312" r:id="rId4"/>
    <p:sldLayoutId id="2147512313" r:id="rId5"/>
    <p:sldLayoutId id="2147512314" r:id="rId6"/>
    <p:sldLayoutId id="2147512315" r:id="rId7"/>
    <p:sldLayoutId id="2147512316" r:id="rId8"/>
    <p:sldLayoutId id="2147512317" r:id="rId9"/>
    <p:sldLayoutId id="2147512318" r:id="rId10"/>
    <p:sldLayoutId id="2147512319" r:id="rId11"/>
  </p:sldLayoutIdLst>
  <p:hf sldNum="0" hdr="0" ft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0"/>
            <a:ext cx="8478839"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6"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9E6BD74C-E78D-EB45-8314-A25147C26345}"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6" y="1641476"/>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1679077"/>
      </p:ext>
    </p:extLst>
  </p:cSld>
  <p:clrMap bg1="dk2" tx1="lt1" bg2="dk1" tx2="lt2" accent1="accent1" accent2="accent2" accent3="accent3" accent4="accent4" accent5="accent5" accent6="accent6" hlink="hlink" folHlink="folHlink"/>
  <p:sldLayoutIdLst>
    <p:sldLayoutId id="2147512325" r:id="rId1"/>
    <p:sldLayoutId id="2147512326" r:id="rId2"/>
    <p:sldLayoutId id="2147512327" r:id="rId3"/>
    <p:sldLayoutId id="2147512328" r:id="rId4"/>
    <p:sldLayoutId id="2147512329" r:id="rId5"/>
    <p:sldLayoutId id="2147512330" r:id="rId6"/>
    <p:sldLayoutId id="2147512331" r:id="rId7"/>
    <p:sldLayoutId id="2147512332" r:id="rId8"/>
    <p:sldLayoutId id="2147512333" r:id="rId9"/>
    <p:sldLayoutId id="2147512334" r:id="rId10"/>
    <p:sldLayoutId id="2147512335" r:id="rId11"/>
    <p:sldLayoutId id="2147512336" r:id="rId12"/>
    <p:sldLayoutId id="2147512337"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781" r:id="rId1"/>
    <p:sldLayoutId id="2147511782" r:id="rId2"/>
    <p:sldLayoutId id="2147511783" r:id="rId3"/>
    <p:sldLayoutId id="2147511784" r:id="rId4"/>
    <p:sldLayoutId id="2147511785" r:id="rId5"/>
    <p:sldLayoutId id="2147511786" r:id="rId6"/>
    <p:sldLayoutId id="2147511787" r:id="rId7"/>
    <p:sldLayoutId id="2147511788" r:id="rId8"/>
    <p:sldLayoutId id="2147511789" r:id="rId9"/>
    <p:sldLayoutId id="2147511790" r:id="rId10"/>
    <p:sldLayoutId id="214751179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570107753"/>
      </p:ext>
    </p:extLst>
  </p:cSld>
  <p:clrMap bg1="lt1" tx1="dk1" bg2="lt2" tx2="dk2" accent1="accent1" accent2="accent2" accent3="accent3" accent4="accent4" accent5="accent5" accent6="accent6" hlink="hlink" folHlink="folHlink"/>
  <p:sldLayoutIdLst>
    <p:sldLayoutId id="2147512339" r:id="rId1"/>
    <p:sldLayoutId id="2147512340" r:id="rId2"/>
    <p:sldLayoutId id="2147512341" r:id="rId3"/>
    <p:sldLayoutId id="2147512342" r:id="rId4"/>
    <p:sldLayoutId id="2147512343" r:id="rId5"/>
    <p:sldLayoutId id="2147512344" r:id="rId6"/>
    <p:sldLayoutId id="2147512345" r:id="rId7"/>
    <p:sldLayoutId id="2147512346" r:id="rId8"/>
    <p:sldLayoutId id="2147512347" r:id="rId9"/>
    <p:sldLayoutId id="2147512348" r:id="rId10"/>
    <p:sldLayoutId id="214751234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2158819355"/>
      </p:ext>
    </p:extLst>
  </p:cSld>
  <p:clrMap bg1="lt1" tx1="dk1" bg2="lt2" tx2="dk2" accent1="accent1" accent2="accent2" accent3="accent3" accent4="accent4" accent5="accent5" accent6="accent6" hlink="hlink" folHlink="folHlink"/>
  <p:sldLayoutIdLst>
    <p:sldLayoutId id="2147512363" r:id="rId1"/>
    <p:sldLayoutId id="2147512364" r:id="rId2"/>
    <p:sldLayoutId id="2147512365" r:id="rId3"/>
    <p:sldLayoutId id="2147512366" r:id="rId4"/>
    <p:sldLayoutId id="2147512367" r:id="rId5"/>
    <p:sldLayoutId id="2147512368" r:id="rId6"/>
    <p:sldLayoutId id="2147512369" r:id="rId7"/>
    <p:sldLayoutId id="2147512370" r:id="rId8"/>
    <p:sldLayoutId id="2147512371" r:id="rId9"/>
    <p:sldLayoutId id="2147512372" r:id="rId10"/>
    <p:sldLayoutId id="214751237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charset="0"/>
              </a:rPr>
              <a:t> DRESSING</a:t>
            </a:r>
          </a:p>
          <a:p>
            <a:pPr algn="l">
              <a:defRPr/>
            </a:pPr>
            <a:r>
              <a:rPr lang="en-US" sz="2000" b="1">
                <a:solidFill>
                  <a:srgbClr val="FFD34A"/>
                </a:solidFill>
                <a:latin typeface="Times" charset="0"/>
              </a:rPr>
              <a:t>        THE                                    </a:t>
            </a:r>
          </a:p>
          <a:p>
            <a:pPr algn="l">
              <a:defRPr/>
            </a:pPr>
            <a:r>
              <a:rPr lang="en-US" sz="2000" b="1">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dirty="0">
                <a:solidFill>
                  <a:srgbClr val="FFFFFF"/>
                </a:solidFill>
                <a:latin typeface="Arial" panose="020B0604020202020204" pitchFamily="34"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667193238"/>
      </p:ext>
    </p:extLst>
  </p:cSld>
  <p:clrMap bg1="dk2" tx1="lt1" bg2="dk1" tx2="lt2" accent1="accent1" accent2="accent2" accent3="accent3" accent4="accent4" accent5="accent5" accent6="accent6" hlink="hlink" folHlink="folHlink"/>
  <p:sldLayoutIdLst>
    <p:sldLayoutId id="2147512387" r:id="rId1"/>
    <p:sldLayoutId id="2147512388" r:id="rId2"/>
    <p:sldLayoutId id="2147512389" r:id="rId3"/>
    <p:sldLayoutId id="2147512390" r:id="rId4"/>
    <p:sldLayoutId id="2147512391" r:id="rId5"/>
    <p:sldLayoutId id="2147512392" r:id="rId6"/>
    <p:sldLayoutId id="2147512393" r:id="rId7"/>
    <p:sldLayoutId id="2147512394" r:id="rId8"/>
    <p:sldLayoutId id="2147512395" r:id="rId9"/>
    <p:sldLayoutId id="2147512396" r:id="rId10"/>
    <p:sldLayoutId id="2147512397"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dirty="0"/>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a:defRPr sz="1400" b="1" i="0">
                <a:latin typeface="Arial" panose="020B0604020202020204" pitchFamily="34" charset="0"/>
                <a:ea typeface="+mn-ea"/>
                <a:cs typeface="+mn-cs"/>
              </a:defRPr>
            </a:lvl1pPr>
          </a:lstStyle>
          <a:p>
            <a:pPr>
              <a:defRPr/>
            </a:pPr>
            <a:endParaRPr lang="en-US" dirty="0"/>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a:defRPr sz="1400" b="1" i="0">
                <a:latin typeface="Arial" panose="020B0604020202020204" pitchFamily="34" charset="0"/>
                <a:ea typeface="+mn-ea"/>
                <a:cs typeface="+mn-cs"/>
              </a:defRPr>
            </a:lvl1pPr>
          </a:lstStyle>
          <a:p>
            <a:pPr>
              <a:defRPr/>
            </a:pPr>
            <a:endParaRPr lang="en-US" dirty="0"/>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a:defRPr sz="2600" b="1" i="0">
                <a:solidFill>
                  <a:schemeClr val="bg1"/>
                </a:solidFill>
                <a:latin typeface="Arial" panose="020B0604020202020204" pitchFamily="34" charset="0"/>
              </a:defRPr>
            </a:lvl1pPr>
          </a:lstStyle>
          <a:p>
            <a:pPr>
              <a:defRPr/>
            </a:pPr>
            <a:fld id="{31E6D7D5-22A4-6F4D-B726-C230C9366739}" type="slidenum">
              <a:rPr lang="en-US" smtClean="0"/>
              <a:pPr>
                <a:defRPr/>
              </a:pPr>
              <a:t>‹#›</a:t>
            </a:fld>
            <a:endParaRPr lang="en-US" dirty="0"/>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extLst>
      <p:ext uri="{BB962C8B-B14F-4D97-AF65-F5344CB8AC3E}">
        <p14:creationId xmlns:p14="http://schemas.microsoft.com/office/powerpoint/2010/main" val="2066046117"/>
      </p:ext>
    </p:extLst>
  </p:cSld>
  <p:clrMap bg1="lt1" tx1="dk1" bg2="lt2" tx2="dk2" accent1="accent1" accent2="accent2" accent3="accent3" accent4="accent4" accent5="accent5" accent6="accent6" hlink="hlink" folHlink="folHlink"/>
  <p:sldLayoutIdLst>
    <p:sldLayoutId id="2147512399" r:id="rId1"/>
    <p:sldLayoutId id="2147512400" r:id="rId2"/>
    <p:sldLayoutId id="2147512401" r:id="rId3"/>
    <p:sldLayoutId id="2147512402" r:id="rId4"/>
    <p:sldLayoutId id="2147512403" r:id="rId5"/>
    <p:sldLayoutId id="2147512404" r:id="rId6"/>
    <p:sldLayoutId id="2147512405" r:id="rId7"/>
    <p:sldLayoutId id="2147512406" r:id="rId8"/>
    <p:sldLayoutId id="2147512407" r:id="rId9"/>
    <p:sldLayoutId id="2147512408" r:id="rId10"/>
    <p:sldLayoutId id="2147512409"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ＭＳ Ｐゴシック" charset="-128"/>
        </a:defRPr>
      </a:lvl3pPr>
      <a:lvl4pPr marL="1599077" indent="-228439"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dirty="0"/>
              <a:t>Click to edit Master title style</a:t>
            </a:r>
          </a:p>
        </p:txBody>
      </p:sp>
      <p:sp>
        <p:nvSpPr>
          <p:cNvPr id="3133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2CB39461-21D7-4343-A12B-705CA23C8FA3}" type="slidenum">
              <a:rPr lang="en-US" smtClean="0"/>
              <a:pPr>
                <a:defRPr/>
              </a:pPr>
              <a:t>‹#›</a:t>
            </a:fld>
            <a:endParaRPr lang="en-US" dirty="0"/>
          </a:p>
        </p:txBody>
      </p:sp>
    </p:spTree>
    <p:extLst>
      <p:ext uri="{BB962C8B-B14F-4D97-AF65-F5344CB8AC3E}">
        <p14:creationId xmlns:p14="http://schemas.microsoft.com/office/powerpoint/2010/main" val="2378239335"/>
      </p:ext>
    </p:extLst>
  </p:cSld>
  <p:clrMap bg1="lt1" tx1="dk1" bg2="lt2" tx2="dk2" accent1="accent1" accent2="accent2" accent3="accent3" accent4="accent4" accent5="accent5" accent6="accent6" hlink="hlink" folHlink="folHlink"/>
  <p:sldLayoutIdLst>
    <p:sldLayoutId id="2147512411" r:id="rId1"/>
  </p:sldLayoutIdLst>
  <p:hf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Arial" charset="0"/>
        </a:defRPr>
      </a:lvl6pPr>
      <a:lvl7pPr marL="913758" algn="ctr" rtl="0" fontAlgn="base">
        <a:spcBef>
          <a:spcPct val="0"/>
        </a:spcBef>
        <a:spcAft>
          <a:spcPct val="0"/>
        </a:spcAft>
        <a:defRPr sz="4400">
          <a:solidFill>
            <a:schemeClr val="tx2"/>
          </a:solidFill>
          <a:latin typeface="Arial" charset="0"/>
        </a:defRPr>
      </a:lvl7pPr>
      <a:lvl8pPr marL="1370639" algn="ctr" rtl="0" fontAlgn="base">
        <a:spcBef>
          <a:spcPct val="0"/>
        </a:spcBef>
        <a:spcAft>
          <a:spcPct val="0"/>
        </a:spcAft>
        <a:defRPr sz="4400">
          <a:solidFill>
            <a:schemeClr val="tx2"/>
          </a:solidFill>
          <a:latin typeface="Arial" charset="0"/>
        </a:defRPr>
      </a:lvl8pPr>
      <a:lvl9pPr marL="1827517" algn="ctr"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428" indent="-28554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2199" indent="-228439"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59907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595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5394" name="Group 2"/>
          <p:cNvGrpSpPr>
            <a:grpSpLocks/>
          </p:cNvGrpSpPr>
          <p:nvPr/>
        </p:nvGrpSpPr>
        <p:grpSpPr bwMode="auto">
          <a:xfrm>
            <a:off x="0" y="0"/>
            <a:ext cx="8478838" cy="6173788"/>
            <a:chOff x="0" y="0"/>
            <a:chExt cx="5341" cy="3889"/>
          </a:xfrm>
        </p:grpSpPr>
        <p:sp>
          <p:nvSpPr>
            <p:cNvPr id="315400"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1"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2"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3"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31" y="228600"/>
            <a:ext cx="9070975"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909030FB-453C-394E-8B8F-3AF9D29ED57D}" type="slidenum">
              <a:rPr lang="en-US"/>
              <a:pPr>
                <a:defRPr/>
              </a:pPr>
              <a:t>‹#›</a:t>
            </a:fld>
            <a:endParaRPr lang="en-US"/>
          </a:p>
        </p:txBody>
      </p:sp>
      <p:sp>
        <p:nvSpPr>
          <p:cNvPr id="17419" name="Rectangle 11"/>
          <p:cNvSpPr>
            <a:spLocks noGrp="1" noChangeArrowheads="1"/>
          </p:cNvSpPr>
          <p:nvPr>
            <p:ph type="body" idx="1"/>
          </p:nvPr>
        </p:nvSpPr>
        <p:spPr bwMode="auto">
          <a:xfrm>
            <a:off x="34931" y="1641478"/>
            <a:ext cx="9070975"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5856977"/>
      </p:ext>
    </p:extLst>
  </p:cSld>
  <p:clrMap bg1="dk2" tx1="lt1" bg2="dk1" tx2="lt2" accent1="accent1" accent2="accent2" accent3="accent3" accent4="accent4" accent5="accent5" accent6="accent6" hlink="hlink" folHlink="folHlink"/>
  <p:sldLayoutIdLst>
    <p:sldLayoutId id="2147512413" r:id="rId1"/>
    <p:sldLayoutId id="2147512414" r:id="rId2"/>
    <p:sldLayoutId id="2147512415" r:id="rId3"/>
    <p:sldLayoutId id="2147512416" r:id="rId4"/>
    <p:sldLayoutId id="2147512417" r:id="rId5"/>
    <p:sldLayoutId id="2147512418" r:id="rId6"/>
    <p:sldLayoutId id="2147512419" r:id="rId7"/>
    <p:sldLayoutId id="2147512420" r:id="rId8"/>
    <p:sldLayoutId id="2147512421" r:id="rId9"/>
    <p:sldLayoutId id="2147512422" r:id="rId10"/>
    <p:sldLayoutId id="2147512423" r:id="rId11"/>
    <p:sldLayoutId id="2147512424" r:id="rId12"/>
    <p:sldLayoutId id="2147512425"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428" indent="-285548"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2199" indent="-228439"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599077" indent="-228439"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5957" indent="-228439"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9728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2993EF7C-1EAE-0D44-9E73-13745B69FB9C}" type="slidenum">
              <a:rPr lang="en-US" altLang="zh-TW" smtClean="0"/>
              <a:pPr>
                <a:defRPr/>
              </a:pPr>
              <a:t>‹#›</a:t>
            </a:fld>
            <a:endParaRPr lang="en-US" altLang="zh-TW" dirty="0"/>
          </a:p>
        </p:txBody>
      </p:sp>
    </p:spTree>
    <p:extLst>
      <p:ext uri="{BB962C8B-B14F-4D97-AF65-F5344CB8AC3E}">
        <p14:creationId xmlns:p14="http://schemas.microsoft.com/office/powerpoint/2010/main" val="748822900"/>
      </p:ext>
    </p:extLst>
  </p:cSld>
  <p:clrMap bg1="lt1" tx1="dk1" bg2="lt2" tx2="dk2" accent1="accent1" accent2="accent2" accent3="accent3" accent4="accent4" accent5="accent5" accent6="accent6" hlink="hlink" folHlink="folHlink"/>
  <p:sldLayoutIdLst>
    <p:sldLayoutId id="2147512427" r:id="rId1"/>
    <p:sldLayoutId id="2147512428" r:id="rId2"/>
    <p:sldLayoutId id="2147512429" r:id="rId3"/>
    <p:sldLayoutId id="2147512430" r:id="rId4"/>
    <p:sldLayoutId id="2147512431" r:id="rId5"/>
    <p:sldLayoutId id="2147512432" r:id="rId6"/>
    <p:sldLayoutId id="2147512433" r:id="rId7"/>
    <p:sldLayoutId id="2147512434" r:id="rId8"/>
    <p:sldLayoutId id="2147512435" r:id="rId9"/>
    <p:sldLayoutId id="2147512436" r:id="rId10"/>
    <p:sldLayoutId id="2147512437" r:id="rId11"/>
    <p:sldLayoutId id="2147512438" r:id="rId12"/>
    <p:sldLayoutId id="2147512439" r:id="rId13"/>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1F891283-1B31-FF4E-B177-E7A2DD278F53}" type="slidenum">
              <a:rPr lang="en-US"/>
              <a:pPr>
                <a:defRPr/>
              </a:pPr>
              <a:t>‹#›</a:t>
            </a:fld>
            <a:endParaRPr lang="en-US"/>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148658"/>
      </p:ext>
    </p:extLst>
  </p:cSld>
  <p:clrMap bg1="dk2" tx1="lt1" bg2="dk1" tx2="lt2" accent1="accent1" accent2="accent2" accent3="accent3" accent4="accent4" accent5="accent5" accent6="accent6" hlink="hlink" folHlink="folHlink"/>
  <p:sldLayoutIdLst>
    <p:sldLayoutId id="214751244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94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3894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65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3665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3665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AA9E4F38-6505-2146-B5D4-D2E1DA38253B}" type="slidenum">
              <a:rPr lang="en-US" smtClean="0"/>
              <a:pPr>
                <a:defRPr/>
              </a:pPr>
              <a:t>‹#›</a:t>
            </a:fld>
            <a:endParaRPr lang="en-US" dirty="0"/>
          </a:p>
        </p:txBody>
      </p:sp>
    </p:spTree>
    <p:extLst>
      <p:ext uri="{BB962C8B-B14F-4D97-AF65-F5344CB8AC3E}">
        <p14:creationId xmlns:p14="http://schemas.microsoft.com/office/powerpoint/2010/main" val="598153"/>
      </p:ext>
    </p:extLst>
  </p:cSld>
  <p:clrMap bg1="lt1" tx1="dk1" bg2="lt2" tx2="dk2" accent1="accent1" accent2="accent2" accent3="accent3" accent4="accent4" accent5="accent5" accent6="accent6" hlink="hlink" folHlink="folHlink"/>
  <p:sldLayoutIdLst>
    <p:sldLayoutId id="2147512443" r:id="rId1"/>
    <p:sldLayoutId id="2147512444" r:id="rId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dirty="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dirty="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z="1800" smtClean="0">
                <a:cs typeface="DejaVu Sans" charset="0"/>
              </a:rPr>
              <a:pPr defTabSz="321311" eaLnBrk="0" hangingPunct="0">
                <a:buSzPct val="100000"/>
              </a:pPr>
              <a:t>‹#›</a:t>
            </a:fld>
            <a:endParaRPr lang="en-US" sz="1800" dirty="0">
              <a:cs typeface="DejaVu Sans" charset="0"/>
            </a:endParaRPr>
          </a:p>
        </p:txBody>
      </p:sp>
    </p:spTree>
    <p:extLst>
      <p:ext uri="{BB962C8B-B14F-4D97-AF65-F5344CB8AC3E}">
        <p14:creationId xmlns:p14="http://schemas.microsoft.com/office/powerpoint/2010/main" val="2341143014"/>
      </p:ext>
    </p:extLst>
  </p:cSld>
  <p:clrMap bg1="lt1" tx1="dk1" bg2="lt2" tx2="dk2" accent1="accent1" accent2="accent2" accent3="accent3" accent4="accent4" accent5="accent5" accent6="accent6" hlink="hlink" folHlink="folHlink"/>
  <p:sldLayoutIdLst>
    <p:sldLayoutId id="2147512446" r:id="rId1"/>
    <p:sldLayoutId id="2147512447" r:id="rId2"/>
    <p:sldLayoutId id="2147512448" r:id="rId3"/>
    <p:sldLayoutId id="2147512449" r:id="rId4"/>
    <p:sldLayoutId id="2147512450" r:id="rId5"/>
    <p:sldLayoutId id="2147512451" r:id="rId6"/>
    <p:sldLayoutId id="2147512452" r:id="rId7"/>
    <p:sldLayoutId id="2147512453" r:id="rId8"/>
    <p:sldLayoutId id="2147512454" r:id="rId9"/>
    <p:sldLayoutId id="2147512455" r:id="rId10"/>
    <p:sldLayoutId id="2147512456"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6041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ADA15877-30F0-C249-9DD8-BD5A90151C02}" type="slidenum">
              <a:rPr lang="en-US" smtClean="0"/>
              <a:pPr>
                <a:defRPr/>
              </a:pPr>
              <a:t>‹#›</a:t>
            </a:fld>
            <a:endParaRPr lang="en-US" dirty="0"/>
          </a:p>
        </p:txBody>
      </p:sp>
      <p:grpSp>
        <p:nvGrpSpPr>
          <p:cNvPr id="39940" name="Group 4"/>
          <p:cNvGrpSpPr>
            <a:grpSpLocks/>
          </p:cNvGrpSpPr>
          <p:nvPr/>
        </p:nvGrpSpPr>
        <p:grpSpPr bwMode="auto">
          <a:xfrm>
            <a:off x="0" y="0"/>
            <a:ext cx="9140825" cy="6850063"/>
            <a:chOff x="0" y="0"/>
            <a:chExt cx="5758" cy="4315"/>
          </a:xfrm>
        </p:grpSpPr>
        <p:grpSp>
          <p:nvGrpSpPr>
            <p:cNvPr id="39944" name="Group 5"/>
            <p:cNvGrpSpPr>
              <a:grpSpLocks/>
            </p:cNvGrpSpPr>
            <p:nvPr userDrawn="1"/>
          </p:nvGrpSpPr>
          <p:grpSpPr bwMode="auto">
            <a:xfrm>
              <a:off x="1728" y="2230"/>
              <a:ext cx="4027" cy="2085"/>
              <a:chOff x="1728" y="2230"/>
              <a:chExt cx="4027" cy="2085"/>
            </a:xfrm>
          </p:grpSpPr>
          <p:sp>
            <p:nvSpPr>
              <p:cNvPr id="604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5" charset="0"/>
                  <a:ea typeface="+mn-ea"/>
                  <a:cs typeface="+mn-cs"/>
                </a:endParaRPr>
              </a:p>
            </p:txBody>
          </p:sp>
          <p:sp>
            <p:nvSpPr>
              <p:cNvPr id="604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5" charset="0"/>
                  <a:ea typeface="+mn-ea"/>
                  <a:cs typeface="+mn-cs"/>
                </a:endParaRPr>
              </a:p>
            </p:txBody>
          </p:sp>
          <p:sp>
            <p:nvSpPr>
              <p:cNvPr id="604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5" charset="0"/>
                  <a:ea typeface="+mn-ea"/>
                  <a:cs typeface="+mn-cs"/>
                </a:endParaRPr>
              </a:p>
            </p:txBody>
          </p:sp>
          <p:sp>
            <p:nvSpPr>
              <p:cNvPr id="399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04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5" charset="0"/>
                  <a:ea typeface="+mn-ea"/>
                  <a:cs typeface="+mn-cs"/>
                </a:endParaRPr>
              </a:p>
            </p:txBody>
          </p:sp>
        </p:grpSp>
        <p:sp>
          <p:nvSpPr>
            <p:cNvPr id="604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5" charset="0"/>
                <a:ea typeface="+mn-ea"/>
                <a:cs typeface="+mn-cs"/>
              </a:endParaRPr>
            </a:p>
          </p:txBody>
        </p:sp>
        <p:sp>
          <p:nvSpPr>
            <p:cNvPr id="39946" name="Freeform 12"/>
            <p:cNvSpPr>
              <a:spLocks/>
            </p:cNvSpPr>
            <p:nvPr/>
          </p:nvSpPr>
          <p:spPr bwMode="hidden">
            <a:xfrm>
              <a:off x="0" y="0"/>
              <a:ext cx="5758" cy="1776"/>
            </a:xfrm>
            <a:custGeom>
              <a:avLst/>
              <a:gdLst>
                <a:gd name="T0" fmla="*/ 0 w 5740"/>
                <a:gd name="T1" fmla="*/ 0 h 1906"/>
                <a:gd name="T2" fmla="*/ 0 w 5740"/>
                <a:gd name="T3" fmla="*/ 9 h 1906"/>
                <a:gd name="T4" fmla="*/ 7259 w 5740"/>
                <a:gd name="T5" fmla="*/ 9 h 1906"/>
                <a:gd name="T6" fmla="*/ 72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04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3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latin typeface="Arial" panose="020B0604020202020204" pitchFamily="34" charset="0"/>
                <a:ea typeface="+mn-ea"/>
                <a:cs typeface="+mn-cs"/>
              </a:defRPr>
            </a:lvl1pPr>
          </a:lstStyle>
          <a:p>
            <a:pPr>
              <a:defRPr/>
            </a:pPr>
            <a:endParaRPr lang="en-US" dirty="0"/>
          </a:p>
        </p:txBody>
      </p:sp>
      <p:sp>
        <p:nvSpPr>
          <p:cNvPr id="604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11792" r:id="rId1"/>
    <p:sldLayoutId id="2147511793" r:id="rId2"/>
    <p:sldLayoutId id="2147511794" r:id="rId3"/>
    <p:sldLayoutId id="2147511795" r:id="rId4"/>
    <p:sldLayoutId id="2147511796" r:id="rId5"/>
    <p:sldLayoutId id="2147511797" r:id="rId6"/>
    <p:sldLayoutId id="2147511798" r:id="rId7"/>
    <p:sldLayoutId id="2147511799" r:id="rId8"/>
    <p:sldLayoutId id="2147511800" r:id="rId9"/>
    <p:sldLayoutId id="2147511801" r:id="rId10"/>
    <p:sldLayoutId id="214751180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7932663"/>
      </p:ext>
    </p:extLst>
  </p:cSld>
  <p:clrMap bg1="dk2" tx1="lt1" bg2="dk1" tx2="lt2" accent1="accent1" accent2="accent2" accent3="accent3" accent4="accent4" accent5="accent5" accent6="accent6" hlink="hlink" folHlink="folHlink"/>
  <p:sldLayoutIdLst>
    <p:sldLayoutId id="2147512458" r:id="rId1"/>
    <p:sldLayoutId id="2147512459" r:id="rId2"/>
    <p:sldLayoutId id="2147512460" r:id="rId3"/>
    <p:sldLayoutId id="2147512461" r:id="rId4"/>
    <p:sldLayoutId id="2147512462" r:id="rId5"/>
    <p:sldLayoutId id="2147512463" r:id="rId6"/>
    <p:sldLayoutId id="2147512464" r:id="rId7"/>
    <p:sldLayoutId id="2147512465" r:id="rId8"/>
    <p:sldLayoutId id="2147512466" r:id="rId9"/>
    <p:sldLayoutId id="2147512467" r:id="rId10"/>
    <p:sldLayoutId id="2147512468" r:id="rId11"/>
    <p:sldLayoutId id="2147512469" r:id="rId12"/>
    <p:sldLayoutId id="2147512470"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pPr>
                <a:defRPr/>
              </a:pPr>
              <a:t>‹#›</a:t>
            </a:fld>
            <a:endParaRPr lang="en-US"/>
          </a:p>
        </p:txBody>
      </p:sp>
    </p:spTree>
    <p:extLst>
      <p:ext uri="{BB962C8B-B14F-4D97-AF65-F5344CB8AC3E}">
        <p14:creationId xmlns:p14="http://schemas.microsoft.com/office/powerpoint/2010/main" val="1211046503"/>
      </p:ext>
    </p:extLst>
  </p:cSld>
  <p:clrMap bg1="lt1" tx1="dk1" bg2="lt2" tx2="dk2" accent1="accent1" accent2="accent2" accent3="accent3" accent4="accent4" accent5="accent5" accent6="accent6" hlink="hlink" folHlink="folHlink"/>
  <p:sldLayoutIdLst>
    <p:sldLayoutId id="2147512472" r:id="rId1"/>
    <p:sldLayoutId id="2147512473" r:id="rId2"/>
    <p:sldLayoutId id="2147512474" r:id="rId3"/>
    <p:sldLayoutId id="2147512475" r:id="rId4"/>
    <p:sldLayoutId id="2147512476" r:id="rId5"/>
    <p:sldLayoutId id="2147512477" r:id="rId6"/>
    <p:sldLayoutId id="2147512478" r:id="rId7"/>
    <p:sldLayoutId id="2147512479" r:id="rId8"/>
    <p:sldLayoutId id="2147512480" r:id="rId9"/>
    <p:sldLayoutId id="2147512481" r:id="rId10"/>
    <p:sldLayoutId id="214751248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7D8B65D0-0E33-6E42-B90F-D702B886089A}" type="slidenum">
              <a:rPr lang="en-US" smtClean="0"/>
              <a:pPr>
                <a:defRPr/>
              </a:pPr>
              <a:t>‹#›</a:t>
            </a:fld>
            <a:endParaRPr lang="en-US" dirty="0"/>
          </a:p>
        </p:txBody>
      </p:sp>
    </p:spTree>
    <p:extLst>
      <p:ext uri="{BB962C8B-B14F-4D97-AF65-F5344CB8AC3E}">
        <p14:creationId xmlns:p14="http://schemas.microsoft.com/office/powerpoint/2010/main" val="4262074084"/>
      </p:ext>
    </p:extLst>
  </p:cSld>
  <p:clrMap bg1="lt1" tx1="dk1" bg2="lt2" tx2="dk2" accent1="accent1" accent2="accent2" accent3="accent3" accent4="accent4" accent5="accent5" accent6="accent6" hlink="hlink" folHlink="folHlink"/>
  <p:sldLayoutIdLst>
    <p:sldLayoutId id="2147512486" r:id="rId1"/>
    <p:sldLayoutId id="2147512487" r:id="rId2"/>
    <p:sldLayoutId id="2147512488" r:id="rId3"/>
    <p:sldLayoutId id="2147512489" r:id="rId4"/>
    <p:sldLayoutId id="2147512490" r:id="rId5"/>
    <p:sldLayoutId id="2147512491" r:id="rId6"/>
    <p:sldLayoutId id="2147512492" r:id="rId7"/>
    <p:sldLayoutId id="2147512493" r:id="rId8"/>
    <p:sldLayoutId id="2147512494" r:id="rId9"/>
    <p:sldLayoutId id="2147512495" r:id="rId10"/>
    <p:sldLayoutId id="2147512496"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90451208"/>
      </p:ext>
    </p:extLst>
  </p:cSld>
  <p:clrMap bg1="lt1" tx1="dk1" bg2="lt2" tx2="dk2" accent1="accent1" accent2="accent2" accent3="accent3" accent4="accent4" accent5="accent5" accent6="accent6" hlink="hlink" folHlink="folHlink"/>
  <p:sldLayoutIdLst>
    <p:sldLayoutId id="2147512498" r:id="rId1"/>
    <p:sldLayoutId id="2147512499" r:id="rId2"/>
    <p:sldLayoutId id="2147512500" r:id="rId3"/>
    <p:sldLayoutId id="2147512501" r:id="rId4"/>
    <p:sldLayoutId id="2147512502" r:id="rId5"/>
    <p:sldLayoutId id="2147512503" r:id="rId6"/>
    <p:sldLayoutId id="2147512504" r:id="rId7"/>
    <p:sldLayoutId id="2147512505" r:id="rId8"/>
    <p:sldLayoutId id="2147512506" r:id="rId9"/>
    <p:sldLayoutId id="2147512507" r:id="rId10"/>
    <p:sldLayoutId id="2147512508" r:id="rId11"/>
    <p:sldLayoutId id="2147512509" r:id="rId12"/>
    <p:sldLayoutId id="214751251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b="1" i="0">
                <a:solidFill>
                  <a:srgbClr val="898989"/>
                </a:solidFill>
                <a:latin typeface="Calibri" charset="0"/>
                <a:cs typeface="Arial" panose="020B0604020202020204" pitchFamily="34" charset="0"/>
                <a:sym typeface="Arial" charset="0"/>
              </a:defRPr>
            </a:lvl1pPr>
          </a:lstStyle>
          <a:p>
            <a:pPr>
              <a:defRPr/>
            </a:pPr>
            <a:fld id="{435090FA-97C6-0F42-88D2-CF26FBEE8361}" type="datetimeFigureOut">
              <a:rPr lang="en-US" smtClean="0"/>
              <a:pPr>
                <a:defRPr/>
              </a:pPr>
              <a:t>2/16/24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b="1" i="0">
                <a:solidFill>
                  <a:prstClr val="black">
                    <a:tint val="75000"/>
                  </a:prstClr>
                </a:solidFill>
                <a:latin typeface="Calibri"/>
                <a:ea typeface="Arial" panose="020B0604020202020204" pitchFamily="34" charset="0"/>
                <a:cs typeface="Arial" panose="020B0604020202020204" pitchFamily="34" charset="0"/>
                <a:sym typeface="Aria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b="1" i="0">
                <a:solidFill>
                  <a:srgbClr val="898989"/>
                </a:solidFill>
                <a:latin typeface="Calibri" charset="0"/>
                <a:cs typeface="Arial" panose="020B0604020202020204" pitchFamily="34" charset="0"/>
                <a:sym typeface="Arial" charset="0"/>
              </a:defRPr>
            </a:lvl1pPr>
          </a:lstStyle>
          <a:p>
            <a:pPr>
              <a:defRPr/>
            </a:pPr>
            <a:fld id="{B3095FBB-E422-2242-90A7-1CA55E2A572C}" type="slidenum">
              <a:rPr lang="en-US" smtClean="0"/>
              <a:pPr>
                <a:defRPr/>
              </a:pPr>
              <a:t>‹#›</a:t>
            </a:fld>
            <a:endParaRPr lang="en-US" dirty="0"/>
          </a:p>
        </p:txBody>
      </p:sp>
    </p:spTree>
    <p:extLst>
      <p:ext uri="{BB962C8B-B14F-4D97-AF65-F5344CB8AC3E}">
        <p14:creationId xmlns:p14="http://schemas.microsoft.com/office/powerpoint/2010/main" val="508027177"/>
      </p:ext>
    </p:extLst>
  </p:cSld>
  <p:clrMap bg1="lt1" tx1="dk1" bg2="lt2" tx2="dk2" accent1="accent1" accent2="accent2" accent3="accent3" accent4="accent4" accent5="accent5" accent6="accent6" hlink="hlink" folHlink="folHlink"/>
  <p:sldLayoutIdLst>
    <p:sldLayoutId id="2147512512" r:id="rId1"/>
    <p:sldLayoutId id="2147512513" r:id="rId2"/>
    <p:sldLayoutId id="2147512514" r:id="rId3"/>
    <p:sldLayoutId id="2147512515" r:id="rId4"/>
    <p:sldLayoutId id="2147512516" r:id="rId5"/>
    <p:sldLayoutId id="2147512517" r:id="rId6"/>
    <p:sldLayoutId id="2147512518" r:id="rId7"/>
    <p:sldLayoutId id="2147512519" r:id="rId8"/>
    <p:sldLayoutId id="2147512520" r:id="rId9"/>
    <p:sldLayoutId id="2147512521" r:id="rId10"/>
    <p:sldLayoutId id="2147512522"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AAF4B70A-6D39-314B-A1F0-D5884D662B31}" type="slidenum">
              <a:rPr lang="en-US" smtClean="0"/>
              <a:pPr>
                <a:defRPr/>
              </a:pPr>
              <a:t>‹#›</a:t>
            </a:fld>
            <a:endParaRPr lang="en-US" dirty="0"/>
          </a:p>
        </p:txBody>
      </p:sp>
    </p:spTree>
    <p:extLst>
      <p:ext uri="{BB962C8B-B14F-4D97-AF65-F5344CB8AC3E}">
        <p14:creationId xmlns:p14="http://schemas.microsoft.com/office/powerpoint/2010/main" val="974849519"/>
      </p:ext>
    </p:extLst>
  </p:cSld>
  <p:clrMap bg1="dk2" tx1="lt1" bg2="dk1" tx2="lt2" accent1="accent1" accent2="accent2" accent3="accent3" accent4="accent4" accent5="accent5" accent6="accent6" hlink="hlink" folHlink="folHlink"/>
  <p:sldLayoutIdLst>
    <p:sldLayoutId id="2147512524" r:id="rId1"/>
    <p:sldLayoutId id="2147512525" r:id="rId2"/>
    <p:sldLayoutId id="2147512526" r:id="rId3"/>
    <p:sldLayoutId id="2147512527" r:id="rId4"/>
    <p:sldLayoutId id="2147512528" r:id="rId5"/>
    <p:sldLayoutId id="2147512529" r:id="rId6"/>
    <p:sldLayoutId id="2147512530" r:id="rId7"/>
    <p:sldLayoutId id="2147512531" r:id="rId8"/>
    <p:sldLayoutId id="2147512532" r:id="rId9"/>
    <p:sldLayoutId id="2147512533" r:id="rId10"/>
    <p:sldLayoutId id="214751253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099D075-7D6D-024F-B45D-57035EFCA1A3}" type="slidenum">
              <a:rPr lang="en-US"/>
              <a:pPr>
                <a:defRPr/>
              </a:pPr>
              <a:t>‹#›</a:t>
            </a:fld>
            <a:endParaRPr lang="en-US"/>
          </a:p>
        </p:txBody>
      </p:sp>
    </p:spTree>
    <p:extLst>
      <p:ext uri="{BB962C8B-B14F-4D97-AF65-F5344CB8AC3E}">
        <p14:creationId xmlns:p14="http://schemas.microsoft.com/office/powerpoint/2010/main" val="3500850810"/>
      </p:ext>
    </p:extLst>
  </p:cSld>
  <p:clrMap bg1="dk2" tx1="lt1" bg2="dk1" tx2="lt2" accent1="accent1" accent2="accent2" accent3="accent3" accent4="accent4" accent5="accent5" accent6="accent6" hlink="hlink" folHlink="folHlink"/>
  <p:sldLayoutIdLst>
    <p:sldLayoutId id="2147512536" r:id="rId1"/>
    <p:sldLayoutId id="2147512537" r:id="rId2"/>
    <p:sldLayoutId id="2147512538" r:id="rId3"/>
    <p:sldLayoutId id="2147512539" r:id="rId4"/>
    <p:sldLayoutId id="2147512540" r:id="rId5"/>
    <p:sldLayoutId id="2147512541" r:id="rId6"/>
    <p:sldLayoutId id="2147512542" r:id="rId7"/>
    <p:sldLayoutId id="2147512543" r:id="rId8"/>
    <p:sldLayoutId id="2147512544" r:id="rId9"/>
    <p:sldLayoutId id="2147512545" r:id="rId10"/>
    <p:sldLayoutId id="2147512546" r:id="rId11"/>
  </p:sldLayoutIdLst>
  <p:transition advClick="0" advTm="5000"/>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7445FE6-8F5F-B445-9B38-75D61F8283CB}" type="slidenum">
              <a:rPr lang="en-US" smtClean="0"/>
              <a:pPr>
                <a:defRPr/>
              </a:pPr>
              <a:t>‹#›</a:t>
            </a:fld>
            <a:endParaRPr lang="en-US" dirty="0"/>
          </a:p>
        </p:txBody>
      </p:sp>
    </p:spTree>
    <p:extLst>
      <p:ext uri="{BB962C8B-B14F-4D97-AF65-F5344CB8AC3E}">
        <p14:creationId xmlns:p14="http://schemas.microsoft.com/office/powerpoint/2010/main" val="538641752"/>
      </p:ext>
    </p:extLst>
  </p:cSld>
  <p:clrMap bg1="dk2" tx1="lt1" bg2="dk1" tx2="lt2" accent1="accent1" accent2="accent2" accent3="accent3" accent4="accent4" accent5="accent5" accent6="accent6" hlink="hlink" folHlink="folHlink"/>
  <p:sldLayoutIdLst>
    <p:sldLayoutId id="2147512548" r:id="rId1"/>
    <p:sldLayoutId id="2147512549" r:id="rId2"/>
    <p:sldLayoutId id="2147512550" r:id="rId3"/>
    <p:sldLayoutId id="2147512551" r:id="rId4"/>
    <p:sldLayoutId id="2147512552" r:id="rId5"/>
    <p:sldLayoutId id="2147512553" r:id="rId6"/>
    <p:sldLayoutId id="2147512554" r:id="rId7"/>
    <p:sldLayoutId id="2147512555" r:id="rId8"/>
    <p:sldLayoutId id="2147512556" r:id="rId9"/>
    <p:sldLayoutId id="2147512557" r:id="rId10"/>
    <p:sldLayoutId id="214751255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2362399008"/>
      </p:ext>
    </p:extLst>
  </p:cSld>
  <p:clrMap bg1="lt1" tx1="dk1" bg2="lt2" tx2="dk2" accent1="accent1" accent2="accent2" accent3="accent3" accent4="accent4" accent5="accent5" accent6="accent6" hlink="hlink" folHlink="folHlink"/>
  <p:sldLayoutIdLst>
    <p:sldLayoutId id="2147512560" r:id="rId1"/>
    <p:sldLayoutId id="2147512561" r:id="rId2"/>
    <p:sldLayoutId id="2147512562" r:id="rId3"/>
    <p:sldLayoutId id="2147512563" r:id="rId4"/>
    <p:sldLayoutId id="2147512564" r:id="rId5"/>
    <p:sldLayoutId id="2147512565" r:id="rId6"/>
    <p:sldLayoutId id="2147512566" r:id="rId7"/>
    <p:sldLayoutId id="2147512567" r:id="rId8"/>
    <p:sldLayoutId id="2147512568" r:id="rId9"/>
    <p:sldLayoutId id="2147512569" r:id="rId10"/>
    <p:sldLayoutId id="2147512570"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4FB8A746-AC4E-B04B-B719-B00109B78261}" type="slidenum">
              <a:rPr lang="en-US" smtClean="0"/>
              <a:pPr>
                <a:defRPr/>
              </a:pPr>
              <a:t>‹#›</a:t>
            </a:fld>
            <a:endParaRPr lang="en-US" dirty="0"/>
          </a:p>
        </p:txBody>
      </p:sp>
    </p:spTree>
    <p:extLst>
      <p:ext uri="{BB962C8B-B14F-4D97-AF65-F5344CB8AC3E}">
        <p14:creationId xmlns:p14="http://schemas.microsoft.com/office/powerpoint/2010/main" val="1349781272"/>
      </p:ext>
    </p:extLst>
  </p:cSld>
  <p:clrMap bg1="dk2" tx1="lt1" bg2="dk1" tx2="lt2" accent1="accent1" accent2="accent2" accent3="accent3" accent4="accent4" accent5="accent5" accent6="accent6" hlink="hlink" folHlink="folHlink"/>
  <p:sldLayoutIdLst>
    <p:sldLayoutId id="2147512572" r:id="rId1"/>
    <p:sldLayoutId id="2147512573" r:id="rId2"/>
    <p:sldLayoutId id="2147512574" r:id="rId3"/>
    <p:sldLayoutId id="2147512575" r:id="rId4"/>
    <p:sldLayoutId id="2147512576" r:id="rId5"/>
    <p:sldLayoutId id="2147512577" r:id="rId6"/>
    <p:sldLayoutId id="2147512578" r:id="rId7"/>
    <p:sldLayoutId id="2147512579" r:id="rId8"/>
    <p:sldLayoutId id="2147512580" r:id="rId9"/>
    <p:sldLayoutId id="2147512581" r:id="rId10"/>
    <p:sldLayoutId id="2147512582" r:id="rId11"/>
    <p:sldLayoutId id="214751258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BF59C98A-02B9-7E41-894A-08083664782E}"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11868" r:id="rId1"/>
    <p:sldLayoutId id="2147511869" r:id="rId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E63F0F31-D4FB-8248-B4DE-041C46298C0C}" type="slidenum">
              <a:rPr lang="en-US" smtClean="0"/>
              <a:pPr>
                <a:defRPr/>
              </a:pPr>
              <a:t>‹#›</a:t>
            </a:fld>
            <a:endParaRPr lang="en-US" dirty="0"/>
          </a:p>
        </p:txBody>
      </p:sp>
    </p:spTree>
    <p:extLst>
      <p:ext uri="{BB962C8B-B14F-4D97-AF65-F5344CB8AC3E}">
        <p14:creationId xmlns:p14="http://schemas.microsoft.com/office/powerpoint/2010/main" val="3307757306"/>
      </p:ext>
    </p:extLst>
  </p:cSld>
  <p:clrMap bg1="lt1" tx1="dk1" bg2="lt2" tx2="dk2" accent1="accent1" accent2="accent2" accent3="accent3" accent4="accent4" accent5="accent5" accent6="accent6" hlink="hlink" folHlink="folHlink"/>
  <p:sldLayoutIdLst>
    <p:sldLayoutId id="2147512585" r:id="rId1"/>
    <p:sldLayoutId id="2147512586" r:id="rId2"/>
    <p:sldLayoutId id="2147512587" r:id="rId3"/>
    <p:sldLayoutId id="2147512588" r:id="rId4"/>
    <p:sldLayoutId id="2147512589" r:id="rId5"/>
    <p:sldLayoutId id="2147512590" r:id="rId6"/>
    <p:sldLayoutId id="2147512591" r:id="rId7"/>
    <p:sldLayoutId id="2147512592" r:id="rId8"/>
    <p:sldLayoutId id="2147512593" r:id="rId9"/>
    <p:sldLayoutId id="2147512594" r:id="rId10"/>
    <p:sldLayoutId id="2147512595"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5F0147BE-B8C6-D344-A893-741E9858A35E}" type="slidenum">
              <a:rPr lang="en-US" smtClean="0"/>
              <a:pPr>
                <a:defRPr/>
              </a:pPr>
              <a:t>‹#›</a:t>
            </a:fld>
            <a:endParaRPr lang="en-US" dirty="0"/>
          </a:p>
        </p:txBody>
      </p:sp>
    </p:spTree>
    <p:extLst>
      <p:ext uri="{BB962C8B-B14F-4D97-AF65-F5344CB8AC3E}">
        <p14:creationId xmlns:p14="http://schemas.microsoft.com/office/powerpoint/2010/main" val="700021869"/>
      </p:ext>
    </p:extLst>
  </p:cSld>
  <p:clrMap bg1="dk2" tx1="lt1" bg2="dk1" tx2="lt2" accent1="accent1" accent2="accent2" accent3="accent3" accent4="accent4" accent5="accent5" accent6="accent6" hlink="hlink" folHlink="folHlink"/>
  <p:sldLayoutIdLst>
    <p:sldLayoutId id="2147512597" r:id="rId1"/>
    <p:sldLayoutId id="2147512598" r:id="rId2"/>
    <p:sldLayoutId id="2147512599" r:id="rId3"/>
    <p:sldLayoutId id="2147512600" r:id="rId4"/>
    <p:sldLayoutId id="2147512601" r:id="rId5"/>
    <p:sldLayoutId id="2147512602" r:id="rId6"/>
    <p:sldLayoutId id="2147512603" r:id="rId7"/>
    <p:sldLayoutId id="2147512604" r:id="rId8"/>
    <p:sldLayoutId id="2147512605" r:id="rId9"/>
    <p:sldLayoutId id="2147512606" r:id="rId10"/>
    <p:sldLayoutId id="2147512607"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008554"/>
      </p:ext>
    </p:extLst>
  </p:cSld>
  <p:clrMap bg1="lt1" tx1="dk1" bg2="lt2" tx2="dk2" accent1="accent1" accent2="accent2" accent3="accent3" accent4="accent4" accent5="accent5" accent6="accent6" hlink="hlink" folHlink="folHlink"/>
  <p:sldLayoutIdLst>
    <p:sldLayoutId id="2147512609" r:id="rId1"/>
    <p:sldLayoutId id="2147512610" r:id="rId2"/>
    <p:sldLayoutId id="2147512611" r:id="rId3"/>
    <p:sldLayoutId id="2147512612" r:id="rId4"/>
    <p:sldLayoutId id="2147512613" r:id="rId5"/>
    <p:sldLayoutId id="2147512614" r:id="rId6"/>
    <p:sldLayoutId id="2147512615" r:id="rId7"/>
    <p:sldLayoutId id="2147512616" r:id="rId8"/>
    <p:sldLayoutId id="2147512617" r:id="rId9"/>
    <p:sldLayoutId id="2147512618" r:id="rId10"/>
    <p:sldLayoutId id="2147512619" r:id="rId11"/>
  </p:sldLayoutIdLst>
  <p:txStyles>
    <p:titleStyle>
      <a:lvl1pPr algn="ctr" rtl="0" eaLnBrk="1" fontAlgn="base" hangingPunct="1">
        <a:spcBef>
          <a:spcPct val="0"/>
        </a:spcBef>
        <a:spcAft>
          <a:spcPct val="0"/>
        </a:spcAft>
        <a:defRPr sz="4400" b="1" i="0">
          <a:solidFill>
            <a:schemeClr val="bg1"/>
          </a:solidFill>
          <a:latin typeface="Arial" panose="020B0604020202020204" pitchFamily="34" charset="0"/>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EA7662A3-20FC-F142-973D-72572742F9FD}" type="slidenum">
              <a:rPr lang="en-US" smtClean="0"/>
              <a:pPr>
                <a:defRPr/>
              </a:pPr>
              <a:t>‹#›</a:t>
            </a:fld>
            <a:endParaRPr lang="en-US" dirty="0"/>
          </a:p>
        </p:txBody>
      </p:sp>
    </p:spTree>
    <p:extLst>
      <p:ext uri="{BB962C8B-B14F-4D97-AF65-F5344CB8AC3E}">
        <p14:creationId xmlns:p14="http://schemas.microsoft.com/office/powerpoint/2010/main" val="3028504519"/>
      </p:ext>
    </p:extLst>
  </p:cSld>
  <p:clrMap bg1="dk2" tx1="lt1" bg2="dk1" tx2="lt2" accent1="accent1" accent2="accent2" accent3="accent3" accent4="accent4" accent5="accent5" accent6="accent6" hlink="hlink" folHlink="folHlink"/>
  <p:sldLayoutIdLst>
    <p:sldLayoutId id="2147512621" r:id="rId1"/>
    <p:sldLayoutId id="2147512622" r:id="rId2"/>
    <p:sldLayoutId id="2147512623" r:id="rId3"/>
    <p:sldLayoutId id="2147512624" r:id="rId4"/>
    <p:sldLayoutId id="2147512625" r:id="rId5"/>
    <p:sldLayoutId id="2147512626" r:id="rId6"/>
    <p:sldLayoutId id="2147512627" r:id="rId7"/>
    <p:sldLayoutId id="2147512628" r:id="rId8"/>
    <p:sldLayoutId id="2147512629" r:id="rId9"/>
    <p:sldLayoutId id="2147512630" r:id="rId10"/>
    <p:sldLayoutId id="2147512631"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545878A-AC4C-CD42-97F5-6ABF71E5AB85}" type="slidenum">
              <a:rPr lang="en-US" smtClean="0"/>
              <a:pPr>
                <a:defRPr/>
              </a:pPr>
              <a:t>‹#›</a:t>
            </a:fld>
            <a:endParaRPr lang="en-US" dirty="0"/>
          </a:p>
        </p:txBody>
      </p:sp>
    </p:spTree>
    <p:extLst>
      <p:ext uri="{BB962C8B-B14F-4D97-AF65-F5344CB8AC3E}">
        <p14:creationId xmlns:p14="http://schemas.microsoft.com/office/powerpoint/2010/main" val="1974856608"/>
      </p:ext>
    </p:extLst>
  </p:cSld>
  <p:clrMap bg1="lt1" tx1="dk1" bg2="lt2" tx2="dk2" accent1="accent1" accent2="accent2" accent3="accent3" accent4="accent4" accent5="accent5" accent6="accent6" hlink="hlink" folHlink="folHlink"/>
  <p:sldLayoutIdLst>
    <p:sldLayoutId id="2147512633" r:id="rId1"/>
    <p:sldLayoutId id="2147512634" r:id="rId2"/>
    <p:sldLayoutId id="2147512635" r:id="rId3"/>
    <p:sldLayoutId id="2147512636" r:id="rId4"/>
    <p:sldLayoutId id="2147512637" r:id="rId5"/>
    <p:sldLayoutId id="2147512638" r:id="rId6"/>
    <p:sldLayoutId id="2147512639" r:id="rId7"/>
    <p:sldLayoutId id="2147512640" r:id="rId8"/>
    <p:sldLayoutId id="2147512641" r:id="rId9"/>
    <p:sldLayoutId id="2147512642" r:id="rId10"/>
    <p:sldLayoutId id="2147512643" r:id="rId11"/>
  </p:sldLayoutIdLst>
  <p:transition/>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Wingdings" charset="0"/>
        <a:buChar char="ü"/>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Font typeface="Wingdings" charset="0"/>
        <a:buChar char="ü"/>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BF59C98A-02B9-7E41-894A-08083664782E}" type="slidenum">
              <a:rPr lang="en-US" smtClean="0"/>
              <a:pPr>
                <a:defRPr/>
              </a:pPr>
              <a:t>‹#›</a:t>
            </a:fld>
            <a:endParaRPr lang="en-US" dirty="0"/>
          </a:p>
        </p:txBody>
      </p:sp>
    </p:spTree>
    <p:extLst>
      <p:ext uri="{BB962C8B-B14F-4D97-AF65-F5344CB8AC3E}">
        <p14:creationId xmlns:p14="http://schemas.microsoft.com/office/powerpoint/2010/main" val="1816825675"/>
      </p:ext>
    </p:extLst>
  </p:cSld>
  <p:clrMap bg1="lt1" tx1="dk1" bg2="lt2" tx2="dk2" accent1="accent1" accent2="accent2" accent3="accent3" accent4="accent4" accent5="accent5" accent6="accent6" hlink="hlink" folHlink="folHlink"/>
  <p:sldLayoutIdLst>
    <p:sldLayoutId id="2147512645" r:id="rId1"/>
    <p:sldLayoutId id="2147512646" r:id="rId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0"/>
            <a:ext cx="9132888" cy="6845300"/>
            <a:chOff x="0" y="0"/>
            <a:chExt cx="5753" cy="4312"/>
          </a:xfrm>
        </p:grpSpPr>
        <p:sp>
          <p:nvSpPr>
            <p:cNvPr id="5632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grpSp>
          <p:nvGrpSpPr>
            <p:cNvPr id="5632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b="1" i="0" dirty="0">
                  <a:solidFill>
                    <a:srgbClr val="FFFFFF"/>
                  </a:solidFill>
                  <a:latin typeface="Arial" panose="020B0604020202020204" pitchFamily="34" charset="0"/>
                  <a:ea typeface="+mn-ea"/>
                  <a:cs typeface="+mn-cs"/>
                </a:endParaRPr>
              </a:p>
            </p:txBody>
          </p:sp>
          <p:sp>
            <p:nvSpPr>
              <p:cNvPr id="5633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3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3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3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3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3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3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3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5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5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5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5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6327" name="Group 28"/>
            <p:cNvGrpSpPr>
              <a:grpSpLocks/>
            </p:cNvGrpSpPr>
            <p:nvPr/>
          </p:nvGrpSpPr>
          <p:grpSpPr bwMode="auto">
            <a:xfrm>
              <a:off x="0" y="0"/>
              <a:ext cx="1246" cy="1232"/>
              <a:chOff x="0" y="0"/>
              <a:chExt cx="1246" cy="1232"/>
            </a:xfrm>
          </p:grpSpPr>
          <p:sp>
            <p:nvSpPr>
              <p:cNvPr id="5632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sp>
            <p:nvSpPr>
              <p:cNvPr id="5632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sp>
            <p:nvSpPr>
              <p:cNvPr id="5633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grpSp>
      </p:grpSp>
      <p:sp>
        <p:nvSpPr>
          <p:cNvPr id="71683" name="Text Box 32"/>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i="0" dirty="0">
                <a:solidFill>
                  <a:srgbClr val="FFFFFF"/>
                </a:solidFill>
                <a:latin typeface="Arial" panose="020B0604020202020204" pitchFamily="34" charset="0"/>
              </a:rPr>
              <a:t>©2003 TBBMI</a:t>
            </a:r>
          </a:p>
        </p:txBody>
      </p:sp>
      <p:sp>
        <p:nvSpPr>
          <p:cNvPr id="11984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3768100407"/>
      </p:ext>
    </p:extLst>
  </p:cSld>
  <p:clrMap bg1="dk2" tx1="lt1" bg2="dk1" tx2="lt2" accent1="accent1" accent2="accent2" accent3="accent3" accent4="accent4" accent5="accent5" accent6="accent6" hlink="hlink" folHlink="folHlink"/>
  <p:sldLayoutIdLst>
    <p:sldLayoutId id="2147512648" r:id="rId1"/>
    <p:sldLayoutId id="2147512649" r:id="rId2"/>
    <p:sldLayoutId id="2147512650" r:id="rId3"/>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charset="0"/>
              </a:rPr>
              <a:t> DRESSING</a:t>
            </a:r>
          </a:p>
          <a:p>
            <a:pPr algn="l">
              <a:defRPr/>
            </a:pPr>
            <a:r>
              <a:rPr lang="en-US" sz="2000" b="1">
                <a:solidFill>
                  <a:srgbClr val="FFD34A"/>
                </a:solidFill>
                <a:latin typeface="Times" charset="0"/>
              </a:rPr>
              <a:t>        THE                                    </a:t>
            </a:r>
          </a:p>
          <a:p>
            <a:pPr algn="l">
              <a:defRPr/>
            </a:pPr>
            <a:r>
              <a:rPr lang="en-US" sz="2000" b="1">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dirty="0">
                <a:solidFill>
                  <a:srgbClr val="FFFFFF"/>
                </a:solidFill>
                <a:latin typeface="Arial" panose="020B0604020202020204" pitchFamily="34"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3866024087"/>
      </p:ext>
    </p:extLst>
  </p:cSld>
  <p:clrMap bg1="dk2" tx1="lt1" bg2="dk1" tx2="lt2" accent1="accent1" accent2="accent2" accent3="accent3" accent4="accent4" accent5="accent5" accent6="accent6" hlink="hlink" folHlink="folHlink"/>
  <p:sldLayoutIdLst>
    <p:sldLayoutId id="2147512652" r:id="rId1"/>
    <p:sldLayoutId id="2147512653" r:id="rId2"/>
    <p:sldLayoutId id="2147512654" r:id="rId3"/>
    <p:sldLayoutId id="2147512655" r:id="rId4"/>
    <p:sldLayoutId id="2147512656" r:id="rId5"/>
    <p:sldLayoutId id="2147512657" r:id="rId6"/>
    <p:sldLayoutId id="2147512658" r:id="rId7"/>
    <p:sldLayoutId id="2147512659" r:id="rId8"/>
    <p:sldLayoutId id="2147512660" r:id="rId9"/>
    <p:sldLayoutId id="2147512661" r:id="rId10"/>
    <p:sldLayoutId id="2147512662"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4"/>
          <p:cNvSpPr txBox="1">
            <a:spLocks noChangeArrowheads="1"/>
          </p:cNvSpPr>
          <p:nvPr userDrawn="1"/>
        </p:nvSpPr>
        <p:spPr bwMode="auto">
          <a:xfrm>
            <a:off x="285561" y="6518990"/>
            <a:ext cx="99097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1000" b="1" i="0" dirty="0">
                <a:solidFill>
                  <a:srgbClr val="FFFFFF"/>
                </a:solidFill>
                <a:latin typeface="Arial" panose="020B0604020202020204" pitchFamily="34" charset="0"/>
              </a:rPr>
              <a:t>©20</a:t>
            </a:r>
            <a:r>
              <a:rPr lang="ar-LB" sz="1000" b="1" i="0" dirty="0">
                <a:solidFill>
                  <a:srgbClr val="FFFFFF"/>
                </a:solidFill>
                <a:latin typeface="Arial" panose="020B0604020202020204" pitchFamily="34" charset="0"/>
              </a:rPr>
              <a:t>23</a:t>
            </a:r>
            <a:r>
              <a:rPr lang="en-US" sz="1000" b="1" i="0" dirty="0">
                <a:solidFill>
                  <a:srgbClr val="FFFFFF"/>
                </a:solidFill>
                <a:latin typeface="Arial" panose="020B0604020202020204" pitchFamily="34" charset="0"/>
              </a:rPr>
              <a:t> TBBMI</a:t>
            </a:r>
          </a:p>
        </p:txBody>
      </p:sp>
      <p:sp>
        <p:nvSpPr>
          <p:cNvPr id="1028" name="Rectangle 35"/>
          <p:cNvSpPr>
            <a:spLocks noChangeArrowheads="1"/>
          </p:cNvSpPr>
          <p:nvPr userDrawn="1"/>
        </p:nvSpPr>
        <p:spPr bwMode="auto">
          <a:xfrm>
            <a:off x="7602538" y="6520577"/>
            <a:ext cx="60144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r>
              <a:rPr lang="en-US" sz="1000" b="1" i="0" dirty="0">
                <a:solidFill>
                  <a:schemeClr val="tx1"/>
                </a:solidFill>
                <a:cs typeface="Arial" panose="020B0604020202020204" pitchFamily="34" charset="0"/>
              </a:rPr>
              <a:t>9.65.01.</a:t>
            </a:r>
          </a:p>
        </p:txBody>
      </p:sp>
    </p:spTree>
    <p:extLst>
      <p:ext uri="{BB962C8B-B14F-4D97-AF65-F5344CB8AC3E}">
        <p14:creationId xmlns:p14="http://schemas.microsoft.com/office/powerpoint/2010/main" val="1073213984"/>
      </p:ext>
    </p:extLst>
  </p:cSld>
  <p:clrMap bg1="dk2" tx1="lt1" bg2="dk1" tx2="lt2" accent1="accent1" accent2="accent2" accent3="accent3" accent4="accent4" accent5="accent5" accent6="accent6" hlink="hlink" folHlink="folHlink"/>
  <p:sldLayoutIdLst>
    <p:sldLayoutId id="2147512664" r:id="rId1"/>
    <p:sldLayoutId id="2147512665" r:id="rId2"/>
    <p:sldLayoutId id="2147512666" r:id="rId3"/>
    <p:sldLayoutId id="2147512667" r:id="rId4"/>
    <p:sldLayoutId id="2147512668" r:id="rId5"/>
    <p:sldLayoutId id="2147512669" r:id="rId6"/>
    <p:sldLayoutId id="2147512670" r:id="rId7"/>
    <p:sldLayoutId id="2147512671" r:id="rId8"/>
    <p:sldLayoutId id="2147512672" r:id="rId9"/>
    <p:sldLayoutId id="2147512673" r:id="rId10"/>
    <p:sldLayoutId id="214751267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0834" name="Group 31"/>
          <p:cNvGrpSpPr>
            <a:grpSpLocks/>
          </p:cNvGrpSpPr>
          <p:nvPr/>
        </p:nvGrpSpPr>
        <p:grpSpPr bwMode="auto">
          <a:xfrm>
            <a:off x="0" y="0"/>
            <a:ext cx="9132888" cy="6845300"/>
            <a:chOff x="0" y="0"/>
            <a:chExt cx="5753" cy="4312"/>
          </a:xfrm>
        </p:grpSpPr>
        <p:sp>
          <p:nvSpPr>
            <p:cNvPr id="1208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nvGrpSpPr>
            <p:cNvPr id="1208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1" i="0" dirty="0">
                  <a:solidFill>
                    <a:srgbClr val="FFA27C"/>
                  </a:solidFill>
                  <a:latin typeface="Arial" panose="020B0604020202020204" pitchFamily="34" charset="0"/>
                </a:endParaRPr>
              </a:p>
            </p:txBody>
          </p:sp>
          <p:sp>
            <p:nvSpPr>
              <p:cNvPr id="1208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20839" name="Group 30"/>
            <p:cNvGrpSpPr>
              <a:grpSpLocks/>
            </p:cNvGrpSpPr>
            <p:nvPr/>
          </p:nvGrpSpPr>
          <p:grpSpPr bwMode="auto">
            <a:xfrm>
              <a:off x="0" y="0"/>
              <a:ext cx="1246" cy="1232"/>
              <a:chOff x="0" y="0"/>
              <a:chExt cx="1246" cy="1232"/>
            </a:xfrm>
          </p:grpSpPr>
          <p:sp>
            <p:nvSpPr>
              <p:cNvPr id="1208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1208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1208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000" b="1" i="0" dirty="0">
                <a:solidFill>
                  <a:srgbClr val="FFFFFF"/>
                </a:solidFill>
                <a:latin typeface="Arial" panose="020B0604020202020204" pitchFamily="34" charset="0"/>
              </a:rPr>
              <a:t>©2006 TBBMI</a:t>
            </a:r>
          </a:p>
        </p:txBody>
      </p:sp>
      <p:sp>
        <p:nvSpPr>
          <p:cNvPr id="1208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r>
              <a:rPr lang="en-US" sz="1000" b="1" i="0" dirty="0">
                <a:solidFill>
                  <a:srgbClr val="FFFFFF"/>
                </a:solidFill>
                <a:latin typeface="Arial" panose="020B0604020202020204" pitchFamily="34" charset="0"/>
                <a:cs typeface="Arial" panose="020B0604020202020204" pitchFamily="34" charset="0"/>
              </a:rPr>
              <a:t>9.65.01.</a:t>
            </a:r>
          </a:p>
        </p:txBody>
      </p:sp>
    </p:spTree>
    <p:extLst>
      <p:ext uri="{BB962C8B-B14F-4D97-AF65-F5344CB8AC3E}">
        <p14:creationId xmlns:p14="http://schemas.microsoft.com/office/powerpoint/2010/main" val="4098584358"/>
      </p:ext>
    </p:extLst>
  </p:cSld>
  <p:clrMap bg1="dk2" tx1="lt1" bg2="dk1" tx2="lt2" accent1="accent1" accent2="accent2" accent3="accent3" accent4="accent4" accent5="accent5" accent6="accent6" hlink="hlink" folHlink="folHlink"/>
  <p:sldLayoutIdLst>
    <p:sldLayoutId id="2147512680" r:id="rId1"/>
    <p:sldLayoutId id="2147512681" r:id="rId2"/>
    <p:sldLayoutId id="2147512682" r:id="rId3"/>
    <p:sldLayoutId id="2147512683" r:id="rId4"/>
    <p:sldLayoutId id="2147512684" r:id="rId5"/>
    <p:sldLayoutId id="2147512685" r:id="rId6"/>
    <p:sldLayoutId id="2147512686" r:id="rId7"/>
    <p:sldLayoutId id="2147512687" r:id="rId8"/>
    <p:sldLayoutId id="2147512688" r:id="rId9"/>
    <p:sldLayoutId id="2147512689" r:id="rId10"/>
    <p:sldLayoutId id="2147512690"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9395"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9ED141E3-9952-C548-BCB7-60763D886130}" type="slidenum">
              <a:rPr lang="en-US" smtClean="0"/>
              <a:pPr>
                <a:defRPr/>
              </a:pPr>
              <a:t>‹#›</a:t>
            </a:fld>
            <a:endParaRPr lang="en-US" dirty="0"/>
          </a:p>
        </p:txBody>
      </p:sp>
      <p:sp>
        <p:nvSpPr>
          <p:cNvPr id="59398"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399"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59400" name="Group 8"/>
          <p:cNvGrpSpPr>
            <a:grpSpLocks/>
          </p:cNvGrpSpPr>
          <p:nvPr/>
        </p:nvGrpSpPr>
        <p:grpSpPr bwMode="auto">
          <a:xfrm>
            <a:off x="228600" y="457200"/>
            <a:ext cx="1246188" cy="1371600"/>
            <a:chOff x="144" y="288"/>
            <a:chExt cx="785" cy="864"/>
          </a:xfrm>
        </p:grpSpPr>
        <p:sp>
          <p:nvSpPr>
            <p:cNvPr id="59402"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3"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4"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5"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6"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7"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8"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9"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10"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11"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12"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13"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14"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511808" r:id="rId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F441EA5-53B7-CF40-9490-162FDAB89A60}" type="slidenum">
              <a:rPr lang="en-US" smtClean="0"/>
              <a:pPr>
                <a:defRPr/>
              </a:pPr>
              <a:t>‹#›</a:t>
            </a:fld>
            <a:endParaRPr lang="en-US" dirty="0"/>
          </a:p>
        </p:txBody>
      </p:sp>
    </p:spTree>
    <p:extLst>
      <p:ext uri="{BB962C8B-B14F-4D97-AF65-F5344CB8AC3E}">
        <p14:creationId xmlns:p14="http://schemas.microsoft.com/office/powerpoint/2010/main" val="1225594773"/>
      </p:ext>
    </p:extLst>
  </p:cSld>
  <p:clrMap bg1="dk2" tx1="lt1" bg2="dk1" tx2="lt2" accent1="accent1" accent2="accent2" accent3="accent3" accent4="accent4" accent5="accent5" accent6="accent6" hlink="hlink" folHlink="folHlink"/>
  <p:sldLayoutIdLst>
    <p:sldLayoutId id="2147512692" r:id="rId1"/>
    <p:sldLayoutId id="2147512693" r:id="rId2"/>
    <p:sldLayoutId id="2147512694" r:id="rId3"/>
    <p:sldLayoutId id="2147512695" r:id="rId4"/>
    <p:sldLayoutId id="2147512696" r:id="rId5"/>
    <p:sldLayoutId id="2147512697" r:id="rId6"/>
    <p:sldLayoutId id="2147512698" r:id="rId7"/>
    <p:sldLayoutId id="2147512699" r:id="rId8"/>
    <p:sldLayoutId id="2147512700" r:id="rId9"/>
    <p:sldLayoutId id="2147512701" r:id="rId10"/>
    <p:sldLayoutId id="214751270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23F3E83-B33F-5B46-9000-C121FB545998}" type="slidenum">
              <a:rPr lang="en-US"/>
              <a:pPr>
                <a:defRPr/>
              </a:pPr>
              <a:t>‹#›</a:t>
            </a:fld>
            <a:endParaRPr lang="en-US"/>
          </a:p>
        </p:txBody>
      </p:sp>
    </p:spTree>
    <p:extLst>
      <p:ext uri="{BB962C8B-B14F-4D97-AF65-F5344CB8AC3E}">
        <p14:creationId xmlns:p14="http://schemas.microsoft.com/office/powerpoint/2010/main" val="4068844321"/>
      </p:ext>
    </p:extLst>
  </p:cSld>
  <p:clrMap bg1="lt1" tx1="dk1" bg2="lt2" tx2="dk2" accent1="accent1" accent2="accent2" accent3="accent3" accent4="accent4" accent5="accent5" accent6="accent6" hlink="hlink" folHlink="folHlink"/>
  <p:sldLayoutIdLst>
    <p:sldLayoutId id="2147512704" r:id="rId1"/>
    <p:sldLayoutId id="2147512705" r:id="rId2"/>
    <p:sldLayoutId id="2147512706" r:id="rId3"/>
    <p:sldLayoutId id="2147512707" r:id="rId4"/>
    <p:sldLayoutId id="2147512708" r:id="rId5"/>
    <p:sldLayoutId id="2147512709" r:id="rId6"/>
    <p:sldLayoutId id="2147512710" r:id="rId7"/>
    <p:sldLayoutId id="2147512711" r:id="rId8"/>
    <p:sldLayoutId id="2147512712" r:id="rId9"/>
    <p:sldLayoutId id="2147512713" r:id="rId10"/>
    <p:sldLayoutId id="214751271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solidFill>
                  <a:srgbClr val="000000"/>
                </a:solidFill>
                <a:cs typeface="ＭＳ Ｐゴシック" charset="0"/>
              </a:rPr>
              <a:pPr>
                <a:defRPr/>
              </a:pPr>
              <a:t>‹#›</a:t>
            </a:fld>
            <a:endParaRPr lang="en-US">
              <a:solidFill>
                <a:srgbClr val="000000"/>
              </a:solidFill>
              <a:cs typeface="ＭＳ Ｐゴシック" charset="0"/>
            </a:endParaRPr>
          </a:p>
        </p:txBody>
      </p:sp>
    </p:spTree>
    <p:extLst>
      <p:ext uri="{BB962C8B-B14F-4D97-AF65-F5344CB8AC3E}">
        <p14:creationId xmlns:p14="http://schemas.microsoft.com/office/powerpoint/2010/main" val="2670101169"/>
      </p:ext>
    </p:extLst>
  </p:cSld>
  <p:clrMap bg1="lt1" tx1="dk1" bg2="lt2" tx2="dk2" accent1="accent1" accent2="accent2" accent3="accent3" accent4="accent4" accent5="accent5" accent6="accent6" hlink="hlink" folHlink="folHlink"/>
  <p:sldLayoutIdLst>
    <p:sldLayoutId id="2147512716" r:id="rId1"/>
    <p:sldLayoutId id="2147512717" r:id="rId2"/>
    <p:sldLayoutId id="2147512718" r:id="rId3"/>
    <p:sldLayoutId id="2147512719" r:id="rId4"/>
    <p:sldLayoutId id="2147512720" r:id="rId5"/>
    <p:sldLayoutId id="2147512721" r:id="rId6"/>
    <p:sldLayoutId id="2147512722" r:id="rId7"/>
    <p:sldLayoutId id="2147512723" r:id="rId8"/>
    <p:sldLayoutId id="2147512724" r:id="rId9"/>
    <p:sldLayoutId id="2147512725" r:id="rId10"/>
    <p:sldLayoutId id="214751272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EA7662A3-20FC-F142-973D-72572742F9FD}" type="slidenum">
              <a:rPr lang="en-US" smtClean="0"/>
              <a:pPr>
                <a:defRPr/>
              </a:pPr>
              <a:t>‹#›</a:t>
            </a:fld>
            <a:endParaRPr lang="en-US" dirty="0"/>
          </a:p>
        </p:txBody>
      </p:sp>
    </p:spTree>
    <p:extLst>
      <p:ext uri="{BB962C8B-B14F-4D97-AF65-F5344CB8AC3E}">
        <p14:creationId xmlns:p14="http://schemas.microsoft.com/office/powerpoint/2010/main" val="3561768482"/>
      </p:ext>
    </p:extLst>
  </p:cSld>
  <p:clrMap bg1="dk2" tx1="lt1" bg2="dk1" tx2="lt2" accent1="accent1" accent2="accent2" accent3="accent3" accent4="accent4" accent5="accent5" accent6="accent6" hlink="hlink" folHlink="folHlink"/>
  <p:sldLayoutIdLst>
    <p:sldLayoutId id="2147512728" r:id="rId1"/>
    <p:sldLayoutId id="2147512729" r:id="rId2"/>
    <p:sldLayoutId id="2147512730" r:id="rId3"/>
    <p:sldLayoutId id="2147512731" r:id="rId4"/>
    <p:sldLayoutId id="2147512732" r:id="rId5"/>
    <p:sldLayoutId id="2147512733" r:id="rId6"/>
    <p:sldLayoutId id="2147512734" r:id="rId7"/>
    <p:sldLayoutId id="2147512735" r:id="rId8"/>
    <p:sldLayoutId id="2147512736" r:id="rId9"/>
    <p:sldLayoutId id="2147512737" r:id="rId10"/>
    <p:sldLayoutId id="214751273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D2B61E63-2D9D-2A42-BE44-0A780397CB0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11871"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96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F61826D8-F130-D74B-8652-E21A9DCAE16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11872" r:id="rId1"/>
    <p:sldLayoutId id="2147511873" r:id="rId2"/>
    <p:sldLayoutId id="2147511874" r:id="rId3"/>
    <p:sldLayoutId id="2147511875" r:id="rId4"/>
    <p:sldLayoutId id="2147511876" r:id="rId5"/>
    <p:sldLayoutId id="2147511877" r:id="rId6"/>
    <p:sldLayoutId id="2147511878" r:id="rId7"/>
    <p:sldLayoutId id="2147511879" r:id="rId8"/>
    <p:sldLayoutId id="2147511880" r:id="rId9"/>
    <p:sldLayoutId id="2147511881" r:id="rId10"/>
    <p:sldLayoutId id="214751188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4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FA92780-F089-C448-A2F8-847B052A3B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963" r:id="rId1"/>
    <p:sldLayoutId id="2147511964"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73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69DED59E-2A40-F748-A0E2-8ACEE795DB0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11965" r:id="rId1"/>
    <p:sldLayoutId id="2147511966" r:id="rId2"/>
    <p:sldLayoutId id="2147511967" r:id="rId3"/>
    <p:sldLayoutId id="2147511968" r:id="rId4"/>
    <p:sldLayoutId id="2147511969" r:id="rId5"/>
    <p:sldLayoutId id="2147511970" r:id="rId6"/>
    <p:sldLayoutId id="2147511971" r:id="rId7"/>
    <p:sldLayoutId id="2147511972" r:id="rId8"/>
    <p:sldLayoutId id="2147511973" r:id="rId9"/>
    <p:sldLayoutId id="2147511974" r:id="rId10"/>
    <p:sldLayoutId id="2147511975" r:id="rId11"/>
    <p:sldLayoutId id="2147511976" r:id="rId1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99.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31.xml"/></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3.xml"/><Relationship Id="rId1" Type="http://schemas.openxmlformats.org/officeDocument/2006/relationships/slideLayout" Target="../slideLayouts/slideLayout98.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4.xml"/><Relationship Id="rId1" Type="http://schemas.openxmlformats.org/officeDocument/2006/relationships/slideLayout" Target="../slideLayouts/slideLayout98.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5.xml"/><Relationship Id="rId1" Type="http://schemas.openxmlformats.org/officeDocument/2006/relationships/slideLayout" Target="../slideLayouts/slideLayout98.xml"/></Relationships>
</file>

<file path=ppt/slides/_rels/slide10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6.xml"/><Relationship Id="rId1" Type="http://schemas.openxmlformats.org/officeDocument/2006/relationships/slideLayout" Target="../slideLayouts/slideLayout98.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7.xml"/><Relationship Id="rId1" Type="http://schemas.openxmlformats.org/officeDocument/2006/relationships/slideLayout" Target="../slideLayouts/slideLayout98.xml"/></Relationships>
</file>

<file path=ppt/slides/_rels/slide10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8.xml"/><Relationship Id="rId1" Type="http://schemas.openxmlformats.org/officeDocument/2006/relationships/slideLayout" Target="../slideLayouts/slideLayout98.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9.xml"/><Relationship Id="rId1" Type="http://schemas.openxmlformats.org/officeDocument/2006/relationships/slideLayout" Target="../slideLayouts/slideLayout98.xml"/></Relationships>
</file>

<file path=ppt/slides/_rels/slide10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0.xml"/><Relationship Id="rId1" Type="http://schemas.openxmlformats.org/officeDocument/2006/relationships/slideLayout" Target="../slideLayouts/slideLayout98.xml"/></Relationships>
</file>

<file path=ppt/slides/_rels/slide10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1.xml"/><Relationship Id="rId1" Type="http://schemas.openxmlformats.org/officeDocument/2006/relationships/slideLayout" Target="../slideLayouts/slideLayout98.xml"/></Relationships>
</file>

<file path=ppt/slides/_rels/slide10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2.xml"/><Relationship Id="rId1" Type="http://schemas.openxmlformats.org/officeDocument/2006/relationships/slideLayout" Target="../slideLayouts/slideLayout98.xml"/><Relationship Id="rId4" Type="http://schemas.openxmlformats.org/officeDocument/2006/relationships/image" Target="../media/image99.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15.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3.xml"/><Relationship Id="rId1" Type="http://schemas.openxmlformats.org/officeDocument/2006/relationships/slideLayout" Target="../slideLayouts/slideLayout98.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4.xml"/><Relationship Id="rId1" Type="http://schemas.openxmlformats.org/officeDocument/2006/relationships/slideLayout" Target="../slideLayouts/slideLayout3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6.xml"/><Relationship Id="rId1" Type="http://schemas.openxmlformats.org/officeDocument/2006/relationships/slideLayout" Target="../slideLayouts/slideLayout7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7.xml"/><Relationship Id="rId1" Type="http://schemas.openxmlformats.org/officeDocument/2006/relationships/slideLayout" Target="../slideLayouts/slideLayout134.xml"/><Relationship Id="rId4" Type="http://schemas.openxmlformats.org/officeDocument/2006/relationships/image" Target="../media/image103.jpeg"/></Relationships>
</file>

<file path=ppt/slides/_rels/slide11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8.xml"/><Relationship Id="rId1" Type="http://schemas.openxmlformats.org/officeDocument/2006/relationships/slideLayout" Target="../slideLayouts/slideLayout134.xml"/></Relationships>
</file>

<file path=ppt/slides/_rels/slide11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9.xml"/><Relationship Id="rId1" Type="http://schemas.openxmlformats.org/officeDocument/2006/relationships/slideLayout" Target="../slideLayouts/slideLayout29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0.xml"/><Relationship Id="rId1" Type="http://schemas.openxmlformats.org/officeDocument/2006/relationships/slideLayout" Target="../slideLayouts/slideLayout134.xml"/><Relationship Id="rId4" Type="http://schemas.openxmlformats.org/officeDocument/2006/relationships/image" Target="../media/image107.jpe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5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5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2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12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5.xml"/><Relationship Id="rId1" Type="http://schemas.openxmlformats.org/officeDocument/2006/relationships/slideLayout" Target="../slideLayouts/slideLayout65.xml"/><Relationship Id="rId4" Type="http://schemas.openxmlformats.org/officeDocument/2006/relationships/image" Target="../media/image114.png"/></Relationships>
</file>

<file path=ppt/slides/_rels/slide12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34.xml"/></Relationships>
</file>

<file path=ppt/slides/_rels/slide12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116.xml"/><Relationship Id="rId1" Type="http://schemas.openxmlformats.org/officeDocument/2006/relationships/slideLayout" Target="../slideLayouts/slideLayout13.xml"/><Relationship Id="rId4" Type="http://schemas.openxmlformats.org/officeDocument/2006/relationships/image" Target="../media/image117.emf"/></Relationships>
</file>

<file path=ppt/slides/_rels/slide12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10.xml"/></Relationships>
</file>

<file path=ppt/slides/_rels/slide12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119.xml"/><Relationship Id="rId1" Type="http://schemas.openxmlformats.org/officeDocument/2006/relationships/slideLayout" Target="../slideLayouts/slideLayout215.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129.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2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2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21.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21.xml"/></Relationships>
</file>

<file path=ppt/slides/_rels/slide13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4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4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4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53.xml"/></Relationships>
</file>

<file path=ppt/slides/_rels/slide14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5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1.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91.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53.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5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15.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36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8.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364.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359.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360.xml"/><Relationship Id="rId4" Type="http://schemas.openxmlformats.org/officeDocument/2006/relationships/image" Target="../media/image38.gif"/></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80.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371.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91.xml"/><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8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383.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39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0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7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498.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49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5.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71.xml"/><Relationship Id="rId4" Type="http://schemas.openxmlformats.org/officeDocument/2006/relationships/image" Target="../media/image49.emf"/></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475.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475.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69.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486.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71.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44.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71.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99.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426.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428.xml"/><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426.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426.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429.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426.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428.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16.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426.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426.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429.xml"/><Relationship Id="rId5" Type="http://schemas.openxmlformats.org/officeDocument/2006/relationships/image" Target="../media/image70.pn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429.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426.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428.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426.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426.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429.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43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04.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54.xml"/><Relationship Id="rId1" Type="http://schemas.openxmlformats.org/officeDocument/2006/relationships/slideLayout" Target="../slideLayouts/slideLayout448.xml"/></Relationships>
</file>

<file path=ppt/slides/_rels/slide62.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55.xml"/><Relationship Id="rId1" Type="http://schemas.openxmlformats.org/officeDocument/2006/relationships/slideLayout" Target="../slideLayouts/slideLayout44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4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4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4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4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4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4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4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9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4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4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4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4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4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4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4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4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4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4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85.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73.xml"/><Relationship Id="rId1" Type="http://schemas.openxmlformats.org/officeDocument/2006/relationships/slideLayout" Target="../slideLayouts/slideLayout44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5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5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5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5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5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5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5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5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5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3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53.xml"/></Relationships>
</file>

<file path=ppt/slides/_rels/slide9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4.xml"/><Relationship Id="rId1" Type="http://schemas.openxmlformats.org/officeDocument/2006/relationships/slideLayout" Target="../slideLayouts/slideLayout465.xml"/><Relationship Id="rId4" Type="http://schemas.openxmlformats.org/officeDocument/2006/relationships/image" Target="../media/image80.jpeg"/></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64.xml"/></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7.xml"/><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8.xml"/><Relationship Id="rId1" Type="http://schemas.openxmlformats.org/officeDocument/2006/relationships/slideLayout" Target="../slideLayouts/slideLayout153.xml"/></Relationships>
</file>

<file path=ppt/slides/_rels/slide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9.xml"/><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0.xml"/><Relationship Id="rId1" Type="http://schemas.openxmlformats.org/officeDocument/2006/relationships/slideLayout" Target="../slideLayouts/slideLayout46.xml"/></Relationships>
</file>

<file path=ppt/slides/_rels/slide9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1.xml"/><Relationship Id="rId1" Type="http://schemas.openxmlformats.org/officeDocument/2006/relationships/slideLayout" Target="../slideLayouts/slideLayout97.xml"/><Relationship Id="rId4" Type="http://schemas.openxmlformats.org/officeDocument/2006/relationships/image" Target="../media/image87.png"/></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2.xml"/><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TS Survey IBS Cover Cropped.jpg">
            <a:extLst>
              <a:ext uri="{FF2B5EF4-FFF2-40B4-BE49-F238E27FC236}">
                <a16:creationId xmlns:a16="http://schemas.microsoft.com/office/drawing/2014/main" id="{122239D7-4274-49AB-EF45-766D8D913D2E}"/>
              </a:ext>
            </a:extLst>
          </p:cNvPr>
          <p:cNvPicPr>
            <a:picLocks noChangeAspect="1"/>
          </p:cNvPicPr>
          <p:nvPr/>
        </p:nvPicPr>
        <p:blipFill rotWithShape="1">
          <a:blip r:embed="rId3">
            <a:extLst>
              <a:ext uri="{28A0092B-C50C-407E-A947-70E740481C1C}">
                <a14:useLocalDpi xmlns:a14="http://schemas.microsoft.com/office/drawing/2010/main"/>
              </a:ext>
            </a:extLst>
          </a:blip>
          <a:srcRect b="42315"/>
          <a:stretch/>
        </p:blipFill>
        <p:spPr bwMode="auto">
          <a:xfrm>
            <a:off x="0" y="-50050"/>
            <a:ext cx="9252520" cy="6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Rectangle 3"/>
          <p:cNvSpPr>
            <a:spLocks noGrp="1" noChangeArrowheads="1"/>
          </p:cNvSpPr>
          <p:nvPr>
            <p:ph type="ctrTitle"/>
          </p:nvPr>
        </p:nvSpPr>
        <p:spPr>
          <a:xfrm>
            <a:off x="4132176" y="3068960"/>
            <a:ext cx="5011824" cy="3108920"/>
          </a:xfrm>
          <a:effectLst>
            <a:outerShdw blurRad="63500" dist="38099" dir="2700000" algn="ctr" rotWithShape="0">
              <a:schemeClr val="bg1">
                <a:alpha val="74998"/>
              </a:schemeClr>
            </a:outerShdw>
          </a:effectLst>
        </p:spPr>
        <p:txBody>
          <a:bodyPr/>
          <a:lstStyle/>
          <a:p>
            <a:pPr algn="ctr" eaLnBrk="1" hangingPunct="1">
              <a:defRPr/>
            </a:pPr>
            <a:r>
              <a:rPr lang="ar-SA" sz="7300" dirty="0">
                <a:effectLst>
                  <a:glow rad="228600">
                    <a:srgbClr val="101100"/>
                  </a:glow>
                </a:effectLst>
                <a:ea typeface="ＭＳ Ｐゴシック" pitchFamily="-112" charset="-128"/>
                <a:cs typeface="Arial" panose="020B0604020202020204" pitchFamily="34" charset="0"/>
              </a:rPr>
              <a:t>وصف مساق مسح العهد الجديد</a:t>
            </a:r>
            <a:endParaRPr lang="en-US" sz="7300" dirty="0">
              <a:effectLst>
                <a:glow rad="228600">
                  <a:srgbClr val="101100"/>
                </a:glow>
              </a:effectLst>
              <a:ea typeface="ＭＳ Ｐゴシック" pitchFamily="-112" charset="-128"/>
              <a:cs typeface="Arial" panose="020B0604020202020204" pitchFamily="34" charset="0"/>
            </a:endParaRPr>
          </a:p>
        </p:txBody>
      </p:sp>
      <p:sp>
        <p:nvSpPr>
          <p:cNvPr id="9" name="Rectangle 8">
            <a:extLst>
              <a:ext uri="{FF2B5EF4-FFF2-40B4-BE49-F238E27FC236}">
                <a16:creationId xmlns:a16="http://schemas.microsoft.com/office/drawing/2014/main" id="{D6C4ADA5-B2FD-6142-9443-708734612522}"/>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Three Boys 199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rtl="1">
              <a:defRPr/>
            </a:pPr>
            <a:r>
              <a:rPr lang="ar-JO" sz="5400" dirty="0">
                <a:solidFill>
                  <a:schemeClr val="tx1"/>
                </a:solidFill>
                <a:effectLst>
                  <a:glow rad="266700">
                    <a:schemeClr val="bg1">
                      <a:alpha val="75000"/>
                    </a:schemeClr>
                  </a:glow>
                </a:effectLst>
                <a:cs typeface="Arial" panose="020B0604020202020204" pitchFamily="34" charset="0"/>
              </a:rPr>
              <a:t>أولادنا الثلاثة</a:t>
            </a:r>
            <a:endParaRPr lang="en-US" sz="5400" dirty="0">
              <a:solidFill>
                <a:schemeClr val="tx1"/>
              </a:solidFill>
              <a:effectLst>
                <a:glow rad="266700">
                  <a:schemeClr val="bg1">
                    <a:alpha val="75000"/>
                  </a:schemeClr>
                </a:glow>
              </a:effectLst>
              <a:cs typeface="Arial" panose="020B0604020202020204" pitchFamily="34" charset="0"/>
            </a:endParaRPr>
          </a:p>
        </p:txBody>
      </p:sp>
    </p:spTree>
    <p:extLst>
      <p:ext uri="{BB962C8B-B14F-4D97-AF65-F5344CB8AC3E}">
        <p14:creationId xmlns:p14="http://schemas.microsoft.com/office/powerpoint/2010/main" val="308583771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175620939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172261873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F66F81-A2E8-9861-11F8-9A3F8A0329EA}"/>
              </a:ext>
            </a:extLst>
          </p:cNvPr>
          <p:cNvPicPr>
            <a:picLocks noChangeAspect="1"/>
          </p:cNvPicPr>
          <p:nvPr/>
        </p:nvPicPr>
        <p:blipFill>
          <a:blip r:embed="rId3"/>
          <a:stretch>
            <a:fillRect/>
          </a:stretch>
        </p:blipFill>
        <p:spPr>
          <a:xfrm>
            <a:off x="472967" y="-9427"/>
            <a:ext cx="8433819" cy="7173398"/>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الإنجليزية</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6993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ar-JO" sz="4000" b="1" kern="0" dirty="0">
                <a:solidFill>
                  <a:schemeClr val="bg1"/>
                </a:solidFill>
                <a:latin typeface="Arial" panose="020B0604020202020204" pitchFamily="34" charset="0"/>
                <a:ea typeface="ＭＳ Ｐゴシック" charset="0"/>
                <a:cs typeface="Arial" panose="020B0604020202020204" pitchFamily="34" charset="0"/>
              </a:rPr>
              <a:t>ملاحظات </a:t>
            </a:r>
          </a:p>
          <a:p>
            <a:pPr eaLnBrk="1" hangingPunct="1"/>
            <a:r>
              <a:rPr lang="ar-JO" sz="4000" b="1" kern="0" dirty="0">
                <a:solidFill>
                  <a:schemeClr val="bg1"/>
                </a:solidFill>
                <a:latin typeface="Arial" panose="020B0604020202020204" pitchFamily="34" charset="0"/>
                <a:ea typeface="ＭＳ Ｐゴシック" charset="0"/>
                <a:cs typeface="Arial" panose="020B0604020202020204" pitchFamily="34" charset="0"/>
              </a:rPr>
              <a:t>صف مسح العهد الجديد</a:t>
            </a:r>
            <a:endParaRPr lang="en-US" sz="1400" b="1" kern="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295410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ar-JO" sz="4000" b="1" kern="0" dirty="0">
                <a:solidFill>
                  <a:schemeClr val="bg1"/>
                </a:solidFill>
                <a:latin typeface="Arial" panose="020B0604020202020204" pitchFamily="34" charset="0"/>
                <a:ea typeface="ＭＳ Ｐゴシック" charset="0"/>
                <a:cs typeface="Arial" panose="020B0604020202020204" pitchFamily="34" charset="0"/>
              </a:rPr>
              <a:t>الترجمات</a:t>
            </a:r>
            <a:endParaRPr lang="en-US" sz="1400" b="1" kern="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170549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ar-JO" sz="4000" dirty="0">
                <a:solidFill>
                  <a:schemeClr val="bg1"/>
                </a:solidFill>
                <a:ea typeface="ＭＳ Ｐゴシック" charset="0"/>
              </a:rPr>
              <a:t>الصينية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en-US" altLang="zh-CN" sz="2800" b="1" kern="0" dirty="0">
                <a:solidFill>
                  <a:schemeClr val="bg1"/>
                </a:solidFill>
                <a:latin typeface="Arial" panose="020B0604020202020204" pitchFamily="34" charset="0"/>
                <a:ea typeface="ＭＳ Ｐゴシック" charset="0"/>
                <a:cs typeface="ＭＳ Ｐゴシック" charset="0"/>
              </a:rPr>
              <a:t>01-</a:t>
            </a:r>
            <a:r>
              <a:rPr lang="zh-CN" altLang="en-US" sz="2800" b="1" kern="0" dirty="0">
                <a:solidFill>
                  <a:schemeClr val="bg1"/>
                </a:solidFill>
                <a:latin typeface="Arial" panose="020B0604020202020204" pitchFamily="34" charset="0"/>
                <a:ea typeface="ＭＳ Ｐゴシック" charset="0"/>
                <a:cs typeface="ＭＳ Ｐゴシック" charset="0"/>
              </a:rPr>
              <a:t>马太福音</a:t>
            </a:r>
            <a:r>
              <a:rPr lang="en-US" altLang="zh-CN" sz="2800" b="1" kern="0" dirty="0">
                <a:solidFill>
                  <a:schemeClr val="bg1"/>
                </a:solidFill>
                <a:latin typeface="Arial" panose="020B0604020202020204" pitchFamily="34" charset="0"/>
                <a:ea typeface="ＭＳ Ｐゴシック" charset="0"/>
                <a:cs typeface="ＭＳ Ｐゴシック" charset="0"/>
              </a:rPr>
              <a:t>_1-14_377_</a:t>
            </a:r>
            <a:r>
              <a:rPr lang="en-US" sz="2800" b="1" kern="0" dirty="0">
                <a:solidFill>
                  <a:schemeClr val="bg1"/>
                </a:solidFill>
                <a:latin typeface="Arial" panose="020B0604020202020204" pitchFamily="34" charset="0"/>
                <a:ea typeface="ＭＳ Ｐゴシック" charset="0"/>
                <a:cs typeface="ＭＳ Ｐゴシック" charset="0"/>
              </a:rPr>
              <a:t>cmn_ns_1773_v20.pptx</a:t>
            </a:r>
            <a:endParaRPr lang="en-US" sz="1050" b="1" kern="0" dirty="0">
              <a:solidFill>
                <a:schemeClr val="bg1"/>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2798740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4000" dirty="0">
                <a:solidFill>
                  <a:schemeClr val="bg1"/>
                </a:solidFill>
                <a:ea typeface="ＭＳ Ｐゴシック" charset="0"/>
              </a:rPr>
              <a:t>الأندونيسية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3802961546"/>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4000" dirty="0">
                <a:solidFill>
                  <a:schemeClr val="bg1"/>
                </a:solidFill>
                <a:ea typeface="ＭＳ Ｐゴシック" charset="0"/>
              </a:rPr>
              <a:t>المنغولية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71802877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ar-JO" sz="4000" dirty="0">
                <a:solidFill>
                  <a:schemeClr val="bg1"/>
                </a:solidFill>
                <a:ea typeface="ＭＳ Ｐゴシック" charset="0"/>
              </a:rPr>
              <a:t>الفيتنامية</a:t>
            </a:r>
            <a:endParaRPr lang="en-US" sz="1400" dirty="0">
              <a:solidFill>
                <a:schemeClr val="bg1"/>
              </a:solidFill>
              <a:ea typeface="ＭＳ Ｐゴシック" charset="0"/>
            </a:endParaRPr>
          </a:p>
        </p:txBody>
      </p:sp>
    </p:spTree>
    <p:extLst>
      <p:ext uri="{BB962C8B-B14F-4D97-AF65-F5344CB8AC3E}">
        <p14:creationId xmlns:p14="http://schemas.microsoft.com/office/powerpoint/2010/main" val="139559289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2"/>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853122"/>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FE434A-4630-42B9-7709-B1CAB3A5DE5A}"/>
              </a:ext>
            </a:extLst>
          </p:cNvPr>
          <p:cNvPicPr>
            <a:picLocks noChangeAspect="1"/>
          </p:cNvPicPr>
          <p:nvPr/>
        </p:nvPicPr>
        <p:blipFill>
          <a:blip r:embed="rId3"/>
          <a:stretch>
            <a:fillRect/>
          </a:stretch>
        </p:blipFill>
        <p:spPr>
          <a:xfrm>
            <a:off x="129579" y="0"/>
            <a:ext cx="8772482" cy="7461448"/>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42017" name="Rectangle 1026"/>
          <p:cNvSpPr>
            <a:spLocks noGrp="1" noChangeArrowheads="1"/>
          </p:cNvSpPr>
          <p:nvPr>
            <p:ph type="ctrTitle"/>
          </p:nvPr>
        </p:nvSpPr>
        <p:spPr>
          <a:xfrm>
            <a:off x="4932040" y="620688"/>
            <a:ext cx="4032448" cy="792088"/>
          </a:xfrm>
          <a:solidFill>
            <a:schemeClr val="tx1"/>
          </a:solidFill>
        </p:spPr>
        <p:txBody>
          <a:bodyPr anchor="ctr"/>
          <a:lstStyle/>
          <a:p>
            <a:pPr eaLnBrk="1" hangingPunct="1"/>
            <a:r>
              <a:rPr lang="ar-SA" sz="4800" dirty="0">
                <a:solidFill>
                  <a:schemeClr val="bg1"/>
                </a:solidFill>
                <a:ea typeface="ＭＳ Ｐゴシック" charset="0"/>
              </a:rPr>
              <a:t>العربية </a:t>
            </a:r>
            <a:endParaRPr lang="en-US" sz="1800" dirty="0">
              <a:solidFill>
                <a:schemeClr val="bg1"/>
              </a:solidFill>
              <a:ea typeface="ＭＳ Ｐゴシック"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140968"/>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ar-SA" altLang="zh-CN" sz="2800" b="1" kern="0" dirty="0">
                <a:solidFill>
                  <a:schemeClr val="bg1"/>
                </a:solidFill>
                <a:latin typeface="Arial" panose="020B0604020202020204" pitchFamily="34" charset="0"/>
                <a:ea typeface="ＭＳ Ｐゴシック" charset="0"/>
                <a:cs typeface="Arial" panose="020B0604020202020204" pitchFamily="34" charset="0"/>
              </a:rPr>
              <a:t>01-متى_1-14-247</a:t>
            </a:r>
            <a:r>
              <a:rPr lang="en-US" altLang="zh-CN" sz="2800" b="1" kern="0" dirty="0">
                <a:solidFill>
                  <a:schemeClr val="bg1"/>
                </a:solidFill>
                <a:latin typeface="Arial" panose="020B0604020202020204" pitchFamily="34" charset="0"/>
                <a:ea typeface="ＭＳ Ｐゴシック" charset="0"/>
                <a:cs typeface="Arial" panose="020B0604020202020204" pitchFamily="34" charset="0"/>
              </a:rPr>
              <a:t>eng-502_ara_ns_1773_v34</a:t>
            </a:r>
            <a:r>
              <a:rPr lang="en-US" sz="2800" b="1" kern="0" dirty="0">
                <a:solidFill>
                  <a:schemeClr val="bg1"/>
                </a:solidFill>
                <a:latin typeface="Arial" panose="020B0604020202020204" pitchFamily="34" charset="0"/>
                <a:ea typeface="ＭＳ Ｐゴシック" charset="0"/>
                <a:cs typeface="Arial" panose="020B0604020202020204" pitchFamily="34" charset="0"/>
              </a:rPr>
              <a:t>.pptx</a:t>
            </a:r>
            <a:endParaRPr lang="en-US" sz="1050" b="1" kern="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884878" y="620688"/>
            <a:ext cx="4032448" cy="576064"/>
          </a:xfrm>
          <a:prstGeom prst="rect">
            <a:avLst/>
          </a:prstGeom>
          <a:solidFill>
            <a:srgbClr val="BED4D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ar-SA" sz="4800" b="1" kern="0" dirty="0">
                <a:solidFill>
                  <a:schemeClr val="tx1"/>
                </a:solidFill>
                <a:latin typeface="Arial" panose="020B0604020202020204" pitchFamily="34" charset="0"/>
                <a:ea typeface="ＭＳ Ｐゴシック" charset="0"/>
                <a:cs typeface="Arial" panose="020B0604020202020204" pitchFamily="34" charset="0"/>
              </a:rPr>
              <a:t>مسح العهد الجديد</a:t>
            </a:r>
          </a:p>
        </p:txBody>
      </p:sp>
    </p:spTree>
    <p:extLst>
      <p:ext uri="{BB962C8B-B14F-4D97-AF65-F5344CB8AC3E}">
        <p14:creationId xmlns:p14="http://schemas.microsoft.com/office/powerpoint/2010/main" val="2810838239"/>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dirty="0" err="1">
                <a:solidFill>
                  <a:schemeClr val="bg1"/>
                </a:solidFill>
                <a:ea typeface="ＭＳ Ｐゴシック" charset="0"/>
              </a:rPr>
              <a:t>BibleStudyDownloads.org</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cs typeface="Arial" panose="020B0604020202020204" pitchFamily="34" charset="0"/>
              </a:rPr>
              <a:t>7</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cs typeface="Arial" panose="020B0604020202020204" pitchFamily="34" charset="0"/>
            </a:endParaRPr>
          </a:p>
        </p:txBody>
      </p:sp>
      <p:pic>
        <p:nvPicPr>
          <p:cNvPr id="5" name="Picture 4">
            <a:extLst>
              <a:ext uri="{FF2B5EF4-FFF2-40B4-BE49-F238E27FC236}">
                <a16:creationId xmlns:a16="http://schemas.microsoft.com/office/drawing/2014/main" id="{D4407F31-9917-404B-BFA8-AFDD513081D7}"/>
              </a:ext>
            </a:extLst>
          </p:cNvPr>
          <p:cNvPicPr>
            <a:picLocks noChangeAspect="1"/>
          </p:cNvPicPr>
          <p:nvPr/>
        </p:nvPicPr>
        <p:blipFill>
          <a:blip r:embed="rId3"/>
          <a:stretch>
            <a:fillRect/>
          </a:stretch>
        </p:blipFill>
        <p:spPr>
          <a:xfrm>
            <a:off x="-20827" y="947699"/>
            <a:ext cx="9144000" cy="4962601"/>
          </a:xfrm>
          <a:prstGeom prst="rect">
            <a:avLst/>
          </a:prstGeom>
        </p:spPr>
      </p:pic>
      <p:sp>
        <p:nvSpPr>
          <p:cNvPr id="7" name="Rectangle 1026">
            <a:extLst>
              <a:ext uri="{FF2B5EF4-FFF2-40B4-BE49-F238E27FC236}">
                <a16:creationId xmlns:a16="http://schemas.microsoft.com/office/drawing/2014/main" id="{5E595115-99A9-5D42-866B-76CD4DDE9DF1}"/>
              </a:ext>
            </a:extLst>
          </p:cNvPr>
          <p:cNvSpPr txBox="1">
            <a:spLocks noChangeArrowheads="1"/>
          </p:cNvSpPr>
          <p:nvPr/>
        </p:nvSpPr>
        <p:spPr bwMode="auto">
          <a:xfrm>
            <a:off x="11575" y="130215"/>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ar-SA" sz="5400" b="1" kern="0" dirty="0">
                <a:solidFill>
                  <a:schemeClr val="bg1"/>
                </a:solidFill>
                <a:latin typeface="Arial" panose="020B0604020202020204" pitchFamily="34" charset="0"/>
                <a:ea typeface="ＭＳ Ｐゴシック" charset="0"/>
                <a:cs typeface="Arial" panose="020B0604020202020204" pitchFamily="34" charset="0"/>
              </a:rPr>
              <a:t>تفسير الكتاب المقدس</a:t>
            </a:r>
          </a:p>
        </p:txBody>
      </p:sp>
    </p:spTree>
    <p:extLst>
      <p:ext uri="{BB962C8B-B14F-4D97-AF65-F5344CB8AC3E}">
        <p14:creationId xmlns:p14="http://schemas.microsoft.com/office/powerpoint/2010/main" val="364762824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5400" dirty="0">
                <a:solidFill>
                  <a:schemeClr val="bg1"/>
                </a:solidFill>
                <a:effectLst>
                  <a:outerShdw blurRad="38100" dist="38100" dir="2700000" algn="tl">
                    <a:srgbClr val="000000"/>
                  </a:outerShdw>
                </a:effectLst>
                <a:ea typeface="ＭＳ Ｐゴシック" charset="0"/>
              </a:rPr>
              <a:t>الخدمات في آسيا</a:t>
            </a:r>
            <a:endParaRPr lang="en-US" sz="5400" dirty="0">
              <a:solidFill>
                <a:schemeClr val="bg1"/>
              </a:solidFill>
              <a:effectLst>
                <a:outerShdw blurRad="38100" dist="38100" dir="2700000" algn="tl">
                  <a:srgbClr val="000000"/>
                </a:outerShdw>
              </a:effectLst>
              <a:ea typeface="ＭＳ Ｐゴシック" charset="0"/>
            </a:endParaRPr>
          </a:p>
        </p:txBody>
      </p:sp>
      <p:sp>
        <p:nvSpPr>
          <p:cNvPr id="1027" name="Rectangle 3"/>
          <p:cNvSpPr>
            <a:spLocks noChangeArrowheads="1"/>
          </p:cNvSpPr>
          <p:nvPr/>
        </p:nvSpPr>
        <p:spPr bwMode="auto">
          <a:xfrm>
            <a:off x="36513" y="2057400"/>
            <a:ext cx="9144000" cy="4648200"/>
          </a:xfrm>
          <a:prstGeom prst="rect">
            <a:avLst/>
          </a:prstGeom>
          <a:noFill/>
          <a:ln w="12700">
            <a:noFill/>
            <a:miter lim="800000"/>
            <a:headEnd/>
            <a:tailEnd/>
          </a:ln>
          <a:effectLst/>
        </p:spPr>
        <p:txBody>
          <a:bodyPr lIns="90488" tIns="44450" rIns="90488" bIns="44450"/>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err="1">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WorldVenture</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قائد حقل سنغافورة</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Singapore Bible College</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أستاذ الوعظ والكتاب المقدس</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Singapore Bible College</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مشرف على الدكتوراة في الخدمة</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Adjunct Professor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أستاذ مساعد للتعليم في 12 دولة</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The Bible…Basically</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مدير الترجمة</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BibleStudyDownloads.org</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مؤسس الموقع</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Crossroads International Church</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راعي-معلم</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nodeType="afterGroup">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nodeType="afterGroup">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par>
                          <p:cTn id="16" fill="hold" nodeType="afterGroup">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027">
                                            <p:txEl>
                                              <p:pRg st="3" end="3"/>
                                            </p:txEl>
                                          </p:spTgt>
                                        </p:tgtEl>
                                        <p:attrNameLst>
                                          <p:attrName>style.visibility</p:attrName>
                                        </p:attrNameLst>
                                      </p:cBhvr>
                                      <p:to>
                                        <p:strVal val="visible"/>
                                      </p:to>
                                    </p:set>
                                    <p:animEffect transition="in" filter="wipe(up)">
                                      <p:cBhvr>
                                        <p:cTn id="19" dur="500"/>
                                        <p:tgtEl>
                                          <p:spTgt spid="1027">
                                            <p:txEl>
                                              <p:pRg st="3" end="3"/>
                                            </p:txEl>
                                          </p:spTgt>
                                        </p:tgtEl>
                                      </p:cBhvr>
                                    </p:animEffect>
                                  </p:childTnLst>
                                </p:cTn>
                              </p:par>
                            </p:childTnLst>
                          </p:cTn>
                        </p:par>
                        <p:par>
                          <p:cTn id="20" fill="hold" nodeType="afterGroup">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up)">
                                      <p:cBhvr>
                                        <p:cTn id="23" dur="500"/>
                                        <p:tgtEl>
                                          <p:spTgt spid="1027">
                                            <p:txEl>
                                              <p:pRg st="4" end="4"/>
                                            </p:txEl>
                                          </p:spTgt>
                                        </p:tgtEl>
                                      </p:cBhvr>
                                    </p:animEffect>
                                  </p:childTnLst>
                                </p:cTn>
                              </p:par>
                            </p:childTnLst>
                          </p:cTn>
                        </p:par>
                        <p:par>
                          <p:cTn id="24" fill="hold" nodeType="afterGroup">
                            <p:stCondLst>
                              <p:cond delay="12500"/>
                            </p:stCondLst>
                            <p:childTnLst>
                              <p:par>
                                <p:cTn id="25" presetID="22" presetClass="entr" presetSubtype="1" fill="hold" grpId="0" nodeType="afterEffect">
                                  <p:stCondLst>
                                    <p:cond delay="2000"/>
                                  </p:stCondLst>
                                  <p:childTnLst>
                                    <p:set>
                                      <p:cBhvr>
                                        <p:cTn id="26" dur="1" fill="hold">
                                          <p:stCondLst>
                                            <p:cond delay="0"/>
                                          </p:stCondLst>
                                        </p:cTn>
                                        <p:tgtEl>
                                          <p:spTgt spid="1027">
                                            <p:txEl>
                                              <p:pRg st="5" end="5"/>
                                            </p:txEl>
                                          </p:spTgt>
                                        </p:tgtEl>
                                        <p:attrNameLst>
                                          <p:attrName>style.visibility</p:attrName>
                                        </p:attrNameLst>
                                      </p:cBhvr>
                                      <p:to>
                                        <p:strVal val="visible"/>
                                      </p:to>
                                    </p:set>
                                    <p:animEffect transition="in" filter="wipe(up)">
                                      <p:cBhvr>
                                        <p:cTn id="27" dur="500"/>
                                        <p:tgtEl>
                                          <p:spTgt spid="1027">
                                            <p:txEl>
                                              <p:pRg st="5" end="5"/>
                                            </p:txEl>
                                          </p:spTgt>
                                        </p:tgtEl>
                                      </p:cBhvr>
                                    </p:animEffect>
                                  </p:childTnLst>
                                </p:cTn>
                              </p:par>
                            </p:childTnLst>
                          </p:cTn>
                        </p:par>
                        <p:par>
                          <p:cTn id="28" fill="hold" nodeType="afterGroup">
                            <p:stCondLst>
                              <p:cond delay="15000"/>
                            </p:stCondLst>
                            <p:childTnLst>
                              <p:par>
                                <p:cTn id="29" presetID="22" presetClass="entr" presetSubtype="1" fill="hold" grpId="0" nodeType="afterEffect">
                                  <p:stCondLst>
                                    <p:cond delay="2000"/>
                                  </p:stCondLst>
                                  <p:childTnLst>
                                    <p:set>
                                      <p:cBhvr>
                                        <p:cTn id="30" dur="1" fill="hold">
                                          <p:stCondLst>
                                            <p:cond delay="0"/>
                                          </p:stCondLst>
                                        </p:cTn>
                                        <p:tgtEl>
                                          <p:spTgt spid="1027">
                                            <p:txEl>
                                              <p:pRg st="6" end="6"/>
                                            </p:txEl>
                                          </p:spTgt>
                                        </p:tgtEl>
                                        <p:attrNameLst>
                                          <p:attrName>style.visibility</p:attrName>
                                        </p:attrNameLst>
                                      </p:cBhvr>
                                      <p:to>
                                        <p:strVal val="visible"/>
                                      </p:to>
                                    </p:set>
                                    <p:animEffect transition="in" filter="wipe(up)">
                                      <p:cBhvr>
                                        <p:cTn id="31" dur="500"/>
                                        <p:tgtEl>
                                          <p:spTgt spid="10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التعليم 1994-2021</a:t>
            </a:r>
            <a:endParaRPr lang="en-US" dirty="0">
              <a:cs typeface="Arial" panose="020B0604020202020204" pitchFamily="34" charset="0"/>
            </a:endParaRP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3995936" y="5410200"/>
            <a:ext cx="2376263"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كلية الكتاب المقدس 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فيتنام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الأردن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نيبال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سريلانكا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 name="Text Box 19">
            <a:extLst>
              <a:ext uri="{FF2B5EF4-FFF2-40B4-BE49-F238E27FC236}">
                <a16:creationId xmlns:a16="http://schemas.microsoft.com/office/drawing/2014/main" id="{A1727416-DA0F-8B45-B7F4-D137E3121521}"/>
              </a:ext>
            </a:extLst>
          </p:cNvPr>
          <p:cNvSpPr txBox="1">
            <a:spLocks noChangeArrowheads="1"/>
          </p:cNvSpPr>
          <p:nvPr/>
        </p:nvSpPr>
        <p:spPr bwMode="auto">
          <a:xfrm>
            <a:off x="1961" y="107625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إسرائيل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13198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P spid="2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30957-4302-7445-9197-8BEBC7985F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73" y="29469"/>
            <a:ext cx="3609555" cy="6858000"/>
          </a:xfrm>
          <a:prstGeom prst="rect">
            <a:avLst/>
          </a:prstGeom>
        </p:spPr>
      </p:pic>
      <p:pic>
        <p:nvPicPr>
          <p:cNvPr id="8" name="Picture 7">
            <a:extLst>
              <a:ext uri="{FF2B5EF4-FFF2-40B4-BE49-F238E27FC236}">
                <a16:creationId xmlns:a16="http://schemas.microsoft.com/office/drawing/2014/main" id="{988043F0-D1AC-6340-BBCD-4C907437D929}"/>
              </a:ext>
            </a:extLst>
          </p:cNvPr>
          <p:cNvPicPr>
            <a:picLocks noChangeAspect="1"/>
          </p:cNvPicPr>
          <p:nvPr/>
        </p:nvPicPr>
        <p:blipFill>
          <a:blip r:embed="rId4"/>
          <a:stretch>
            <a:fillRect/>
          </a:stretch>
        </p:blipFill>
        <p:spPr>
          <a:xfrm>
            <a:off x="5444108" y="-1"/>
            <a:ext cx="3729705" cy="6887469"/>
          </a:xfrm>
          <a:prstGeom prst="rect">
            <a:avLst/>
          </a:prstGeom>
        </p:spPr>
      </p:pic>
      <p:sp>
        <p:nvSpPr>
          <p:cNvPr id="900098" name="Rectangle 2"/>
          <p:cNvSpPr>
            <a:spLocks noGrp="1" noChangeArrowheads="1"/>
          </p:cNvSpPr>
          <p:nvPr>
            <p:ph type="ctrTitle"/>
          </p:nvPr>
        </p:nvSpPr>
        <p:spPr>
          <a:xfrm>
            <a:off x="3706374" y="29468"/>
            <a:ext cx="1731254" cy="3399531"/>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rPr>
              <a:t>أحصل على بطاقة الصلاة الخاصة بنا</a:t>
            </a:r>
            <a:endParaRPr lang="en-US" sz="32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6394497"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الخلف</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956871"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الأمام</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953316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قادنا الله من آسيا إلى الشرق الأوسط وشمال أفريقيا</a:t>
            </a:r>
            <a:endParaRPr lang="en-US" sz="3200" dirty="0">
              <a:effectLst>
                <a:glow rad="127000">
                  <a:schemeClr val="tx1"/>
                </a:glow>
              </a:effectLst>
              <a:ea typeface="ＭＳ Ｐゴシック" charset="0"/>
            </a:endParaRP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54727"/>
            <a:ext cx="9144000" cy="4764087"/>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243943" y="3376064"/>
            <a:ext cx="2209800" cy="921412"/>
          </a:xfrm>
          <a:prstGeom prst="leftArrow">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4789714" y="4502447"/>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سنغافورة</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534886" y="3174390"/>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الأردن</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86287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dirty="0">
                <a:effectLst>
                  <a:glow rad="127000">
                    <a:schemeClr val="tx1"/>
                  </a:glow>
                </a:effectLst>
                <a:ea typeface="ＭＳ Ｐゴシック" charset="0"/>
                <a:cs typeface="ＭＳ Ｐゴシック" charset="0"/>
              </a:rPr>
              <a:t>Amman International Church</a:t>
            </a:r>
          </a:p>
        </p:txBody>
      </p:sp>
      <p:pic>
        <p:nvPicPr>
          <p:cNvPr id="8" name="Picture 7">
            <a:extLst>
              <a:ext uri="{FF2B5EF4-FFF2-40B4-BE49-F238E27FC236}">
                <a16:creationId xmlns:a16="http://schemas.microsoft.com/office/drawing/2014/main" id="{36C02B02-4AB7-D484-1E3A-A343E074973E}"/>
              </a:ext>
            </a:extLst>
          </p:cNvPr>
          <p:cNvPicPr>
            <a:picLocks noChangeAspect="1"/>
          </p:cNvPicPr>
          <p:nvPr/>
        </p:nvPicPr>
        <p:blipFill rotWithShape="1">
          <a:blip r:embed="rId3"/>
          <a:srcRect t="13975" r="1574" b="10465"/>
          <a:stretch/>
        </p:blipFill>
        <p:spPr>
          <a:xfrm>
            <a:off x="-1020006" y="29468"/>
            <a:ext cx="10997598" cy="5276627"/>
          </a:xfrm>
          <a:prstGeom prst="rect">
            <a:avLst/>
          </a:prstGeom>
        </p:spPr>
      </p:pic>
    </p:spTree>
    <p:extLst>
      <p:ext uri="{BB962C8B-B14F-4D97-AF65-F5344CB8AC3E}">
        <p14:creationId xmlns:p14="http://schemas.microsoft.com/office/powerpoint/2010/main" val="1856382597"/>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B9E5E-5B29-2049-A85C-2575DEFE75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5657" y="0"/>
            <a:ext cx="7128587" cy="6858005"/>
          </a:xfrm>
          <a:prstGeom prst="rect">
            <a:avLst/>
          </a:prstGeom>
        </p:spPr>
      </p:pic>
      <p:sp>
        <p:nvSpPr>
          <p:cNvPr id="900098" name="Rectangle 2"/>
          <p:cNvSpPr>
            <a:spLocks noGrp="1" noChangeArrowheads="1"/>
          </p:cNvSpPr>
          <p:nvPr>
            <p:ph type="ctrTitle"/>
          </p:nvPr>
        </p:nvSpPr>
        <p:spPr>
          <a:xfrm rot="16200000">
            <a:off x="-2883159" y="2883157"/>
            <a:ext cx="6858001" cy="1091681"/>
          </a:xfrm>
          <a:solidFill>
            <a:srgbClr val="C00000"/>
          </a:solidFill>
          <a:effectLst/>
        </p:spPr>
        <p:txBody>
          <a:bodyPr anchor="ctr"/>
          <a:lstStyle/>
          <a:p>
            <a:pPr>
              <a:defRPr/>
            </a:pPr>
            <a:r>
              <a:rPr lang="ar-JO" sz="8800" dirty="0">
                <a:effectLst/>
                <a:ea typeface="ＭＳ Ｐゴシック" charset="0"/>
              </a:rPr>
              <a:t>العربية</a:t>
            </a:r>
            <a:endParaRPr lang="en-US" sz="8800" dirty="0">
              <a:effectLst/>
              <a:ea typeface="ＭＳ Ｐゴシック" charset="0"/>
            </a:endParaRP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7" name="Rectangle 2">
            <a:extLst>
              <a:ext uri="{FF2B5EF4-FFF2-40B4-BE49-F238E27FC236}">
                <a16:creationId xmlns:a16="http://schemas.microsoft.com/office/drawing/2014/main" id="{81B438F9-0883-D146-A791-C4F1DD824509}"/>
              </a:ext>
            </a:extLst>
          </p:cNvPr>
          <p:cNvSpPr txBox="1">
            <a:spLocks noChangeArrowheads="1"/>
          </p:cNvSpPr>
          <p:nvPr/>
        </p:nvSpPr>
        <p:spPr bwMode="auto">
          <a:xfrm rot="21020509">
            <a:off x="1569095" y="3696975"/>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Dr. Rick Griffith</a:t>
            </a:r>
            <a:endParaRPr kumimoji="0" lang="ar-SA"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4" name="Picture 3">
            <a:extLst>
              <a:ext uri="{FF2B5EF4-FFF2-40B4-BE49-F238E27FC236}">
                <a16:creationId xmlns:a16="http://schemas.microsoft.com/office/drawing/2014/main" id="{EC429C74-E870-9F4A-88C1-A972C2C90831}"/>
              </a:ext>
            </a:extLst>
          </p:cNvPr>
          <p:cNvPicPr>
            <a:picLocks noChangeAspect="1"/>
          </p:cNvPicPr>
          <p:nvPr/>
        </p:nvPicPr>
        <p:blipFill>
          <a:blip r:embed="rId4"/>
          <a:stretch>
            <a:fillRect/>
          </a:stretch>
        </p:blipFill>
        <p:spPr>
          <a:xfrm rot="21018812">
            <a:off x="1258521" y="1535421"/>
            <a:ext cx="7518400" cy="1600200"/>
          </a:xfrm>
          <a:prstGeom prst="rect">
            <a:avLst/>
          </a:prstGeom>
        </p:spPr>
      </p:pic>
    </p:spTree>
    <p:extLst>
      <p:ext uri="{BB962C8B-B14F-4D97-AF65-F5344CB8AC3E}">
        <p14:creationId xmlns:p14="http://schemas.microsoft.com/office/powerpoint/2010/main" val="1044584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وصف المساق</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40292" name="Text Box 1028"/>
          <p:cNvSpPr txBox="1">
            <a:spLocks noChangeArrowheads="1"/>
          </p:cNvSpPr>
          <p:nvPr/>
        </p:nvSpPr>
        <p:spPr bwMode="auto">
          <a:xfrm>
            <a:off x="8578850" y="152400"/>
            <a:ext cx="328936" cy="40011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cs typeface="Arial" panose="020B0604020202020204" pitchFamily="34" charset="0"/>
              </a:rPr>
              <a:t>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0293" name="Rectangle 1029"/>
          <p:cNvSpPr>
            <a:spLocks noChangeArrowheads="1"/>
          </p:cNvSpPr>
          <p:nvPr/>
        </p:nvSpPr>
        <p:spPr bwMode="auto">
          <a:xfrm>
            <a:off x="0" y="1219200"/>
            <a:ext cx="8839200" cy="4911725"/>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marR="0" lvl="0" indent="-342900" algn="r" defTabSz="914400" rtl="1" eaLnBrk="1" fontAlgn="base" latinLnBrk="0" hangingPunct="1">
              <a:lnSpc>
                <a:spcPct val="90000"/>
              </a:lnSpc>
              <a:spcBef>
                <a:spcPct val="20000"/>
              </a:spcBef>
              <a:spcAft>
                <a:spcPct val="0"/>
              </a:spcAft>
              <a:buClr>
                <a:srgbClr val="FFFF00"/>
              </a:buClr>
              <a:buSzPct val="75000"/>
              <a:buFont typeface="Wingdings" charset="0"/>
              <a:buChar char="n"/>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مسح رسالة كل من السبعة وعشرين سفراً في العهد الجديد</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FF00"/>
              </a:buClr>
              <a:buSzPct val="75000"/>
              <a:buFont typeface="Wingdings" charset="0"/>
              <a:buChar char="n"/>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علاقتهم ببعضهم البعض</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FF00"/>
              </a:buClr>
              <a:buSzPct val="75000"/>
              <a:buFont typeface="Wingdings" charset="0"/>
              <a:buChar char="n"/>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مسائل تعريفية (المؤلف، التاريخ، المناسبة، الفرادة ... الخ) و</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FF00"/>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عوامل كنيسة القرن الأول (مثل التسلسل الزمني والتاريخ) التي أثرت على حياة وخدمة الكنيسة الأولى كما أثرت على إرسالية الكنيسة اليوم</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304800"/>
            <a:ext cx="74676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أهداف المساق</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550914" name="Text Box 15"/>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352" name="Rectangle 16"/>
          <p:cNvSpPr>
            <a:spLocks noChangeArrowheads="1"/>
          </p:cNvSpPr>
          <p:nvPr/>
        </p:nvSpPr>
        <p:spPr bwMode="auto">
          <a:xfrm>
            <a:off x="0" y="1219200"/>
            <a:ext cx="9144000" cy="5638800"/>
          </a:xfrm>
          <a:prstGeom prst="rect">
            <a:avLst/>
          </a:prstGeom>
          <a:noFill/>
          <a:ln w="12700" cap="sq">
            <a:noFill/>
            <a:miter lim="800000"/>
            <a:headEnd type="none" w="sm" len="sm"/>
            <a:tailEnd type="none" w="sm" len="sm"/>
          </a:ln>
          <a:effectLst/>
        </p:spPr>
        <p:txBody>
          <a:bodyPr/>
          <a:lstStyle/>
          <a:p>
            <a:pPr marL="609600" marR="0" lvl="0" indent="-609600" algn="ctr" defTabSz="914400" rtl="0" eaLnBrk="1" fontAlgn="base" latinLnBrk="0" hangingPunct="1">
              <a:lnSpc>
                <a:spcPct val="90000"/>
              </a:lnSpc>
              <a:spcBef>
                <a:spcPct val="0"/>
              </a:spcBef>
              <a:spcAft>
                <a:spcPct val="0"/>
              </a:spcAft>
              <a:buClr>
                <a:srgbClr val="FFFF00"/>
              </a:buClr>
              <a:buSzPct val="75000"/>
              <a:buFont typeface="Wingdings" charset="0"/>
              <a:buNone/>
              <a:tabLst/>
              <a:defRPr/>
            </a:pPr>
            <a:r>
              <a:rPr lang="ar-JO"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نهاية هذا المساق سيكون الطالب قادراً على ...</a:t>
            </a:r>
            <a:endParaRPr kumimoji="0" lang="en-US" altLang="zh-CN"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ctr" defTabSz="914400" rtl="0" eaLnBrk="1" fontAlgn="base" latinLnBrk="0" hangingPunct="1">
              <a:lnSpc>
                <a:spcPct val="90000"/>
              </a:lnSpc>
              <a:spcBef>
                <a:spcPct val="0"/>
              </a:spcBef>
              <a:spcAft>
                <a:spcPct val="0"/>
              </a:spcAft>
              <a:buClr>
                <a:srgbClr val="FFFF00"/>
              </a:buClr>
              <a:buSzPct val="75000"/>
              <a:buFont typeface="Wingdings" charset="0"/>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R="0" lvl="0" algn="r" defTabSz="914400" rtl="0" eaLnBrk="1" fontAlgn="base" latinLnBrk="0" hangingPunct="1">
              <a:lnSpc>
                <a:spcPct val="90000"/>
              </a:lnSpc>
              <a:spcBef>
                <a:spcPct val="0"/>
              </a:spcBef>
              <a:spcAft>
                <a:spcPct val="0"/>
              </a:spcAft>
              <a:buClr>
                <a:srgbClr val="FFFF00"/>
              </a:buClr>
              <a:buSzPct val="75000"/>
              <a:tabLst/>
              <a:defRPr/>
            </a:pPr>
            <a:r>
              <a:rPr lang="ar-JO" altLang="zh-CN"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أ. ذكر المؤلف، التاريخ، الأصل، المستلمين، المناسبة، الخصائص، الملائمة </a:t>
            </a:r>
          </a:p>
          <a:p>
            <a:pPr marR="0" lvl="0" algn="r" defTabSz="914400" rtl="0" eaLnBrk="1" fontAlgn="base" latinLnBrk="0" hangingPunct="1">
              <a:lnSpc>
                <a:spcPct val="90000"/>
              </a:lnSpc>
              <a:spcBef>
                <a:spcPct val="0"/>
              </a:spcBef>
              <a:spcAft>
                <a:spcPct val="0"/>
              </a:spcAft>
              <a:buClr>
                <a:srgbClr val="FFFF00"/>
              </a:buClr>
              <a:buSzPct val="75000"/>
              <a:tabLst/>
              <a:defRPr/>
            </a:pPr>
            <a:r>
              <a:rPr lang="ar-JO" altLang="zh-CN"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وحجة كل من السبعة وعشرين سفراً في العهد الجديد</a:t>
            </a:r>
            <a:endParaRPr kumimoji="0" lang="en-US" altLang="zh-CN"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ctr" defTabSz="914400" rtl="0" eaLnBrk="1" fontAlgn="base" latinLnBrk="0" hangingPunct="1">
              <a:lnSpc>
                <a:spcPct val="90000"/>
              </a:lnSpc>
              <a:spcBef>
                <a:spcPct val="0"/>
              </a:spcBef>
              <a:spcAft>
                <a:spcPct val="0"/>
              </a:spcAft>
              <a:buClr>
                <a:srgbClr val="FFFF00"/>
              </a:buClr>
              <a:buSzPct val="75000"/>
              <a:buFontTx/>
              <a:buNone/>
              <a:tabLst/>
              <a:defRPr/>
            </a:pPr>
            <a:endParaRPr kumimoji="0" lang="en-US" sz="2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
                <a:srgbClr val="FFFFFF"/>
              </a:buClr>
              <a:buSzPct val="75000"/>
              <a:buFont typeface="Wingdings" charset="0"/>
              <a:buNone/>
              <a:tabLst/>
              <a:defRPr/>
            </a:pPr>
            <a:r>
              <a:rPr lang="ar-JO" altLang="zh-CN"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ب. وضع كل سفر من أسفار العهد الجديد في ترتيب زمني بالتزامن مع سفر </a:t>
            </a:r>
          </a:p>
          <a:p>
            <a:pPr marL="609600" marR="0" lvl="0" indent="-609600" algn="r" defTabSz="914400" rtl="0" eaLnBrk="1" fontAlgn="base" latinLnBrk="0" hangingPunct="1">
              <a:lnSpc>
                <a:spcPct val="90000"/>
              </a:lnSpc>
              <a:spcBef>
                <a:spcPct val="0"/>
              </a:spcBef>
              <a:spcAft>
                <a:spcPct val="0"/>
              </a:spcAft>
              <a:buClr>
                <a:srgbClr val="FFFFFF"/>
              </a:buClr>
              <a:buSzPct val="75000"/>
              <a:buFont typeface="Wingdings" charset="0"/>
              <a:buNone/>
              <a:tabLst/>
              <a:defRPr/>
            </a:pPr>
            <a:r>
              <a:rPr lang="ar-JO" altLang="zh-CN"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الأعمال، التاريخ الروماني والتاريخ اليهودي</a:t>
            </a:r>
            <a:endParaRPr kumimoji="0" lang="en-US" altLang="zh-CN"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ctr" defTabSz="914400" rtl="0" eaLnBrk="1" fontAlgn="base" latinLnBrk="0" hangingPunct="1">
              <a:lnSpc>
                <a:spcPct val="90000"/>
              </a:lnSpc>
              <a:spcBef>
                <a:spcPct val="0"/>
              </a:spcBef>
              <a:spcAft>
                <a:spcPct val="0"/>
              </a:spcAft>
              <a:buClr>
                <a:srgbClr val="FFFFFF"/>
              </a:buClr>
              <a:buSzPct val="75000"/>
              <a:buFont typeface="Wingdings" charset="0"/>
              <a:buNone/>
              <a:tabLst/>
              <a:defRPr/>
            </a:pPr>
            <a:endParaRPr kumimoji="0" lang="en-US" altLang="zh-CN" sz="2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
                <a:srgbClr val="FFFFFF"/>
              </a:buClr>
              <a:buSzPct val="75000"/>
              <a:buFontTx/>
              <a:buNone/>
              <a:tabLst/>
              <a:defRPr/>
            </a:pPr>
            <a:r>
              <a:rPr lang="ar-JO" altLang="zh-CN"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 تعليم المحتوى الأساسي للمساق بالإنجليزية و/أو تحضير ذلك في لغة </a:t>
            </a:r>
          </a:p>
          <a:p>
            <a:pPr marL="609600" marR="0" lvl="0" indent="-609600" algn="r" defTabSz="914400" rtl="0" eaLnBrk="1" fontAlgn="base" latinLnBrk="0" hangingPunct="1">
              <a:lnSpc>
                <a:spcPct val="90000"/>
              </a:lnSpc>
              <a:spcBef>
                <a:spcPct val="0"/>
              </a:spcBef>
              <a:spcAft>
                <a:spcPct val="0"/>
              </a:spcAft>
              <a:buClr>
                <a:srgbClr val="FFFFFF"/>
              </a:buClr>
              <a:buSzPct val="75000"/>
              <a:buFontTx/>
              <a:buNone/>
              <a:tabLst/>
              <a:defRPr/>
            </a:pPr>
            <a:r>
              <a:rPr lang="ar-JO" altLang="zh-CN"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المتعلم الأصلية</a:t>
            </a:r>
            <a:endParaRPr kumimoji="0" lang="en-US" altLang="zh-CN"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ctr" defTabSz="914400" rtl="0" eaLnBrk="1" fontAlgn="base" latinLnBrk="0" hangingPunct="1">
              <a:lnSpc>
                <a:spcPct val="90000"/>
              </a:lnSpc>
              <a:spcBef>
                <a:spcPct val="0"/>
              </a:spcBef>
              <a:spcAft>
                <a:spcPct val="0"/>
              </a:spcAft>
              <a:buClr>
                <a:srgbClr val="FFFFFF"/>
              </a:buClr>
              <a:buSzPct val="75000"/>
              <a:buFont typeface="Wingdings" charset="0"/>
              <a:buNone/>
              <a:tabLst/>
              <a:defRPr/>
            </a:pPr>
            <a:endParaRPr kumimoji="0" lang="en-US" altLang="zh-CN"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
                <a:srgbClr val="FFFFFF"/>
              </a:buClr>
              <a:buSzPct val="75000"/>
              <a:buFont typeface="Wingdings" charset="0"/>
              <a:buNone/>
              <a:tabLst/>
              <a:defRPr/>
            </a:pP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ث. التعلم من الإختبار قيمة التعلم عبر الإنترنت لمعرفة كيف التعلم من خلال </a:t>
            </a:r>
          </a:p>
          <a:p>
            <a:pPr marL="609600" marR="0" lvl="0" indent="-609600" algn="r" defTabSz="914400" rtl="0" eaLnBrk="1" fontAlgn="base" latinLnBrk="0" hangingPunct="1">
              <a:lnSpc>
                <a:spcPct val="90000"/>
              </a:lnSpc>
              <a:spcBef>
                <a:spcPct val="0"/>
              </a:spcBef>
              <a:spcAft>
                <a:spcPct val="0"/>
              </a:spcAft>
              <a:buClr>
                <a:srgbClr val="FFFFFF"/>
              </a:buClr>
              <a:buSzPct val="75000"/>
              <a:buFont typeface="Wingdings" charset="0"/>
              <a:buNone/>
              <a:tabLst/>
              <a:defRPr/>
            </a:pP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الشبكة</a:t>
            </a:r>
            <a:endParaRPr kumimoji="0" lang="en-US"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xEl>
                                              <p:pRg st="0" end="0"/>
                                            </p:txEl>
                                          </p:spTgt>
                                        </p:tgtEl>
                                        <p:attrNameLst>
                                          <p:attrName>style.visibility</p:attrName>
                                        </p:attrNameLst>
                                      </p:cBhvr>
                                      <p:to>
                                        <p:strVal val="visible"/>
                                      </p:to>
                                    </p:set>
                                    <p:anim calcmode="lin" valueType="num">
                                      <p:cBhvr additive="base">
                                        <p:cTn id="7" dur="500" fill="hold"/>
                                        <p:tgtEl>
                                          <p:spTgt spid="143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52">
                                            <p:txEl>
                                              <p:pRg st="2" end="2"/>
                                            </p:txEl>
                                          </p:spTgt>
                                        </p:tgtEl>
                                        <p:attrNameLst>
                                          <p:attrName>style.visibility</p:attrName>
                                        </p:attrNameLst>
                                      </p:cBhvr>
                                      <p:to>
                                        <p:strVal val="visible"/>
                                      </p:to>
                                    </p:set>
                                    <p:anim calcmode="lin" valueType="num">
                                      <p:cBhvr additive="base">
                                        <p:cTn id="13" dur="500" fill="hold"/>
                                        <p:tgtEl>
                                          <p:spTgt spid="1435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52">
                                            <p:txEl>
                                              <p:pRg st="3" end="3"/>
                                            </p:txEl>
                                          </p:spTgt>
                                        </p:tgtEl>
                                        <p:attrNameLst>
                                          <p:attrName>style.visibility</p:attrName>
                                        </p:attrNameLst>
                                      </p:cBhvr>
                                      <p:to>
                                        <p:strVal val="visible"/>
                                      </p:to>
                                    </p:set>
                                    <p:anim calcmode="lin" valueType="num">
                                      <p:cBhvr additive="base">
                                        <p:cTn id="19" dur="500" fill="hold"/>
                                        <p:tgtEl>
                                          <p:spTgt spid="1435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5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52">
                                            <p:txEl>
                                              <p:pRg st="5" end="5"/>
                                            </p:txEl>
                                          </p:spTgt>
                                        </p:tgtEl>
                                        <p:attrNameLst>
                                          <p:attrName>style.visibility</p:attrName>
                                        </p:attrNameLst>
                                      </p:cBhvr>
                                      <p:to>
                                        <p:strVal val="visible"/>
                                      </p:to>
                                    </p:set>
                                    <p:anim calcmode="lin" valueType="num">
                                      <p:cBhvr additive="base">
                                        <p:cTn id="25" dur="500" fill="hold"/>
                                        <p:tgtEl>
                                          <p:spTgt spid="1435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5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52">
                                            <p:txEl>
                                              <p:pRg st="6" end="6"/>
                                            </p:txEl>
                                          </p:spTgt>
                                        </p:tgtEl>
                                        <p:attrNameLst>
                                          <p:attrName>style.visibility</p:attrName>
                                        </p:attrNameLst>
                                      </p:cBhvr>
                                      <p:to>
                                        <p:strVal val="visible"/>
                                      </p:to>
                                    </p:set>
                                    <p:anim calcmode="lin" valueType="num">
                                      <p:cBhvr additive="base">
                                        <p:cTn id="31" dur="500" fill="hold"/>
                                        <p:tgtEl>
                                          <p:spTgt spid="1435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5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52">
                                            <p:txEl>
                                              <p:pRg st="8" end="8"/>
                                            </p:txEl>
                                          </p:spTgt>
                                        </p:tgtEl>
                                        <p:attrNameLst>
                                          <p:attrName>style.visibility</p:attrName>
                                        </p:attrNameLst>
                                      </p:cBhvr>
                                      <p:to>
                                        <p:strVal val="visible"/>
                                      </p:to>
                                    </p:set>
                                    <p:anim calcmode="lin" valueType="num">
                                      <p:cBhvr additive="base">
                                        <p:cTn id="37" dur="500" fill="hold"/>
                                        <p:tgtEl>
                                          <p:spTgt spid="14352">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35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352">
                                            <p:txEl>
                                              <p:pRg st="9" end="9"/>
                                            </p:txEl>
                                          </p:spTgt>
                                        </p:tgtEl>
                                        <p:attrNameLst>
                                          <p:attrName>style.visibility</p:attrName>
                                        </p:attrNameLst>
                                      </p:cBhvr>
                                      <p:to>
                                        <p:strVal val="visible"/>
                                      </p:to>
                                    </p:set>
                                    <p:anim calcmode="lin" valueType="num">
                                      <p:cBhvr additive="base">
                                        <p:cTn id="43" dur="500" fill="hold"/>
                                        <p:tgtEl>
                                          <p:spTgt spid="14352">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435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4352">
                                            <p:txEl>
                                              <p:pRg st="11" end="11"/>
                                            </p:txEl>
                                          </p:spTgt>
                                        </p:tgtEl>
                                        <p:attrNameLst>
                                          <p:attrName>style.visibility</p:attrName>
                                        </p:attrNameLst>
                                      </p:cBhvr>
                                      <p:to>
                                        <p:strVal val="visible"/>
                                      </p:to>
                                    </p:set>
                                    <p:anim calcmode="lin" valueType="num">
                                      <p:cBhvr additive="base">
                                        <p:cTn id="49" dur="500" fill="hold"/>
                                        <p:tgtEl>
                                          <p:spTgt spid="14352">
                                            <p:txEl>
                                              <p:pRg st="11" end="1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435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4352">
                                            <p:txEl>
                                              <p:pRg st="12" end="12"/>
                                            </p:txEl>
                                          </p:spTgt>
                                        </p:tgtEl>
                                        <p:attrNameLst>
                                          <p:attrName>style.visibility</p:attrName>
                                        </p:attrNameLst>
                                      </p:cBhvr>
                                      <p:to>
                                        <p:strVal val="visible"/>
                                      </p:to>
                                    </p:set>
                                    <p:anim calcmode="lin" valueType="num">
                                      <p:cBhvr additive="base">
                                        <p:cTn id="55" dur="500" fill="hold"/>
                                        <p:tgtEl>
                                          <p:spTgt spid="14352">
                                            <p:txEl>
                                              <p:pRg st="12" end="1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4352">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50FFF-89A1-914A-85AA-7D6C844C23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8519" y="-27383"/>
            <a:ext cx="9252520" cy="6803017"/>
          </a:xfrm>
          <a:prstGeom prst="rect">
            <a:avLst/>
          </a:prstGeom>
        </p:spPr>
      </p:pic>
      <p:sp>
        <p:nvSpPr>
          <p:cNvPr id="355331" name="Rectangle 3"/>
          <p:cNvSpPr>
            <a:spLocks noGrp="1" noChangeArrowheads="1"/>
          </p:cNvSpPr>
          <p:nvPr>
            <p:ph type="ctrTitle"/>
          </p:nvPr>
        </p:nvSpPr>
        <p:spPr>
          <a:xfrm>
            <a:off x="9144000" y="5736273"/>
            <a:ext cx="2667000" cy="1124744"/>
          </a:xfrm>
          <a:effectLst>
            <a:outerShdw blurRad="63500" dist="35921" dir="2700000" algn="ctr" rotWithShape="0">
              <a:srgbClr val="000000">
                <a:alpha val="74998"/>
              </a:srgbClr>
            </a:outerShdw>
          </a:effectLst>
        </p:spPr>
        <p:txBody>
          <a:bodyPr/>
          <a:lstStyle/>
          <a:p>
            <a:pPr eaLnBrk="1" hangingPunct="1">
              <a:defRPr/>
            </a:pPr>
            <a:r>
              <a:rPr lang="ar-JO"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عائلة جريفيث</a:t>
            </a:r>
            <a:br>
              <a:rPr lang="en-US"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br>
            <a:r>
              <a:rPr lang="ar-JO"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28 تشرين ثاني 2019</a:t>
            </a:r>
            <a:endParaRPr lang="en-US"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endParaRPr>
          </a:p>
        </p:txBody>
      </p:sp>
      <p:sp>
        <p:nvSpPr>
          <p:cNvPr id="355333" name="Text Box 5"/>
          <p:cNvSpPr txBox="1">
            <a:spLocks noChangeArrowheads="1"/>
          </p:cNvSpPr>
          <p:nvPr/>
        </p:nvSpPr>
        <p:spPr bwMode="auto">
          <a:xfrm>
            <a:off x="7181369" y="3617698"/>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كيرت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وكارا (35)</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4" name="Text Box 6"/>
          <p:cNvSpPr txBox="1">
            <a:spLocks noChangeArrowheads="1"/>
          </p:cNvSpPr>
          <p:nvPr/>
        </p:nvSpPr>
        <p:spPr bwMode="auto">
          <a:xfrm>
            <a:off x="39467" y="2895568"/>
            <a:ext cx="2088232"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جون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وكلوي (29)</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5" name="Text Box 7"/>
          <p:cNvSpPr txBox="1">
            <a:spLocks noChangeArrowheads="1"/>
          </p:cNvSpPr>
          <p:nvPr/>
        </p:nvSpPr>
        <p:spPr bwMode="auto">
          <a:xfrm>
            <a:off x="2653848" y="4077073"/>
            <a:ext cx="2555776"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ستيفن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 كيتي وجيسي (32)</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6" name="Text Box 8"/>
          <p:cNvSpPr txBox="1">
            <a:spLocks noChangeArrowheads="1"/>
          </p:cNvSpPr>
          <p:nvPr/>
        </p:nvSpPr>
        <p:spPr bwMode="auto">
          <a:xfrm>
            <a:off x="5233583" y="2233849"/>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ريك وسوزان</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2020</a:t>
            </a:r>
            <a:endParaRPr kumimoji="0" lang="en-US"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1633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21" name="Picture 9" descr="j0316779"/>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2"/>
          <p:cNvSpPr>
            <a:spLocks noGrp="1" noChangeArrowheads="1"/>
          </p:cNvSpPr>
          <p:nvPr>
            <p:ph type="title"/>
          </p:nvPr>
        </p:nvSpPr>
        <p:spPr>
          <a:xfrm>
            <a:off x="685800" y="685800"/>
            <a:ext cx="77724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فوائد الإنترنت</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41316" name="Text Box 4"/>
          <p:cNvSpPr txBox="1">
            <a:spLocks noChangeArrowheads="1"/>
          </p:cNvSpPr>
          <p:nvPr/>
        </p:nvSpPr>
        <p:spPr bwMode="auto">
          <a:xfrm>
            <a:off x="8578851" y="152401"/>
            <a:ext cx="357790"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ar-JO" sz="2400" b="1" dirty="0">
                <a:solidFill>
                  <a:srgbClr val="FFFFFF"/>
                </a:solidFill>
                <a:latin typeface="Arial" panose="020B0604020202020204" pitchFamily="34" charset="0"/>
                <a:cs typeface="Arial" panose="020B0604020202020204" pitchFamily="34" charset="0"/>
              </a:rPr>
              <a:t>2</a:t>
            </a:r>
            <a:endParaRPr lang="en-US" sz="2400" b="1" dirty="0">
              <a:solidFill>
                <a:srgbClr val="FFFFFF"/>
              </a:solidFill>
              <a:latin typeface="Arial" panose="020B0604020202020204" pitchFamily="34" charset="0"/>
              <a:cs typeface="Arial" panose="020B0604020202020204" pitchFamily="34" charset="0"/>
            </a:endParaRPr>
          </a:p>
        </p:txBody>
      </p:sp>
      <p:sp>
        <p:nvSpPr>
          <p:cNvPr id="141319" name="Rectangle 7"/>
          <p:cNvSpPr>
            <a:spLocks noChangeArrowheads="1"/>
          </p:cNvSpPr>
          <p:nvPr/>
        </p:nvSpPr>
        <p:spPr bwMode="auto">
          <a:xfrm>
            <a:off x="1828800" y="1752600"/>
            <a:ext cx="6400800" cy="5105400"/>
          </a:xfrm>
          <a:prstGeom prst="rect">
            <a:avLst/>
          </a:prstGeom>
          <a:noFill/>
          <a:ln w="12700" cap="sq">
            <a:noFill/>
            <a:miter lim="800000"/>
            <a:headEnd type="none" w="sm" len="sm"/>
            <a:tailEnd type="none" w="sm" len="sm"/>
          </a:ln>
          <a:effectLst/>
        </p:spPr>
        <p:txBody>
          <a:bodyPr/>
          <a:lstStyle/>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الفائدة</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ب.</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التعلم الأفضل</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ج.</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إعداد الآخرين</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د.</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إختصار الوقت</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6129181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dissolve">
                                      <p:cBhvr>
                                        <p:cTn id="7" dur="500"/>
                                        <p:tgtEl>
                                          <p:spTgt spid="1413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41319">
                                            <p:txEl>
                                              <p:pRg st="0" end="0"/>
                                            </p:txEl>
                                          </p:spTgt>
                                        </p:tgtEl>
                                        <p:attrNameLst>
                                          <p:attrName>style.visibility</p:attrName>
                                        </p:attrNameLst>
                                      </p:cBhvr>
                                      <p:to>
                                        <p:strVal val="visible"/>
                                      </p:to>
                                    </p:set>
                                    <p:anim calcmode="lin" valueType="num">
                                      <p:cBhvr additive="base">
                                        <p:cTn id="12" dur="500" fill="hold"/>
                                        <p:tgtEl>
                                          <p:spTgt spid="141319">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413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41319">
                                            <p:txEl>
                                              <p:pRg st="1" end="1"/>
                                            </p:txEl>
                                          </p:spTgt>
                                        </p:tgtEl>
                                        <p:attrNameLst>
                                          <p:attrName>style.visibility</p:attrName>
                                        </p:attrNameLst>
                                      </p:cBhvr>
                                      <p:to>
                                        <p:strVal val="visible"/>
                                      </p:to>
                                    </p:set>
                                    <p:anim calcmode="lin" valueType="num">
                                      <p:cBhvr additive="base">
                                        <p:cTn id="18" dur="500" fill="hold"/>
                                        <p:tgtEl>
                                          <p:spTgt spid="141319">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413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41319">
                                            <p:txEl>
                                              <p:pRg st="2" end="2"/>
                                            </p:txEl>
                                          </p:spTgt>
                                        </p:tgtEl>
                                        <p:attrNameLst>
                                          <p:attrName>style.visibility</p:attrName>
                                        </p:attrNameLst>
                                      </p:cBhvr>
                                      <p:to>
                                        <p:strVal val="visible"/>
                                      </p:to>
                                    </p:set>
                                    <p:anim calcmode="lin" valueType="num">
                                      <p:cBhvr additive="base">
                                        <p:cTn id="24" dur="500" fill="hold"/>
                                        <p:tgtEl>
                                          <p:spTgt spid="141319">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13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41319">
                                            <p:txEl>
                                              <p:pRg st="3" end="3"/>
                                            </p:txEl>
                                          </p:spTgt>
                                        </p:tgtEl>
                                        <p:attrNameLst>
                                          <p:attrName>style.visibility</p:attrName>
                                        </p:attrNameLst>
                                      </p:cBhvr>
                                      <p:to>
                                        <p:strVal val="visible"/>
                                      </p:to>
                                    </p:set>
                                    <p:anim calcmode="lin" valueType="num">
                                      <p:cBhvr additive="base">
                                        <p:cTn id="30" dur="500" fill="hold"/>
                                        <p:tgtEl>
                                          <p:spTgt spid="141319">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413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225" y="1588"/>
            <a:ext cx="9121751" cy="1064884"/>
          </a:xfrm>
        </p:spPr>
        <p:txBody>
          <a:bodyPr/>
          <a:lstStyle/>
          <a:p>
            <a:pPr>
              <a:defRPr/>
            </a:pPr>
            <a:r>
              <a:rPr lang="ar-JO" sz="6000" dirty="0">
                <a:ea typeface="ＭＳ Ｐゴシック" charset="0"/>
              </a:rPr>
              <a:t>مواقعنا الأربعة</a:t>
            </a:r>
            <a:endParaRPr lang="en-US" sz="6000" dirty="0">
              <a:ea typeface="ＭＳ Ｐゴシック" charset="0"/>
            </a:endParaRPr>
          </a:p>
        </p:txBody>
      </p:sp>
      <p:grpSp>
        <p:nvGrpSpPr>
          <p:cNvPr id="6" name="Group 12"/>
          <p:cNvGrpSpPr>
            <a:grpSpLocks/>
          </p:cNvGrpSpPr>
          <p:nvPr/>
        </p:nvGrpSpPr>
        <p:grpSpPr bwMode="auto">
          <a:xfrm>
            <a:off x="3851398" y="3734643"/>
            <a:ext cx="5545138" cy="3006725"/>
            <a:chOff x="3851920" y="3789040"/>
            <a:chExt cx="5544616" cy="3007048"/>
          </a:xfrm>
        </p:grpSpPr>
        <p:pic>
          <p:nvPicPr>
            <p:cNvPr id="555013" name="Picture 5" descr="moodle gra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4722" y="3789040"/>
              <a:ext cx="4799278" cy="3007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ubtitle 2"/>
            <p:cNvSpPr txBox="1">
              <a:spLocks/>
            </p:cNvSpPr>
            <p:nvPr/>
          </p:nvSpPr>
          <p:spPr bwMode="auto">
            <a:xfrm>
              <a:off x="3851920" y="4509842"/>
              <a:ext cx="5544616" cy="122409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chemeClr val="tx2"/>
                </a:buClr>
                <a:buSzPct val="75000"/>
                <a:buFont typeface="Wingdings" charset="0"/>
                <a:buNone/>
                <a:defRPr/>
              </a:pPr>
              <a:r>
                <a:rPr lang="en-US" sz="3200" b="1" dirty="0">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t>Moodle</a:t>
              </a:r>
              <a:br>
                <a:rPr lang="en-US" sz="3200" b="1" dirty="0">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br>
              <a:r>
                <a:rPr lang="en-US" sz="3200" b="1" dirty="0">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t>(Reading &amp; Exams)</a:t>
              </a:r>
            </a:p>
          </p:txBody>
        </p:sp>
      </p:grpSp>
      <p:grpSp>
        <p:nvGrpSpPr>
          <p:cNvPr id="7" name="Group 6"/>
          <p:cNvGrpSpPr/>
          <p:nvPr/>
        </p:nvGrpSpPr>
        <p:grpSpPr>
          <a:xfrm>
            <a:off x="-108520" y="1300430"/>
            <a:ext cx="5545138" cy="2794576"/>
            <a:chOff x="-252536" y="2996952"/>
            <a:chExt cx="5545138" cy="2794576"/>
          </a:xfrm>
        </p:grpSpPr>
        <p:grpSp>
          <p:nvGrpSpPr>
            <p:cNvPr id="12" name="Group 11"/>
            <p:cNvGrpSpPr/>
            <p:nvPr/>
          </p:nvGrpSpPr>
          <p:grpSpPr>
            <a:xfrm>
              <a:off x="-36512" y="2996952"/>
              <a:ext cx="4951648" cy="2794576"/>
              <a:chOff x="-19608" y="692696"/>
              <a:chExt cx="9146817" cy="5530880"/>
            </a:xfrm>
          </p:grpSpPr>
          <p:pic>
            <p:nvPicPr>
              <p:cNvPr id="13" name="Picture 12"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14" name="Picture 13"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
          <p:nvSpPr>
            <p:cNvPr id="4" name="Subtitle 2"/>
            <p:cNvSpPr txBox="1">
              <a:spLocks/>
            </p:cNvSpPr>
            <p:nvPr/>
          </p:nvSpPr>
          <p:spPr bwMode="auto">
            <a:xfrm>
              <a:off x="-252536" y="3861221"/>
              <a:ext cx="5545138"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chemeClr val="tx2"/>
                </a:buClr>
                <a:buSzPct val="75000"/>
                <a:buFont typeface="Wingdings" charset="0"/>
                <a:buNone/>
                <a:defRPr/>
              </a:pPr>
              <a:r>
                <a:rPr lang="en-US" sz="3200" b="1" dirty="0">
                  <a:effectLst>
                    <a:glow rad="228600">
                      <a:schemeClr val="bg2"/>
                    </a:glow>
                    <a:outerShdw blurRad="38100" dist="38100" dir="2700000" algn="tl">
                      <a:srgbClr val="000000"/>
                    </a:outerShdw>
                  </a:effectLst>
                  <a:latin typeface="Arial" panose="020B0604020202020204" pitchFamily="34" charset="0"/>
                  <a:cs typeface="Arial" panose="020B0604020202020204" pitchFamily="34" charset="0"/>
                </a:rPr>
                <a:t>BibleStudyDownloads.org</a:t>
              </a:r>
            </a:p>
            <a:p>
              <a:pPr algn="ctr">
                <a:spcBef>
                  <a:spcPct val="20000"/>
                </a:spcBef>
                <a:buClr>
                  <a:schemeClr val="tx2"/>
                </a:buClr>
                <a:buSzPct val="75000"/>
                <a:buFont typeface="Wingdings" charset="0"/>
                <a:buNone/>
                <a:defRPr/>
              </a:pPr>
              <a:r>
                <a:rPr lang="en-US" sz="3200" b="1" dirty="0">
                  <a:effectLst>
                    <a:glow rad="228600">
                      <a:schemeClr val="bg2"/>
                    </a:glow>
                    <a:outerShdw blurRad="38100" dist="38100" dir="2700000" algn="tl">
                      <a:srgbClr val="000000"/>
                    </a:outerShdw>
                  </a:effectLst>
                  <a:latin typeface="Arial" panose="020B0604020202020204" pitchFamily="34" charset="0"/>
                  <a:cs typeface="Arial" panose="020B0604020202020204" pitchFamily="34" charset="0"/>
                </a:rPr>
                <a:t>(Downloads)</a:t>
              </a:r>
            </a:p>
          </p:txBody>
        </p:sp>
      </p:grpSp>
    </p:spTree>
    <p:extLst>
      <p:ext uri="{BB962C8B-B14F-4D97-AF65-F5344CB8AC3E}">
        <p14:creationId xmlns:p14="http://schemas.microsoft.com/office/powerpoint/2010/main" val="4036346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745C6-41E2-9B43-A36A-EC7F3348D1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1066800"/>
            <a:ext cx="9144000" cy="5004673"/>
          </a:xfrm>
          <a:prstGeom prst="rect">
            <a:avLst/>
          </a:prstGeom>
        </p:spPr>
      </p:pic>
      <p:sp>
        <p:nvSpPr>
          <p:cNvPr id="123906" name="Rectangle 2"/>
          <p:cNvSpPr>
            <a:spLocks noGrp="1" noChangeArrowheads="1"/>
          </p:cNvSpPr>
          <p:nvPr>
            <p:ph type="title"/>
          </p:nvPr>
        </p:nvSpPr>
        <p:spPr>
          <a:xfrm>
            <a:off x="0" y="0"/>
            <a:ext cx="9144000" cy="10668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كيفية الدخول إلى برنامج مودل ...</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23908" name="Text Box 4"/>
          <p:cNvSpPr txBox="1">
            <a:spLocks noChangeArrowheads="1"/>
          </p:cNvSpPr>
          <p:nvPr/>
        </p:nvSpPr>
        <p:spPr bwMode="auto">
          <a:xfrm>
            <a:off x="8578850" y="152400"/>
            <a:ext cx="356188"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1</a:t>
            </a:r>
            <a:endParaRPr lang="en-US" b="1" dirty="0">
              <a:latin typeface="Arial" panose="020B0604020202020204" pitchFamily="34" charset="0"/>
              <a:ea typeface="+mn-ea"/>
              <a:cs typeface="Arial" panose="020B0604020202020204" pitchFamily="34" charset="0"/>
            </a:endParaRPr>
          </a:p>
        </p:txBody>
      </p:sp>
      <p:sp>
        <p:nvSpPr>
          <p:cNvPr id="123909" name="Rectangle 5"/>
          <p:cNvSpPr>
            <a:spLocks noChangeArrowheads="1"/>
          </p:cNvSpPr>
          <p:nvPr/>
        </p:nvSpPr>
        <p:spPr bwMode="auto">
          <a:xfrm>
            <a:off x="4191000" y="4191000"/>
            <a:ext cx="4953000" cy="2667000"/>
          </a:xfrm>
          <a:prstGeom prst="rect">
            <a:avLst/>
          </a:prstGeom>
          <a:solidFill>
            <a:srgbClr val="000090"/>
          </a:solidFill>
          <a:ln w="12700" cap="sq">
            <a:noFill/>
            <a:miter lim="800000"/>
            <a:headEnd type="none" w="sm" len="sm"/>
            <a:tailEnd type="none" w="sm" len="sm"/>
          </a:ln>
        </p:spPr>
        <p:txBody>
          <a:bodyPr/>
          <a:lstStyle/>
          <a:p>
            <a:pPr marL="342900" indent="-342900" algn="r" rtl="1">
              <a:spcBef>
                <a:spcPct val="20000"/>
              </a:spcBef>
              <a:buClr>
                <a:schemeClr val="tx2"/>
              </a:buClr>
              <a:buSzPct val="75000"/>
              <a:buFont typeface="Wingdings" charset="0"/>
              <a:buChar char="n"/>
              <a:defRPr/>
            </a:pPr>
            <a:r>
              <a:rPr lang="ar-JO" sz="2000" b="1" dirty="0">
                <a:effectLst>
                  <a:outerShdw blurRad="38100" dist="38100" dir="2700000" algn="tl">
                    <a:srgbClr val="000000"/>
                  </a:outerShdw>
                </a:effectLst>
                <a:latin typeface="Arial" panose="020B0604020202020204" pitchFamily="34" charset="0"/>
                <a:cs typeface="Arial" panose="020B0604020202020204" pitchFamily="34" charset="0"/>
              </a:rPr>
              <a:t>الدخول إلى الرابط الذي أعطته إياك جيتس</a:t>
            </a:r>
            <a:endParaRPr lang="en-US" sz="20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spcBef>
                <a:spcPct val="20000"/>
              </a:spcBef>
              <a:buClr>
                <a:schemeClr val="tx2"/>
              </a:buClr>
              <a:buSzPct val="75000"/>
              <a:buFont typeface="Wingdings" charset="0"/>
              <a:buChar char="n"/>
              <a:defRPr/>
            </a:pPr>
            <a:r>
              <a:rPr lang="ar-JO" sz="2000" b="1" dirty="0">
                <a:effectLst>
                  <a:outerShdw blurRad="38100" dist="38100" dir="2700000" algn="tl">
                    <a:srgbClr val="000000"/>
                  </a:outerShdw>
                </a:effectLst>
                <a:latin typeface="Arial" panose="020B0604020202020204" pitchFamily="34" charset="0"/>
                <a:cs typeface="Arial" panose="020B0604020202020204" pitchFamily="34" charset="0"/>
              </a:rPr>
              <a:t>اطبع بريدك الإلكتروني</a:t>
            </a:r>
            <a:endParaRPr lang="en-US" sz="20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spcBef>
                <a:spcPct val="20000"/>
              </a:spcBef>
              <a:buClr>
                <a:schemeClr val="tx2"/>
              </a:buClr>
              <a:buSzPct val="75000"/>
              <a:buFont typeface="Wingdings" charset="0"/>
              <a:buChar char="n"/>
              <a:defRPr/>
            </a:pPr>
            <a:r>
              <a:rPr lang="ar-JO" sz="2000" b="1" dirty="0">
                <a:effectLst>
                  <a:outerShdw blurRad="38100" dist="38100" dir="2700000" algn="tl">
                    <a:srgbClr val="000000"/>
                  </a:outerShdw>
                </a:effectLst>
                <a:latin typeface="Arial" panose="020B0604020202020204" pitchFamily="34" charset="0"/>
                <a:cs typeface="Arial" panose="020B0604020202020204" pitchFamily="34" charset="0"/>
              </a:rPr>
              <a:t>اطبع كلمة المرور الخاصة بك</a:t>
            </a:r>
            <a:endParaRPr lang="en-US" sz="20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spcBef>
                <a:spcPct val="20000"/>
              </a:spcBef>
              <a:buClr>
                <a:schemeClr val="tx2"/>
              </a:buClr>
              <a:buSzPct val="75000"/>
              <a:buFont typeface="Wingdings" charset="0"/>
              <a:buChar char="n"/>
              <a:defRPr/>
            </a:pPr>
            <a:r>
              <a:rPr lang="ar-JO" sz="2000" b="1" dirty="0">
                <a:effectLst>
                  <a:outerShdw blurRad="38100" dist="38100" dir="2700000" algn="tl">
                    <a:srgbClr val="000000"/>
                  </a:outerShdw>
                </a:effectLst>
                <a:latin typeface="Arial" panose="020B0604020202020204" pitchFamily="34" charset="0"/>
                <a:cs typeface="Arial" panose="020B0604020202020204" pitchFamily="34" charset="0"/>
              </a:rPr>
              <a:t>اضغط على الرسائل البولسية</a:t>
            </a:r>
            <a:endParaRPr lang="en-US" sz="20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spcBef>
                <a:spcPct val="20000"/>
              </a:spcBef>
              <a:buClr>
                <a:schemeClr val="tx2"/>
              </a:buClr>
              <a:buSzPct val="75000"/>
              <a:buFont typeface="Wingdings" charset="0"/>
              <a:buChar char="n"/>
              <a:defRPr/>
            </a:pPr>
            <a:r>
              <a:rPr lang="ar-JO" sz="2000" b="1" dirty="0">
                <a:effectLst>
                  <a:outerShdw blurRad="38100" dist="38100" dir="2700000" algn="tl">
                    <a:srgbClr val="000000"/>
                  </a:outerShdw>
                </a:effectLst>
                <a:latin typeface="Arial" panose="020B0604020202020204" pitchFamily="34" charset="0"/>
                <a:cs typeface="Arial" panose="020B0604020202020204" pitchFamily="34" charset="0"/>
              </a:rPr>
              <a:t>خد اختبارك أو اكتب رسالة</a:t>
            </a:r>
            <a:endParaRPr lang="en-US" sz="20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9"/>
            <a:ext cx="6858000" cy="453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1" y="115889"/>
            <a:ext cx="4176713" cy="6670675"/>
          </a:xfrm>
        </p:spPr>
        <p:txBody>
          <a:bodyPr/>
          <a:lstStyle/>
          <a:p>
            <a:pPr eaLnBrk="1" hangingPunct="1"/>
            <a:r>
              <a:rPr lang="ar-JO" sz="6000" b="1" dirty="0">
                <a:solidFill>
                  <a:schemeClr val="bg1"/>
                </a:solidFill>
                <a:latin typeface="Arial" panose="020B0604020202020204" pitchFamily="34" charset="0"/>
                <a:ea typeface="ＭＳ Ｐゴシック" charset="0"/>
                <a:cs typeface="Arial" panose="020B0604020202020204" pitchFamily="34" charset="0"/>
              </a:rPr>
              <a:t>يرافق الإمتحان النهائي كتاب مغلق</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9" y="1989139"/>
            <a:ext cx="2408237"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78834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1" y="717549"/>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22563" name="Title 1"/>
          <p:cNvSpPr>
            <a:spLocks noGrp="1"/>
          </p:cNvSpPr>
          <p:nvPr>
            <p:ph type="title"/>
          </p:nvPr>
        </p:nvSpPr>
        <p:spPr>
          <a:xfrm>
            <a:off x="1116014" y="1"/>
            <a:ext cx="7034212" cy="773113"/>
          </a:xfrm>
          <a:solidFill>
            <a:schemeClr val="tx1"/>
          </a:solidFill>
        </p:spPr>
        <p:txBody>
          <a:bodyPr/>
          <a:lstStyle/>
          <a:p>
            <a:r>
              <a:rPr lang="ar-JO" sz="3600" dirty="0">
                <a:solidFill>
                  <a:srgbClr val="FFFFFF"/>
                </a:solidFill>
                <a:ea typeface="ＭＳ Ｐゴシック" charset="0"/>
                <a:cs typeface="Arial" panose="020B0604020202020204" pitchFamily="34" charset="0"/>
              </a:rPr>
              <a:t>تقدير طالب التخرج</a:t>
            </a:r>
            <a:endParaRPr lang="en-US" dirty="0">
              <a:ea typeface="ヒラギノ角ゴ Pro W3" charset="0"/>
              <a:cs typeface="Arial" panose="020B0604020202020204" pitchFamily="34" charset="0"/>
            </a:endParaRPr>
          </a:p>
        </p:txBody>
      </p:sp>
      <p:sp>
        <p:nvSpPr>
          <p:cNvPr id="5" name="Rectangle 4"/>
          <p:cNvSpPr/>
          <p:nvPr/>
        </p:nvSpPr>
        <p:spPr>
          <a:xfrm>
            <a:off x="3108746" y="634364"/>
            <a:ext cx="3047999" cy="523220"/>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بمعدل 4 علامات</a:t>
            </a:r>
            <a:endParaRPr kumimoji="0" lang="en-US" sz="28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a:xfrm>
            <a:off x="251520" y="1568986"/>
            <a:ext cx="3597355"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القراءات</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9" y="2492897"/>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wn Arrow 6"/>
          <p:cNvSpPr>
            <a:spLocks noChangeArrowheads="1"/>
          </p:cNvSpPr>
          <p:nvPr/>
        </p:nvSpPr>
        <p:spPr bwMode="auto">
          <a:xfrm rot="7180350">
            <a:off x="2365843" y="277858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 name="Cloud 10"/>
          <p:cNvSpPr/>
          <p:nvPr/>
        </p:nvSpPr>
        <p:spPr bwMode="auto">
          <a:xfrm>
            <a:off x="5080001" y="673100"/>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ectangle 11"/>
          <p:cNvSpPr/>
          <p:nvPr/>
        </p:nvSpPr>
        <p:spPr>
          <a:xfrm>
            <a:off x="5052514" y="1713002"/>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البحث</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Down Arrow 12"/>
          <p:cNvSpPr>
            <a:spLocks noChangeArrowheads="1"/>
          </p:cNvSpPr>
          <p:nvPr/>
        </p:nvSpPr>
        <p:spPr bwMode="auto">
          <a:xfrm rot="13985795">
            <a:off x="5309078" y="2638328"/>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 name="Text Box 5"/>
          <p:cNvSpPr txBox="1">
            <a:spLocks noChangeArrowheads="1"/>
          </p:cNvSpPr>
          <p:nvPr/>
        </p:nvSpPr>
        <p:spPr bwMode="auto">
          <a:xfrm>
            <a:off x="8534400" y="1"/>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4</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4" name="Cloud 13"/>
          <p:cNvSpPr/>
          <p:nvPr/>
        </p:nvSpPr>
        <p:spPr bwMode="auto">
          <a:xfrm>
            <a:off x="-31923" y="4305632"/>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p:cNvSpPr/>
          <p:nvPr/>
        </p:nvSpPr>
        <p:spPr>
          <a:xfrm>
            <a:off x="179512" y="5373216"/>
            <a:ext cx="3597355"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المشروع</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Down Arrow 16"/>
          <p:cNvSpPr>
            <a:spLocks noChangeArrowheads="1"/>
          </p:cNvSpPr>
          <p:nvPr/>
        </p:nvSpPr>
        <p:spPr bwMode="auto">
          <a:xfrm rot="3443794">
            <a:off x="2364623" y="446805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Cloud 17"/>
          <p:cNvSpPr/>
          <p:nvPr/>
        </p:nvSpPr>
        <p:spPr bwMode="auto">
          <a:xfrm>
            <a:off x="5048077" y="4261183"/>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9" name="Rectangle 18"/>
          <p:cNvSpPr/>
          <p:nvPr/>
        </p:nvSpPr>
        <p:spPr>
          <a:xfrm>
            <a:off x="5076058" y="5661248"/>
            <a:ext cx="3839967" cy="707886"/>
          </a:xfrm>
          <a:prstGeom prst="rect">
            <a:avLst/>
          </a:prstGeom>
          <a:effectLst/>
        </p:spPr>
        <p:txBody>
          <a:bodyPr>
            <a:spAutoFit/>
          </a:bodyPr>
          <a:lstStyle/>
          <a:p>
            <a:pPr lvl="0"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امتحانان</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Down Arrow 19"/>
          <p:cNvSpPr>
            <a:spLocks noChangeArrowheads="1"/>
          </p:cNvSpPr>
          <p:nvPr/>
        </p:nvSpPr>
        <p:spPr bwMode="auto">
          <a:xfrm rot="18368046">
            <a:off x="5383117" y="4503325"/>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1798875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eaLnBrk="1" hangingPunct="1">
              <a:defRPr/>
            </a:pPr>
            <a:r>
              <a:rPr lang="ar-JO" altLang="zh-CN" dirty="0">
                <a:solidFill>
                  <a:schemeClr val="bg1"/>
                </a:solidFill>
                <a:effectLst>
                  <a:outerShdw blurRad="38100" dist="38100" dir="2700000" algn="tl">
                    <a:srgbClr val="DDDDDD"/>
                  </a:outerShdw>
                </a:effectLst>
                <a:ea typeface="ＭＳ Ｐゴシック" charset="0"/>
              </a:rPr>
              <a:t>أمور أخرى</a:t>
            </a:r>
            <a:endParaRPr lang="en-US" dirty="0">
              <a:solidFill>
                <a:schemeClr val="bg1"/>
              </a:solidFill>
              <a:effectLst>
                <a:outerShdw blurRad="38100" dist="38100" dir="2700000" algn="tl">
                  <a:srgbClr val="DDDDDD"/>
                </a:outerShdw>
              </a:effectLst>
              <a:ea typeface="ＭＳ Ｐゴシック"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a14="http://schemas.microsoft.com/office/drawing/2010/main" xmlns="">
                <a:solidFill>
                  <a:srgbClr val="FFFFFF"/>
                </a:solidFill>
              </a14:hiddenFill>
            </a:ext>
          </a:extLst>
        </p:spPr>
      </p:pic>
      <p:sp>
        <p:nvSpPr>
          <p:cNvPr id="568323" name="Text Box 4"/>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a14="http://schemas.microsoft.com/office/drawing/2010/main" xmlns="">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indent="-609600" algn="ctr">
              <a:buClr>
                <a:schemeClr val="tx2"/>
              </a:buClr>
              <a:buSzPct val="75000"/>
              <a:defRPr/>
            </a:pPr>
            <a:r>
              <a:rPr lang="ar-JO" altLang="zh-CN" sz="3600" b="1" u="sng" dirty="0">
                <a:effectLst>
                  <a:outerShdw blurRad="38100" dist="38100" dir="2700000" algn="tl">
                    <a:srgbClr val="000000"/>
                  </a:outerShdw>
                </a:effectLst>
                <a:latin typeface="Arial" panose="020B0604020202020204" pitchFamily="34" charset="0"/>
                <a:cs typeface="Arial" panose="020B0604020202020204" pitchFamily="34" charset="0"/>
              </a:rPr>
              <a:t>نسخ الملاحظات الصفية</a:t>
            </a:r>
            <a:r>
              <a:rPr lang="en-US" altLang="zh-CN" sz="3600" b="1" dirty="0">
                <a:effectLst>
                  <a:outerShdw blurRad="38100" dist="38100" dir="2700000" algn="tl">
                    <a:srgbClr val="000000"/>
                  </a:outerShdw>
                </a:effectLst>
                <a:latin typeface="Arial" panose="020B0604020202020204" pitchFamily="34" charset="0"/>
                <a:cs typeface="Arial" panose="020B0604020202020204" pitchFamily="34" charset="0"/>
              </a:rPr>
              <a:t> </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ctr">
              <a:buClr>
                <a:schemeClr val="tx2"/>
              </a:buClr>
              <a:buSzPct val="75000"/>
              <a:buFontTx/>
              <a:buChar char="•"/>
              <a:defRPr/>
            </a:pPr>
            <a:endParaRPr lang="en-US" altLang="zh-CN" sz="2800" b="1" u="sng"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ctr">
              <a:buClr>
                <a:schemeClr val="tx2"/>
              </a:buClr>
              <a:buSzPct val="75000"/>
              <a:defRPr/>
            </a:pPr>
            <a:r>
              <a:rPr lang="ar-JO" altLang="zh-CN" sz="3600" b="1" u="sng" dirty="0">
                <a:effectLst>
                  <a:outerShdw blurRad="38100" dist="38100" dir="2700000" algn="tl">
                    <a:srgbClr val="000000"/>
                  </a:outerShdw>
                </a:effectLst>
                <a:latin typeface="Arial" panose="020B0604020202020204" pitchFamily="34" charset="0"/>
                <a:cs typeface="Arial" panose="020B0604020202020204" pitchFamily="34" charset="0"/>
              </a:rPr>
              <a:t>للتواصل معي :</a:t>
            </a:r>
            <a:endParaRPr lang="en-US" altLang="zh-CN"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ctr">
              <a:buClr>
                <a:schemeClr val="tx2"/>
              </a:buClr>
              <a:buSzPct val="75000"/>
              <a:defRPr/>
            </a:pPr>
            <a:endParaRPr lang="en-US" altLang="zh-CN"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chemeClr val="tx2"/>
              </a:buClr>
              <a:buSzPct val="75000"/>
              <a:buFont typeface="Wingdings" charset="0"/>
              <a:buChar char="n"/>
              <a:defRPr/>
            </a:pP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رقم الموبايل : 00962797256061</a:t>
            </a:r>
            <a:endPar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chemeClr val="tx2"/>
              </a:buClr>
              <a:buSzPct val="75000"/>
              <a:buFont typeface="Wingdings" charset="0"/>
              <a:buChar char="n"/>
              <a:defRPr/>
            </a:pP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ساعات المكتب بعد الإجتماع الصباحي</a:t>
            </a:r>
            <a:endPar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chemeClr val="tx2"/>
              </a:buClr>
              <a:buSzPct val="75000"/>
              <a:buFont typeface="Wingdings" charset="0"/>
              <a:buChar char="n"/>
              <a:defRPr/>
            </a:pPr>
            <a:r>
              <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Email: drrickgriffith@gmail.com</a:t>
            </a:r>
          </a:p>
          <a:p>
            <a:pPr marL="609600" indent="-609600" algn="r" rtl="1">
              <a:buClr>
                <a:schemeClr val="tx2"/>
              </a:buClr>
              <a:buSzPct val="75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لنتغدى معاً</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0" end="0"/>
                                            </p:txEl>
                                          </p:spTgt>
                                        </p:tgtEl>
                                        <p:attrNameLst>
                                          <p:attrName>style.visibility</p:attrName>
                                        </p:attrNameLst>
                                      </p:cBhvr>
                                      <p:to>
                                        <p:strVal val="visible"/>
                                      </p:to>
                                    </p:set>
                                    <p:anim calcmode="lin" valueType="num">
                                      <p:cBhvr additive="base">
                                        <p:cTn id="18" dur="500" fill="hold"/>
                                        <p:tgtEl>
                                          <p:spTgt spid="1639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2" end="2"/>
                                            </p:txEl>
                                          </p:spTgt>
                                        </p:tgtEl>
                                        <p:attrNameLst>
                                          <p:attrName>style.visibility</p:attrName>
                                        </p:attrNameLst>
                                      </p:cBhvr>
                                      <p:to>
                                        <p:strVal val="visible"/>
                                      </p:to>
                                    </p:set>
                                    <p:anim calcmode="lin" valueType="num">
                                      <p:cBhvr additive="base">
                                        <p:cTn id="24"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4" end="4"/>
                                            </p:txEl>
                                          </p:spTgt>
                                        </p:tgtEl>
                                        <p:attrNameLst>
                                          <p:attrName>style.visibility</p:attrName>
                                        </p:attrNameLst>
                                      </p:cBhvr>
                                      <p:to>
                                        <p:strVal val="visible"/>
                                      </p:to>
                                    </p:set>
                                    <p:anim calcmode="lin" valueType="num">
                                      <p:cBhvr additive="base">
                                        <p:cTn id="30"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5" end="5"/>
                                            </p:txEl>
                                          </p:spTgt>
                                        </p:tgtEl>
                                        <p:attrNameLst>
                                          <p:attrName>style.visibility</p:attrName>
                                        </p:attrNameLst>
                                      </p:cBhvr>
                                      <p:to>
                                        <p:strVal val="visible"/>
                                      </p:to>
                                    </p:set>
                                    <p:anim calcmode="lin" valueType="num">
                                      <p:cBhvr additive="base">
                                        <p:cTn id="36"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6" end="6"/>
                                            </p:txEl>
                                          </p:spTgt>
                                        </p:tgtEl>
                                        <p:attrNameLst>
                                          <p:attrName>style.visibility</p:attrName>
                                        </p:attrNameLst>
                                      </p:cBhvr>
                                      <p:to>
                                        <p:strVal val="visible"/>
                                      </p:to>
                                    </p:set>
                                    <p:anim calcmode="lin" valueType="num">
                                      <p:cBhvr additive="base">
                                        <p:cTn id="42"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393">
                                            <p:txEl>
                                              <p:pRg st="7" end="7"/>
                                            </p:txEl>
                                          </p:spTgt>
                                        </p:tgtEl>
                                        <p:attrNameLst>
                                          <p:attrName>style.visibility</p:attrName>
                                        </p:attrNameLst>
                                      </p:cBhvr>
                                      <p:to>
                                        <p:strVal val="visible"/>
                                      </p:to>
                                    </p:set>
                                    <p:anim calcmode="lin" valueType="num">
                                      <p:cBhvr additive="base">
                                        <p:cTn id="48" dur="500" fill="hold"/>
                                        <p:tgtEl>
                                          <p:spTgt spid="16393">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639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4945" name="Picture 4" descr="rev 22 Man Holding 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48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946" name="Rectangle 3"/>
          <p:cNvSpPr>
            <a:spLocks noGrp="1" noChangeArrowheads="1"/>
          </p:cNvSpPr>
          <p:nvPr>
            <p:ph type="title"/>
          </p:nvPr>
        </p:nvSpPr>
        <p:spPr>
          <a:xfrm>
            <a:off x="2819400" y="228600"/>
            <a:ext cx="4572000" cy="914400"/>
          </a:xfrm>
          <a:solidFill>
            <a:schemeClr val="tx1"/>
          </a:solidFill>
        </p:spPr>
        <p:txBody>
          <a:bodyPr/>
          <a:lstStyle/>
          <a:p>
            <a:pPr eaLnBrk="1" hangingPunct="1"/>
            <a:r>
              <a:rPr lang="ar-JO" altLang="zh-CN" sz="4000" dirty="0">
                <a:solidFill>
                  <a:schemeClr val="bg1"/>
                </a:solidFill>
                <a:effectLst/>
                <a:ea typeface="ＭＳ Ｐゴシック" charset="0"/>
              </a:rPr>
              <a:t>تصميم المساق</a:t>
            </a:r>
            <a:endParaRPr lang="en-US" sz="4000" dirty="0">
              <a:solidFill>
                <a:schemeClr val="bg1"/>
              </a:solidFill>
              <a:effectLst/>
              <a:ea typeface="ＭＳ Ｐゴシック" charset="0"/>
            </a:endParaRPr>
          </a:p>
        </p:txBody>
      </p:sp>
      <p:sp>
        <p:nvSpPr>
          <p:cNvPr id="37893" name="Rectangle 5"/>
          <p:cNvSpPr>
            <a:spLocks noChangeArrowheads="1"/>
          </p:cNvSpPr>
          <p:nvPr/>
        </p:nvSpPr>
        <p:spPr bwMode="auto">
          <a:xfrm>
            <a:off x="762000" y="1219200"/>
            <a:ext cx="8167718" cy="5410200"/>
          </a:xfrm>
          <a:prstGeom prst="rect">
            <a:avLst/>
          </a:prstGeom>
          <a:noFill/>
          <a:ln w="12700" cap="sq">
            <a:noFill/>
            <a:miter lim="800000"/>
            <a:headEnd type="none" w="sm" len="sm"/>
            <a:tailEnd type="none" w="sm" len="sm"/>
          </a:ln>
          <a:effectLst/>
        </p:spPr>
        <p:txBody>
          <a:bodyPr/>
          <a:lstStyle/>
          <a:p>
            <a:pPr marL="342900" indent="-342900" algn="r" rtl="1">
              <a:lnSpc>
                <a:spcPct val="90000"/>
              </a:lnSpc>
              <a:spcBef>
                <a:spcPct val="20000"/>
              </a:spcBef>
              <a:buClr>
                <a:schemeClr val="tx2"/>
              </a:buClr>
              <a:buSzPct val="75000"/>
              <a:defRPr/>
            </a:pPr>
            <a:endParaRPr lang="en-US" altLang="zh-CN" b="1" dirty="0">
              <a:solidFill>
                <a:srgbClr val="FFFF00"/>
              </a:solidFill>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b="1" dirty="0">
                <a:solidFill>
                  <a:srgbClr val="FFFF00"/>
                </a:solidFill>
                <a:effectLst>
                  <a:glow rad="228600">
                    <a:schemeClr val="bg2"/>
                  </a:glow>
                </a:effectLst>
                <a:latin typeface="Arial" panose="020B0604020202020204" pitchFamily="34" charset="0"/>
                <a:cs typeface="Arial" panose="020B0604020202020204" pitchFamily="34" charset="0"/>
              </a:rPr>
              <a:t>تسلسلي ( كتابي )</a:t>
            </a:r>
            <a:endParaRPr lang="en-US" altLang="zh-CN" sz="2000" b="1" dirty="0">
              <a:solidFill>
                <a:srgbClr val="FFFF00"/>
              </a:solidFill>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sz="2000" b="1" dirty="0">
                <a:solidFill>
                  <a:srgbClr val="FFFF00"/>
                </a:solidFill>
                <a:effectLst>
                  <a:glow rad="228600">
                    <a:schemeClr val="bg2"/>
                  </a:glow>
                </a:effectLst>
                <a:latin typeface="Arial" panose="020B0604020202020204" pitchFamily="34" charset="0"/>
                <a:cs typeface="Arial" panose="020B0604020202020204" pitchFamily="34" charset="0"/>
              </a:rPr>
              <a:t>استخدم من قبل جنسون، جثري، ويلكنسون وبوا</a:t>
            </a:r>
            <a:endParaRPr lang="en-US" altLang="zh-CN" sz="2000" b="1" dirty="0">
              <a:solidFill>
                <a:srgbClr val="FFFF00"/>
              </a:solidFill>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defRPr/>
            </a:pPr>
            <a:endParaRPr lang="en-US" altLang="zh-CN" b="1" dirty="0">
              <a:solidFill>
                <a:srgbClr val="FFFF00"/>
              </a:solidFill>
              <a:effectLst>
                <a:glow rad="228600">
                  <a:schemeClr val="bg2"/>
                </a:glow>
              </a:effectLst>
              <a:latin typeface="Arial" panose="020B0604020202020204" pitchFamily="34" charset="0"/>
              <a:cs typeface="Arial" panose="020B0604020202020204" pitchFamily="34" charset="0"/>
            </a:endParaRPr>
          </a:p>
        </p:txBody>
      </p:sp>
      <p:sp>
        <p:nvSpPr>
          <p:cNvPr id="594948" name="Text Box 7"/>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1983658"/>
      </p:ext>
    </p:extLst>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rot="-5400000">
            <a:off x="5394997" y="1479553"/>
            <a:ext cx="662232" cy="400045"/>
          </a:xfrm>
          <a:prstGeom prst="rect">
            <a:avLst/>
          </a:prstGeom>
          <a:solidFill>
            <a:srgbClr val="FFFF00"/>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أعمال</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
          <p:cNvGrpSpPr>
            <a:grpSpLocks/>
          </p:cNvGrpSpPr>
          <p:nvPr/>
        </p:nvGrpSpPr>
        <p:grpSpPr bwMode="auto">
          <a:xfrm>
            <a:off x="496891" y="1192219"/>
            <a:ext cx="2460623" cy="879476"/>
            <a:chOff x="313" y="776"/>
            <a:chExt cx="1550" cy="554"/>
          </a:xfrm>
        </p:grpSpPr>
        <p:sp>
          <p:nvSpPr>
            <p:cNvPr id="139285" name="Text Box 5"/>
            <p:cNvSpPr txBox="1">
              <a:spLocks noChangeArrowheads="1"/>
            </p:cNvSpPr>
            <p:nvPr/>
          </p:nvSpPr>
          <p:spPr bwMode="auto">
            <a:xfrm rot="16200000">
              <a:off x="162" y="927"/>
              <a:ext cx="553"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متى</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86" name="Text Box 6"/>
            <p:cNvSpPr txBox="1">
              <a:spLocks noChangeArrowheads="1"/>
            </p:cNvSpPr>
            <p:nvPr/>
          </p:nvSpPr>
          <p:spPr bwMode="auto">
            <a:xfrm rot="16200000">
              <a:off x="606" y="934"/>
              <a:ext cx="540"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مرقس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87" name="Text Box 7"/>
            <p:cNvSpPr txBox="1">
              <a:spLocks noChangeArrowheads="1"/>
            </p:cNvSpPr>
            <p:nvPr/>
          </p:nvSpPr>
          <p:spPr bwMode="auto">
            <a:xfrm rot="16200000">
              <a:off x="1042" y="934"/>
              <a:ext cx="540"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لوقا</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88" name="Text Box 8"/>
            <p:cNvSpPr txBox="1">
              <a:spLocks noChangeArrowheads="1"/>
            </p:cNvSpPr>
            <p:nvPr/>
          </p:nvSpPr>
          <p:spPr bwMode="auto">
            <a:xfrm rot="16200000">
              <a:off x="1489" y="956"/>
              <a:ext cx="495"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يوحنا</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sp>
        <p:nvSpPr>
          <p:cNvPr id="4105" name="Text Box 9"/>
          <p:cNvSpPr txBox="1">
            <a:spLocks noChangeArrowheads="1"/>
          </p:cNvSpPr>
          <p:nvPr/>
        </p:nvSpPr>
        <p:spPr bwMode="auto">
          <a:xfrm>
            <a:off x="1431558" y="762002"/>
            <a:ext cx="877034" cy="430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الأناجيل</a:t>
            </a:r>
            <a:endParaRPr kumimoji="0" lang="en-US"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4106" name="Text Box 10"/>
          <p:cNvSpPr txBox="1">
            <a:spLocks noChangeArrowheads="1"/>
          </p:cNvSpPr>
          <p:nvPr/>
        </p:nvSpPr>
        <p:spPr bwMode="auto">
          <a:xfrm>
            <a:off x="4953000" y="762006"/>
            <a:ext cx="1533525"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تاريخ</a:t>
            </a:r>
            <a:endParaRPr kumimoji="0" lang="en-US"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4107" name="Text Box 11"/>
          <p:cNvSpPr txBox="1">
            <a:spLocks noChangeArrowheads="1"/>
          </p:cNvSpPr>
          <p:nvPr/>
        </p:nvSpPr>
        <p:spPr bwMode="auto">
          <a:xfrm>
            <a:off x="2286000" y="2209800"/>
            <a:ext cx="4267200"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رسائل بولس</a:t>
            </a:r>
            <a:endParaRPr kumimoji="0" lang="en-US"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12"/>
          <p:cNvGrpSpPr>
            <a:grpSpLocks/>
          </p:cNvGrpSpPr>
          <p:nvPr/>
        </p:nvGrpSpPr>
        <p:grpSpPr bwMode="auto">
          <a:xfrm>
            <a:off x="271465" y="3136912"/>
            <a:ext cx="8623299" cy="1792289"/>
            <a:chOff x="171" y="1885"/>
            <a:chExt cx="5432" cy="1129"/>
          </a:xfrm>
          <a:solidFill>
            <a:srgbClr val="CCFFCC"/>
          </a:solidFill>
        </p:grpSpPr>
        <p:sp>
          <p:nvSpPr>
            <p:cNvPr id="18454" name="Text Box 13"/>
            <p:cNvSpPr txBox="1">
              <a:spLocks noChangeArrowheads="1"/>
            </p:cNvSpPr>
            <p:nvPr/>
          </p:nvSpPr>
          <p:spPr bwMode="auto">
            <a:xfrm rot="16200000">
              <a:off x="-4" y="2542"/>
              <a:ext cx="602"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رومية</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55" name="Text Box 14"/>
            <p:cNvSpPr txBox="1">
              <a:spLocks noChangeArrowheads="1"/>
            </p:cNvSpPr>
            <p:nvPr/>
          </p:nvSpPr>
          <p:spPr bwMode="auto">
            <a:xfrm rot="16200000">
              <a:off x="243" y="2363"/>
              <a:ext cx="961"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1 كورنثوس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56" name="Text Box 15"/>
            <p:cNvSpPr txBox="1">
              <a:spLocks noChangeArrowheads="1"/>
            </p:cNvSpPr>
            <p:nvPr/>
          </p:nvSpPr>
          <p:spPr bwMode="auto">
            <a:xfrm rot="16200000">
              <a:off x="663" y="2363"/>
              <a:ext cx="961"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 كورنثوس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57" name="Text Box 16"/>
            <p:cNvSpPr txBox="1">
              <a:spLocks noChangeArrowheads="1"/>
            </p:cNvSpPr>
            <p:nvPr/>
          </p:nvSpPr>
          <p:spPr bwMode="auto">
            <a:xfrm rot="16200000">
              <a:off x="1254" y="2507"/>
              <a:ext cx="672"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غلاطية</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58" name="Text Box 17"/>
            <p:cNvSpPr txBox="1">
              <a:spLocks noChangeArrowheads="1"/>
            </p:cNvSpPr>
            <p:nvPr/>
          </p:nvSpPr>
          <p:spPr bwMode="auto">
            <a:xfrm rot="16200000">
              <a:off x="1670" y="2497"/>
              <a:ext cx="691"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أفسس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59" name="Text Box 18"/>
            <p:cNvSpPr txBox="1">
              <a:spLocks noChangeArrowheads="1"/>
            </p:cNvSpPr>
            <p:nvPr/>
          </p:nvSpPr>
          <p:spPr bwMode="auto">
            <a:xfrm rot="16200000">
              <a:off x="2098" y="2499"/>
              <a:ext cx="688"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فيلبي</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60" name="Text Box 19"/>
            <p:cNvSpPr txBox="1">
              <a:spLocks noChangeArrowheads="1"/>
            </p:cNvSpPr>
            <p:nvPr/>
          </p:nvSpPr>
          <p:spPr bwMode="auto">
            <a:xfrm rot="16200000">
              <a:off x="2443" y="2458"/>
              <a:ext cx="771"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كولوسي</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61" name="Text Box 20"/>
            <p:cNvSpPr txBox="1">
              <a:spLocks noChangeArrowheads="1"/>
            </p:cNvSpPr>
            <p:nvPr/>
          </p:nvSpPr>
          <p:spPr bwMode="auto">
            <a:xfrm rot="16200000">
              <a:off x="2721" y="2301"/>
              <a:ext cx="1084"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1 تسالونيكي</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62" name="Text Box 21"/>
            <p:cNvSpPr txBox="1">
              <a:spLocks noChangeArrowheads="1"/>
            </p:cNvSpPr>
            <p:nvPr/>
          </p:nvSpPr>
          <p:spPr bwMode="auto">
            <a:xfrm rot="16200000">
              <a:off x="3201" y="2301"/>
              <a:ext cx="1084"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 تسالونيكي</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63" name="Text Box 22"/>
            <p:cNvSpPr txBox="1">
              <a:spLocks noChangeArrowheads="1"/>
            </p:cNvSpPr>
            <p:nvPr/>
          </p:nvSpPr>
          <p:spPr bwMode="auto">
            <a:xfrm rot="16200000">
              <a:off x="3757" y="2424"/>
              <a:ext cx="838"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1 تيموثاوس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64" name="Text Box 23"/>
            <p:cNvSpPr txBox="1">
              <a:spLocks noChangeArrowheads="1"/>
            </p:cNvSpPr>
            <p:nvPr/>
          </p:nvSpPr>
          <p:spPr bwMode="auto">
            <a:xfrm rot="16200000">
              <a:off x="4167" y="2447"/>
              <a:ext cx="883"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 تيموثاوس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65" name="Text Box 24"/>
            <p:cNvSpPr txBox="1">
              <a:spLocks noChangeArrowheads="1"/>
            </p:cNvSpPr>
            <p:nvPr/>
          </p:nvSpPr>
          <p:spPr bwMode="auto">
            <a:xfrm rot="16200000">
              <a:off x="4776" y="2629"/>
              <a:ext cx="519"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تيطس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66" name="Text Box 25"/>
            <p:cNvSpPr txBox="1">
              <a:spLocks noChangeArrowheads="1"/>
            </p:cNvSpPr>
            <p:nvPr/>
          </p:nvSpPr>
          <p:spPr bwMode="auto">
            <a:xfrm rot="16200000">
              <a:off x="5121" y="2532"/>
              <a:ext cx="711"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فليمون</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sp>
        <p:nvSpPr>
          <p:cNvPr id="4122" name="Text Box 26"/>
          <p:cNvSpPr txBox="1">
            <a:spLocks noChangeArrowheads="1"/>
          </p:cNvSpPr>
          <p:nvPr/>
        </p:nvSpPr>
        <p:spPr bwMode="auto">
          <a:xfrm>
            <a:off x="965200" y="4983169"/>
            <a:ext cx="3302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الرسائل العامة</a:t>
            </a:r>
            <a:endParaRPr kumimoji="0" lang="en-US"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4123" name="Text Box 27"/>
          <p:cNvSpPr txBox="1">
            <a:spLocks noChangeArrowheads="1"/>
          </p:cNvSpPr>
          <p:nvPr/>
        </p:nvSpPr>
        <p:spPr bwMode="auto">
          <a:xfrm>
            <a:off x="7003013" y="4876802"/>
            <a:ext cx="687880" cy="430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النبوة</a:t>
            </a:r>
            <a:endParaRPr kumimoji="0" lang="en-US"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4124" name="Text Box 28"/>
          <p:cNvSpPr txBox="1">
            <a:spLocks noChangeArrowheads="1"/>
          </p:cNvSpPr>
          <p:nvPr/>
        </p:nvSpPr>
        <p:spPr bwMode="auto">
          <a:xfrm rot="-5400000">
            <a:off x="6831304" y="5901534"/>
            <a:ext cx="1069394" cy="400045"/>
          </a:xfrm>
          <a:prstGeom prst="rect">
            <a:avLst/>
          </a:prstGeom>
          <a:solidFill>
            <a:schemeClr val="accent6">
              <a:lumMod val="50000"/>
            </a:schemeClr>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يوحنا</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29"/>
          <p:cNvGrpSpPr>
            <a:grpSpLocks/>
          </p:cNvGrpSpPr>
          <p:nvPr/>
        </p:nvGrpSpPr>
        <p:grpSpPr bwMode="auto">
          <a:xfrm>
            <a:off x="260350" y="5432436"/>
            <a:ext cx="4997451" cy="1139826"/>
            <a:chOff x="164" y="3422"/>
            <a:chExt cx="3148" cy="718"/>
          </a:xfrm>
        </p:grpSpPr>
        <p:sp>
          <p:nvSpPr>
            <p:cNvPr id="139277" name="Text Box 30"/>
            <p:cNvSpPr txBox="1">
              <a:spLocks noChangeArrowheads="1"/>
            </p:cNvSpPr>
            <p:nvPr/>
          </p:nvSpPr>
          <p:spPr bwMode="auto">
            <a:xfrm rot="16200000">
              <a:off x="-69" y="3655"/>
              <a:ext cx="718"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عبرانيين</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78" name="Text Box 31"/>
            <p:cNvSpPr txBox="1">
              <a:spLocks noChangeArrowheads="1"/>
            </p:cNvSpPr>
            <p:nvPr/>
          </p:nvSpPr>
          <p:spPr bwMode="auto">
            <a:xfrm rot="16200000">
              <a:off x="384" y="3728"/>
              <a:ext cx="572"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يعقوب</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79" name="Text Box 32"/>
            <p:cNvSpPr txBox="1">
              <a:spLocks noChangeArrowheads="1"/>
            </p:cNvSpPr>
            <p:nvPr/>
          </p:nvSpPr>
          <p:spPr bwMode="auto">
            <a:xfrm rot="16200000">
              <a:off x="771" y="3682"/>
              <a:ext cx="664"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1 بطرس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80" name="Text Box 33"/>
            <p:cNvSpPr txBox="1">
              <a:spLocks noChangeArrowheads="1"/>
            </p:cNvSpPr>
            <p:nvPr/>
          </p:nvSpPr>
          <p:spPr bwMode="auto">
            <a:xfrm rot="16200000">
              <a:off x="1174" y="3682"/>
              <a:ext cx="664"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 بطرس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81" name="Text Box 34"/>
            <p:cNvSpPr txBox="1">
              <a:spLocks noChangeArrowheads="1"/>
            </p:cNvSpPr>
            <p:nvPr/>
          </p:nvSpPr>
          <p:spPr bwMode="auto">
            <a:xfrm rot="16200000">
              <a:off x="1613"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1 يوحنا</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82" name="Text Box 35"/>
            <p:cNvSpPr txBox="1">
              <a:spLocks noChangeArrowheads="1"/>
            </p:cNvSpPr>
            <p:nvPr/>
          </p:nvSpPr>
          <p:spPr bwMode="auto">
            <a:xfrm rot="16200000">
              <a:off x="2045"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 يوحنا</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83" name="Text Box 36"/>
            <p:cNvSpPr txBox="1">
              <a:spLocks noChangeArrowheads="1"/>
            </p:cNvSpPr>
            <p:nvPr/>
          </p:nvSpPr>
          <p:spPr bwMode="auto">
            <a:xfrm rot="16200000">
              <a:off x="2478"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3 يوحنا</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84" name="Text Box 37"/>
            <p:cNvSpPr txBox="1">
              <a:spLocks noChangeArrowheads="1"/>
            </p:cNvSpPr>
            <p:nvPr/>
          </p:nvSpPr>
          <p:spPr bwMode="auto">
            <a:xfrm rot="16200000">
              <a:off x="2944" y="3772"/>
              <a:ext cx="483"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يهوذا</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sp>
        <p:nvSpPr>
          <p:cNvPr id="24589" name="Rectangle 38"/>
          <p:cNvSpPr>
            <a:spLocks noGrp="1" noChangeArrowheads="1"/>
          </p:cNvSpPr>
          <p:nvPr>
            <p:ph type="title" idx="4294967295"/>
          </p:nvPr>
        </p:nvSpPr>
        <p:spPr>
          <a:xfrm>
            <a:off x="0" y="6"/>
            <a:ext cx="9144000" cy="480067"/>
          </a:xfrm>
          <a:solidFill>
            <a:srgbClr val="800000"/>
          </a:solidFill>
        </p:spPr>
        <p:txBody>
          <a:bodyPr anchor="t">
            <a:spAutoFit/>
          </a:bodyPr>
          <a:lstStyle/>
          <a:p>
            <a:pPr algn="ctr" eaLnBrk="1" hangingPunct="1">
              <a:defRPr/>
            </a:pPr>
            <a:r>
              <a:rPr lang="ar-JO" sz="2800" dirty="0">
                <a:solidFill>
                  <a:srgbClr val="FFFFFF"/>
                </a:solidFill>
                <a:effectLst>
                  <a:outerShdw blurRad="38100" dist="38100" dir="2700000" algn="tl">
                    <a:srgbClr val="000000"/>
                  </a:outerShdw>
                </a:effectLst>
                <a:ea typeface="ＭＳ Ｐゴシック" charset="0"/>
                <a:cs typeface="Arial" panose="020B0604020202020204" pitchFamily="34" charset="0"/>
              </a:rPr>
              <a:t>قائمة مرتبة لكل أسفار العهد الجديد</a:t>
            </a:r>
            <a:endParaRPr lang="en-US" sz="2800" dirty="0">
              <a:solidFill>
                <a:srgbClr val="FFFFFF"/>
              </a:solidFill>
              <a:effectLst>
                <a:outerShdw blurRad="38100" dist="38100" dir="2700000" algn="tl">
                  <a:srgbClr val="000000"/>
                </a:outerShdw>
              </a:effectLst>
              <a:ea typeface="ＭＳ Ｐゴシック" charset="0"/>
              <a:cs typeface="Arial" panose="020B0604020202020204" pitchFamily="34" charset="0"/>
            </a:endParaRPr>
          </a:p>
        </p:txBody>
      </p:sp>
      <p:sp>
        <p:nvSpPr>
          <p:cNvPr id="139276" name="Text Box 5"/>
          <p:cNvSpPr txBox="1">
            <a:spLocks noChangeArrowheads="1"/>
          </p:cNvSpPr>
          <p:nvPr/>
        </p:nvSpPr>
        <p:spPr bwMode="auto">
          <a:xfrm>
            <a:off x="8638950" y="548680"/>
            <a:ext cx="473077"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22</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checkerboard(across)">
                                      <p:cBhvr>
                                        <p:cTn id="7" dur="500"/>
                                        <p:tgtEl>
                                          <p:spTgt spid="1392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105"/>
                                        </p:tgtEl>
                                        <p:attrNameLst>
                                          <p:attrName>style.visibility</p:attrName>
                                        </p:attrNameLst>
                                      </p:cBhvr>
                                      <p:to>
                                        <p:strVal val="visible"/>
                                      </p:to>
                                    </p:set>
                                    <p:anim calcmode="lin" valueType="num">
                                      <p:cBhvr additive="base">
                                        <p:cTn id="12" dur="500" fill="hold"/>
                                        <p:tgtEl>
                                          <p:spTgt spid="4105"/>
                                        </p:tgtEl>
                                        <p:attrNameLst>
                                          <p:attrName>ppt_x</p:attrName>
                                        </p:attrNameLst>
                                      </p:cBhvr>
                                      <p:tavLst>
                                        <p:tav tm="0">
                                          <p:val>
                                            <p:strVal val="#ppt_x"/>
                                          </p:val>
                                        </p:tav>
                                        <p:tav tm="100000">
                                          <p:val>
                                            <p:strVal val="#ppt_x"/>
                                          </p:val>
                                        </p:tav>
                                      </p:tavLst>
                                    </p:anim>
                                    <p:anim calcmode="lin" valueType="num">
                                      <p:cBhvr additive="base">
                                        <p:cTn id="13" dur="500" fill="hold"/>
                                        <p:tgtEl>
                                          <p:spTgt spid="410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4106"/>
                                        </p:tgtEl>
                                        <p:attrNameLst>
                                          <p:attrName>style.visibility</p:attrName>
                                        </p:attrNameLst>
                                      </p:cBhvr>
                                      <p:to>
                                        <p:strVal val="visible"/>
                                      </p:to>
                                    </p:set>
                                    <p:anim calcmode="lin" valueType="num">
                                      <p:cBhvr additive="base">
                                        <p:cTn id="22" dur="500" fill="hold"/>
                                        <p:tgtEl>
                                          <p:spTgt spid="4106"/>
                                        </p:tgtEl>
                                        <p:attrNameLst>
                                          <p:attrName>ppt_x</p:attrName>
                                        </p:attrNameLst>
                                      </p:cBhvr>
                                      <p:tavLst>
                                        <p:tav tm="0">
                                          <p:val>
                                            <p:strVal val="#ppt_x"/>
                                          </p:val>
                                        </p:tav>
                                        <p:tav tm="100000">
                                          <p:val>
                                            <p:strVal val="#ppt_x"/>
                                          </p:val>
                                        </p:tav>
                                      </p:tavLst>
                                    </p:anim>
                                    <p:anim calcmode="lin" valueType="num">
                                      <p:cBhvr additive="base">
                                        <p:cTn id="23" dur="500" fill="hold"/>
                                        <p:tgtEl>
                                          <p:spTgt spid="4106"/>
                                        </p:tgtEl>
                                        <p:attrNameLst>
                                          <p:attrName>ppt_y</p:attrName>
                                        </p:attrNameLst>
                                      </p:cBhvr>
                                      <p:tavLst>
                                        <p:tav tm="0">
                                          <p:val>
                                            <p:strVal val="0-#ppt_h/2"/>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4098"/>
                                        </p:tgtEl>
                                        <p:attrNameLst>
                                          <p:attrName>style.visibility</p:attrName>
                                        </p:attrNameLst>
                                      </p:cBhvr>
                                      <p:to>
                                        <p:strVal val="visible"/>
                                      </p:to>
                                    </p:set>
                                    <p:anim calcmode="lin" valueType="num">
                                      <p:cBhvr additive="base">
                                        <p:cTn id="26" dur="500" fill="hold"/>
                                        <p:tgtEl>
                                          <p:spTgt spid="4098"/>
                                        </p:tgtEl>
                                        <p:attrNameLst>
                                          <p:attrName>ppt_x</p:attrName>
                                        </p:attrNameLst>
                                      </p:cBhvr>
                                      <p:tavLst>
                                        <p:tav tm="0">
                                          <p:val>
                                            <p:strVal val="1+#ppt_w/2"/>
                                          </p:val>
                                        </p:tav>
                                        <p:tav tm="100000">
                                          <p:val>
                                            <p:strVal val="#ppt_x"/>
                                          </p:val>
                                        </p:tav>
                                      </p:tavLst>
                                    </p:anim>
                                    <p:anim calcmode="lin" valueType="num">
                                      <p:cBhvr additive="base">
                                        <p:cTn id="27"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4107"/>
                                        </p:tgtEl>
                                        <p:attrNameLst>
                                          <p:attrName>style.visibility</p:attrName>
                                        </p:attrNameLst>
                                      </p:cBhvr>
                                      <p:to>
                                        <p:strVal val="visible"/>
                                      </p:to>
                                    </p:set>
                                    <p:anim calcmode="lin" valueType="num">
                                      <p:cBhvr additive="base">
                                        <p:cTn id="32" dur="500" fill="hold"/>
                                        <p:tgtEl>
                                          <p:spTgt spid="4107"/>
                                        </p:tgtEl>
                                        <p:attrNameLst>
                                          <p:attrName>ppt_x</p:attrName>
                                        </p:attrNameLst>
                                      </p:cBhvr>
                                      <p:tavLst>
                                        <p:tav tm="0">
                                          <p:val>
                                            <p:strVal val="#ppt_x"/>
                                          </p:val>
                                        </p:tav>
                                        <p:tav tm="100000">
                                          <p:val>
                                            <p:strVal val="#ppt_x"/>
                                          </p:val>
                                        </p:tav>
                                      </p:tavLst>
                                    </p:anim>
                                    <p:anim calcmode="lin" valueType="num">
                                      <p:cBhvr additive="base">
                                        <p:cTn id="33" dur="500" fill="hold"/>
                                        <p:tgtEl>
                                          <p:spTgt spid="4107"/>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4122"/>
                                        </p:tgtEl>
                                        <p:attrNameLst>
                                          <p:attrName>style.visibility</p:attrName>
                                        </p:attrNameLst>
                                      </p:cBhvr>
                                      <p:to>
                                        <p:strVal val="visible"/>
                                      </p:to>
                                    </p:set>
                                    <p:anim calcmode="lin" valueType="num">
                                      <p:cBhvr additive="base">
                                        <p:cTn id="42" dur="500" fill="hold"/>
                                        <p:tgtEl>
                                          <p:spTgt spid="4122"/>
                                        </p:tgtEl>
                                        <p:attrNameLst>
                                          <p:attrName>ppt_x</p:attrName>
                                        </p:attrNameLst>
                                      </p:cBhvr>
                                      <p:tavLst>
                                        <p:tav tm="0">
                                          <p:val>
                                            <p:strVal val="#ppt_x"/>
                                          </p:val>
                                        </p:tav>
                                        <p:tav tm="100000">
                                          <p:val>
                                            <p:strVal val="#ppt_x"/>
                                          </p:val>
                                        </p:tav>
                                      </p:tavLst>
                                    </p:anim>
                                    <p:anim calcmode="lin" valueType="num">
                                      <p:cBhvr additive="base">
                                        <p:cTn id="43" dur="500" fill="hold"/>
                                        <p:tgtEl>
                                          <p:spTgt spid="4122"/>
                                        </p:tgtEl>
                                        <p:attrNameLst>
                                          <p:attrName>ppt_y</p:attrName>
                                        </p:attrNameLst>
                                      </p:cBhvr>
                                      <p:tavLst>
                                        <p:tav tm="0">
                                          <p:val>
                                            <p:strVal val="0-#ppt_h/2"/>
                                          </p:val>
                                        </p:tav>
                                        <p:tav tm="100000">
                                          <p:val>
                                            <p:strVal val="#ppt_y"/>
                                          </p:val>
                                        </p:tav>
                                      </p:tavLst>
                                    </p:anim>
                                  </p:childTnLst>
                                </p:cTn>
                              </p:par>
                              <p:par>
                                <p:cTn id="44" presetID="2" presetClass="entr" presetSubtype="12"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0-#ppt_w/2"/>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4123"/>
                                        </p:tgtEl>
                                        <p:attrNameLst>
                                          <p:attrName>style.visibility</p:attrName>
                                        </p:attrNameLst>
                                      </p:cBhvr>
                                      <p:to>
                                        <p:strVal val="visible"/>
                                      </p:to>
                                    </p:set>
                                    <p:anim calcmode="lin" valueType="num">
                                      <p:cBhvr additive="base">
                                        <p:cTn id="52" dur="500" fill="hold"/>
                                        <p:tgtEl>
                                          <p:spTgt spid="4123"/>
                                        </p:tgtEl>
                                        <p:attrNameLst>
                                          <p:attrName>ppt_x</p:attrName>
                                        </p:attrNameLst>
                                      </p:cBhvr>
                                      <p:tavLst>
                                        <p:tav tm="0">
                                          <p:val>
                                            <p:strVal val="#ppt_x"/>
                                          </p:val>
                                        </p:tav>
                                        <p:tav tm="100000">
                                          <p:val>
                                            <p:strVal val="#ppt_x"/>
                                          </p:val>
                                        </p:tav>
                                      </p:tavLst>
                                    </p:anim>
                                    <p:anim calcmode="lin" valueType="num">
                                      <p:cBhvr additive="base">
                                        <p:cTn id="53" dur="500" fill="hold"/>
                                        <p:tgtEl>
                                          <p:spTgt spid="4123"/>
                                        </p:tgtEl>
                                        <p:attrNameLst>
                                          <p:attrName>ppt_y</p:attrName>
                                        </p:attrNameLst>
                                      </p:cBhvr>
                                      <p:tavLst>
                                        <p:tav tm="0">
                                          <p:val>
                                            <p:strVal val="0-#ppt_h/2"/>
                                          </p:val>
                                        </p:tav>
                                        <p:tav tm="100000">
                                          <p:val>
                                            <p:strVal val="#ppt_y"/>
                                          </p:val>
                                        </p:tav>
                                      </p:tavLst>
                                    </p:anim>
                                  </p:childTnLst>
                                </p:cTn>
                              </p:par>
                              <p:par>
                                <p:cTn id="54" presetID="2" presetClass="entr" presetSubtype="6" fill="hold" grpId="0" nodeType="withEffect">
                                  <p:stCondLst>
                                    <p:cond delay="0"/>
                                  </p:stCondLst>
                                  <p:childTnLst>
                                    <p:set>
                                      <p:cBhvr>
                                        <p:cTn id="55" dur="1" fill="hold">
                                          <p:stCondLst>
                                            <p:cond delay="0"/>
                                          </p:stCondLst>
                                        </p:cTn>
                                        <p:tgtEl>
                                          <p:spTgt spid="4124"/>
                                        </p:tgtEl>
                                        <p:attrNameLst>
                                          <p:attrName>style.visibility</p:attrName>
                                        </p:attrNameLst>
                                      </p:cBhvr>
                                      <p:to>
                                        <p:strVal val="visible"/>
                                      </p:to>
                                    </p:set>
                                    <p:anim calcmode="lin" valueType="num">
                                      <p:cBhvr additive="base">
                                        <p:cTn id="56" dur="500" fill="hold"/>
                                        <p:tgtEl>
                                          <p:spTgt spid="4124"/>
                                        </p:tgtEl>
                                        <p:attrNameLst>
                                          <p:attrName>ppt_x</p:attrName>
                                        </p:attrNameLst>
                                      </p:cBhvr>
                                      <p:tavLst>
                                        <p:tav tm="0">
                                          <p:val>
                                            <p:strVal val="1+#ppt_w/2"/>
                                          </p:val>
                                        </p:tav>
                                        <p:tav tm="100000">
                                          <p:val>
                                            <p:strVal val="#ppt_x"/>
                                          </p:val>
                                        </p:tav>
                                      </p:tavLst>
                                    </p:anim>
                                    <p:anim calcmode="lin" valueType="num">
                                      <p:cBhvr additive="base">
                                        <p:cTn id="57" dur="500" fill="hold"/>
                                        <p:tgtEl>
                                          <p:spTgt spid="4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105" grpId="0" autoUpdateAnimBg="0"/>
      <p:bldP spid="4106" grpId="0" autoUpdateAnimBg="0"/>
      <p:bldP spid="4107" grpId="0" autoUpdateAnimBg="0"/>
      <p:bldP spid="4122" grpId="0" autoUpdateAnimBg="0"/>
      <p:bldP spid="4123" grpId="0" autoUpdateAnimBg="0"/>
      <p:bldP spid="4124" grpId="0" animBg="1" autoUpdateAnimBg="0"/>
      <p:bldP spid="13927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ar-JO" altLang="zh-CN" sz="3200" dirty="0">
                <a:solidFill>
                  <a:schemeClr val="bg1"/>
                </a:solidFill>
                <a:effectLst>
                  <a:outerShdw blurRad="38100" dist="38100" dir="2700000" algn="tl">
                    <a:srgbClr val="000000"/>
                  </a:outerShdw>
                </a:effectLst>
                <a:ea typeface="SimSun" charset="0"/>
                <a:cs typeface="Arial" panose="020B0604020202020204" pitchFamily="34" charset="0"/>
              </a:rPr>
              <a:t>بناء العهد الجديد</a:t>
            </a:r>
            <a:endParaRPr lang="en-US" sz="3200" dirty="0">
              <a:solidFill>
                <a:schemeClr val="bg1"/>
              </a:solidFill>
              <a:effectLst>
                <a:outerShdw blurRad="38100" dist="38100" dir="2700000" algn="tl">
                  <a:srgbClr val="000000"/>
                </a:outerShdw>
              </a:effectLst>
              <a:ea typeface="ＭＳ Ｐゴシック" charset="0"/>
              <a:cs typeface="Arial" panose="020B0604020202020204" pitchFamily="34" charset="0"/>
            </a:endParaRPr>
          </a:p>
        </p:txBody>
      </p:sp>
      <p:pic>
        <p:nvPicPr>
          <p:cNvPr id="574466" name="Picture 5"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67" name="Picture 6"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68"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428" indent="-285548" eaLnBrk="0" hangingPunct="0">
              <a:defRPr sz="2400">
                <a:solidFill>
                  <a:schemeClr val="tx1"/>
                </a:solidFill>
                <a:latin typeface="Times New Roman" charset="0"/>
                <a:ea typeface="ＭＳ Ｐゴシック" charset="0"/>
              </a:defRPr>
            </a:lvl2pPr>
            <a:lvl3pPr marL="1142199" indent="-228439" eaLnBrk="0" hangingPunct="0">
              <a:defRPr sz="2400">
                <a:solidFill>
                  <a:schemeClr val="tx1"/>
                </a:solidFill>
                <a:latin typeface="Times New Roman" charset="0"/>
                <a:ea typeface="ＭＳ Ｐゴシック" charset="0"/>
              </a:defRPr>
            </a:lvl3pPr>
            <a:lvl4pPr marL="1599077" indent="-228439" eaLnBrk="0" hangingPunct="0">
              <a:defRPr sz="2400">
                <a:solidFill>
                  <a:schemeClr val="tx1"/>
                </a:solidFill>
                <a:latin typeface="Times New Roman" charset="0"/>
                <a:ea typeface="ＭＳ Ｐゴシック" charset="0"/>
              </a:defRPr>
            </a:lvl4pPr>
            <a:lvl5pPr marL="2055957" indent="-228439" eaLnBrk="0" hangingPunct="0">
              <a:defRPr sz="2400">
                <a:solidFill>
                  <a:schemeClr val="tx1"/>
                </a:solidFill>
                <a:latin typeface="Times New Roman" charset="0"/>
                <a:ea typeface="ＭＳ Ｐゴシック" charset="0"/>
              </a:defRPr>
            </a:lvl5pPr>
            <a:lvl6pPr marL="2512836" indent="-228439" eaLnBrk="0" fontAlgn="base" hangingPunct="0">
              <a:spcBef>
                <a:spcPct val="0"/>
              </a:spcBef>
              <a:spcAft>
                <a:spcPct val="0"/>
              </a:spcAft>
              <a:defRPr sz="2400">
                <a:solidFill>
                  <a:schemeClr val="tx1"/>
                </a:solidFill>
                <a:latin typeface="Times New Roman" charset="0"/>
                <a:ea typeface="ＭＳ Ｐゴシック" charset="0"/>
              </a:defRPr>
            </a:lvl6pPr>
            <a:lvl7pPr marL="2969716" indent="-228439" eaLnBrk="0" fontAlgn="base" hangingPunct="0">
              <a:spcBef>
                <a:spcPct val="0"/>
              </a:spcBef>
              <a:spcAft>
                <a:spcPct val="0"/>
              </a:spcAft>
              <a:defRPr sz="2400">
                <a:solidFill>
                  <a:schemeClr val="tx1"/>
                </a:solidFill>
                <a:latin typeface="Times New Roman" charset="0"/>
                <a:ea typeface="ＭＳ Ｐゴシック" charset="0"/>
              </a:defRPr>
            </a:lvl7pPr>
            <a:lvl8pPr marL="3426595" indent="-228439" eaLnBrk="0" fontAlgn="base" hangingPunct="0">
              <a:spcBef>
                <a:spcPct val="0"/>
              </a:spcBef>
              <a:spcAft>
                <a:spcPct val="0"/>
              </a:spcAft>
              <a:defRPr sz="2400">
                <a:solidFill>
                  <a:schemeClr val="tx1"/>
                </a:solidFill>
                <a:latin typeface="Times New Roman" charset="0"/>
                <a:ea typeface="ＭＳ Ｐゴシック" charset="0"/>
              </a:defRPr>
            </a:lvl8pPr>
            <a:lvl9pPr marL="3883472" indent="-228439"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26F3F8-BFED-1E42-8CE1-F839B76FB968}" type="slidenum">
              <a:rPr kumimoji="0" lang="en-US" sz="140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nvGraphicFramePr>
        <p:xfrm>
          <a:off x="-35852" y="1676401"/>
          <a:ext cx="9256054" cy="5191760"/>
        </p:xfrm>
        <a:graphic>
          <a:graphicData uri="http://schemas.openxmlformats.org/drawingml/2006/table">
            <a:tbl>
              <a:tblPr firstRow="1" bandRow="1">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ar-JO" sz="1800" b="1" i="0" dirty="0">
                          <a:solidFill>
                            <a:schemeClr val="bg1"/>
                          </a:solidFill>
                          <a:effectLst>
                            <a:outerShdw blurRad="38100" dist="38100" dir="2700000" algn="tl">
                              <a:srgbClr val="000000">
                                <a:alpha val="43137"/>
                              </a:srgbClr>
                            </a:outerShdw>
                          </a:effectLst>
                          <a:latin typeface="Arial" panose="020B0604020202020204" pitchFamily="34" charset="0"/>
                        </a:rPr>
                        <a:t>رسائل</a:t>
                      </a:r>
                      <a:r>
                        <a:rPr lang="ar-JO" sz="1800" baseline="0" dirty="0">
                          <a:solidFill>
                            <a:schemeClr val="bg1"/>
                          </a:solidFill>
                          <a:effectLst>
                            <a:outerShdw blurRad="38100" dist="38100" dir="2700000" algn="tl">
                              <a:srgbClr val="000000">
                                <a:alpha val="43137"/>
                              </a:srgbClr>
                            </a:outerShdw>
                          </a:effectLst>
                        </a:rPr>
                        <a:t> بولس للرعاة</a:t>
                      </a:r>
                      <a:endParaRPr lang="en-US" sz="1800"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sz="1800" b="1" i="0" dirty="0">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1</a:t>
                      </a:r>
                      <a:r>
                        <a:rPr lang="ar-JO" sz="1800" b="1" baseline="0" dirty="0">
                          <a:solidFill>
                            <a:srgbClr val="FFFFFF"/>
                          </a:solidFill>
                          <a:effectLst>
                            <a:outerShdw blurRad="38100" dist="38100" dir="2700000" algn="tl">
                              <a:srgbClr val="000000">
                                <a:alpha val="43137"/>
                              </a:srgbClr>
                            </a:outerShdw>
                          </a:effectLst>
                        </a:rPr>
                        <a:t> تيموثاوس</a:t>
                      </a:r>
                      <a:endParaRPr lang="en-US" sz="1800" b="1" dirty="0">
                        <a:solidFill>
                          <a:srgbClr val="FFFFFF"/>
                        </a:solidFill>
                        <a:effectLst>
                          <a:outerShdw blurRad="38100" dist="38100" dir="2700000" algn="tl">
                            <a:srgbClr val="000000">
                              <a:alpha val="43137"/>
                            </a:srgbClr>
                          </a:outerShdw>
                        </a:effectLst>
                      </a:endParaRP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2</a:t>
                      </a:r>
                      <a:r>
                        <a:rPr lang="ar-JO" sz="1800" b="1" baseline="0" dirty="0">
                          <a:solidFill>
                            <a:srgbClr val="FFFFFF"/>
                          </a:solidFill>
                          <a:effectLst>
                            <a:outerShdw blurRad="38100" dist="38100" dir="2700000" algn="tl">
                              <a:srgbClr val="000000">
                                <a:alpha val="43137"/>
                              </a:srgbClr>
                            </a:outerShdw>
                          </a:effectLst>
                        </a:rPr>
                        <a:t> تيموثاوس</a:t>
                      </a:r>
                      <a:endParaRPr lang="en-US" sz="1800"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تيطس</a:t>
                      </a:r>
                      <a:endParaRPr lang="en-US" sz="1800"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فليمون</a:t>
                      </a:r>
                      <a:endParaRPr lang="en-US" sz="1800" b="1" dirty="0">
                        <a:solidFill>
                          <a:srgbClr val="FFFFFF"/>
                        </a:solidFill>
                        <a:effectLst>
                          <a:outerShdw blurRad="38100" dist="38100" dir="2700000" algn="tl">
                            <a:srgbClr val="000000">
                              <a:alpha val="43137"/>
                            </a:srgbClr>
                          </a:outerShdw>
                        </a:effectLst>
                      </a:endParaRP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sz="1800" b="1" i="0" dirty="0">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ar-JO" sz="1800" b="1" i="0" dirty="0">
                          <a:latin typeface="Arial" panose="020B0604020202020204" pitchFamily="34" charset="0"/>
                        </a:rPr>
                        <a:t>رسائل بولس للكنائس</a:t>
                      </a:r>
                      <a:endParaRPr lang="en-US" sz="1800"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2</a:t>
                      </a:r>
                      <a:r>
                        <a:rPr lang="ar-JO" sz="1800" b="1" baseline="0" dirty="0">
                          <a:effectLst>
                            <a:outerShdw blurRad="38100" dist="38100" dir="2700000" algn="tl">
                              <a:srgbClr val="000000">
                                <a:alpha val="43137"/>
                              </a:srgbClr>
                            </a:outerShdw>
                          </a:effectLst>
                        </a:rPr>
                        <a:t> تسالونيكي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رؤيا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ar-JO" sz="1800" b="1" i="0" dirty="0">
                          <a:latin typeface="Arial" panose="020B0604020202020204" pitchFamily="34" charset="0"/>
                        </a:rPr>
                        <a:t>الرسائل العامة</a:t>
                      </a:r>
                      <a:endParaRPr lang="en-US" sz="1800" b="1" dirty="0"/>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1</a:t>
                      </a:r>
                      <a:r>
                        <a:rPr lang="ar-JO" sz="1800" b="1" baseline="0" dirty="0">
                          <a:effectLst>
                            <a:outerShdw blurRad="38100" dist="38100" dir="2700000" algn="tl">
                              <a:srgbClr val="000000">
                                <a:alpha val="43137"/>
                              </a:srgbClr>
                            </a:outerShdw>
                          </a:effectLst>
                        </a:rPr>
                        <a:t> تسالونيكي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يهوذا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كولوسي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3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فيلبي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2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أفسس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1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غلاطية</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2 بطرس</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2 كورنثوس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1 بطرس</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1</a:t>
                      </a:r>
                      <a:r>
                        <a:rPr lang="ar-JO" sz="1800" b="1" baseline="0" dirty="0">
                          <a:effectLst>
                            <a:outerShdw blurRad="38100" dist="38100" dir="2700000" algn="tl">
                              <a:srgbClr val="000000">
                                <a:alpha val="43137"/>
                              </a:srgbClr>
                            </a:outerShdw>
                          </a:effectLst>
                        </a:rPr>
                        <a:t> كورنثوس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يعقوب</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رومية</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عبرانيين</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sz="1800" b="1" i="0" dirty="0">
                        <a:latin typeface="Arial" panose="020B0604020202020204" pitchFamily="34" charset="0"/>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ar-JO" sz="1800" b="1" i="0" dirty="0">
                          <a:latin typeface="Arial" panose="020B0604020202020204" pitchFamily="34" charset="0"/>
                        </a:rPr>
                        <a:t>أعمال</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متى</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مرقس</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لوقا</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يوحنا</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الأسفار التاريخية</a:t>
                      </a:r>
                      <a:endParaRPr lang="en-US" sz="1800" b="1" dirty="0">
                        <a:solidFill>
                          <a:srgbClr val="FFFFFF"/>
                        </a:solidFill>
                        <a:effectLst>
                          <a:outerShdw blurRad="38100" dist="38100" dir="2700000" algn="tl">
                            <a:srgbClr val="000000">
                              <a:alpha val="43137"/>
                            </a:srgbClr>
                          </a:outerShdw>
                        </a:effectLst>
                      </a:endParaRP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574471" name="Picture 8" descr="NTS21 Gra[phic with Map.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1750" y="3122619"/>
            <a:ext cx="2482850" cy="251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72" name="Text Box 5"/>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74473" name="TextBox 5"/>
          <p:cNvSpPr txBox="1">
            <a:spLocks noChangeArrowheads="1"/>
          </p:cNvSpPr>
          <p:nvPr/>
        </p:nvSpPr>
        <p:spPr bwMode="auto">
          <a:xfrm>
            <a:off x="5105400" y="6596067"/>
            <a:ext cx="4114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Adapted from Walk Thru the Bible</a:t>
            </a:r>
          </a:p>
        </p:txBody>
      </p:sp>
    </p:spTree>
    <p:extLst>
      <p:ext uri="{BB962C8B-B14F-4D97-AF65-F5344CB8AC3E}">
        <p14:creationId xmlns:p14="http://schemas.microsoft.com/office/powerpoint/2010/main" val="20261064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ar-JO" dirty="0"/>
              <a:t>ملاحظات على           هيكل العهد الجديد</a:t>
            </a:r>
            <a:endParaRPr lang="en-US" dirty="0"/>
          </a:p>
        </p:txBody>
      </p:sp>
      <p:sp>
        <p:nvSpPr>
          <p:cNvPr id="576514" name="Text Box 5"/>
          <p:cNvSpPr txBox="1">
            <a:spLocks noChangeArrowheads="1"/>
          </p:cNvSpPr>
          <p:nvPr/>
        </p:nvSpPr>
        <p:spPr bwMode="auto">
          <a:xfrm>
            <a:off x="8578854" y="44454"/>
            <a:ext cx="530785" cy="4616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1622404"/>
            <a:ext cx="8964488" cy="5262915"/>
          </a:xfrm>
          <a:prstGeom prst="rect">
            <a:avLst/>
          </a:prstGeom>
          <a:noFill/>
        </p:spPr>
        <p:txBody>
          <a:bodyPr lIns="91376" tIns="45688" rIns="91376" bIns="45688">
            <a:spAutoFit/>
          </a:bodyPr>
          <a:lstStyle/>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الأناجيل وأعمال الرسل هي الأساسات التاريخية واللاهوتية الأساسية والثانوية في العهد الجديد</a:t>
            </a:r>
            <a:r>
              <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 </a:t>
            </a: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سميت الأناجيل الأربعة بحسب مؤلفيها</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يرتكز الأساس التاريخي / اللاهوتي على ركيزتين مبنيتين عليهما يتألف كل منهما من تسعة كتب</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رسائل بولس إلى الكنائس في العمود الأيسر تتناسب مع سفر الأعمال بحسب التسلسل الزمني فيه</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لم يكتب بولس رسائل للكنائس بعد سفر الأعمال</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الرسائل البولسية سميت بحسب مستلميها بينما الرسائل العامة بحسب اسم المؤلفين (ما عدا العبرانيين)</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رسالة تنتهي بأحرف آنس بالإنجليزية هي بولسية</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الرسائل الرعوية تنتهي بحرف ت كبير (1-2 تي، تي)</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7DCEBDDA-E251-804E-A372-1688E243D5DC}"/>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15763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CE2139-12E1-1ACB-3F6F-DDD6435A2F6E}"/>
              </a:ext>
            </a:extLst>
          </p:cNvPr>
          <p:cNvPicPr>
            <a:picLocks noChangeAspect="1"/>
          </p:cNvPicPr>
          <p:nvPr/>
        </p:nvPicPr>
        <p:blipFill>
          <a:blip r:embed="rId3"/>
          <a:stretch>
            <a:fillRect/>
          </a:stretch>
        </p:blipFill>
        <p:spPr>
          <a:xfrm>
            <a:off x="0" y="-387424"/>
            <a:ext cx="5573710" cy="8356485"/>
          </a:xfrm>
          <a:prstGeom prst="rect">
            <a:avLst/>
          </a:prstGeom>
        </p:spPr>
      </p:pic>
      <p:sp>
        <p:nvSpPr>
          <p:cNvPr id="2" name="Title 1"/>
          <p:cNvSpPr>
            <a:spLocks noGrp="1"/>
          </p:cNvSpPr>
          <p:nvPr>
            <p:ph type="title"/>
          </p:nvPr>
        </p:nvSpPr>
        <p:spPr>
          <a:xfrm>
            <a:off x="5573710" y="2348880"/>
            <a:ext cx="3570290" cy="4509121"/>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(36) وكارا يمتلكون شركة أعمال استشارية قرب مدينة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1340189"/>
      </p:ext>
    </p:extLst>
  </p:cSld>
  <p:clrMapOvr>
    <a:masterClrMapping/>
  </p:clrMapOvr>
  <p:transition spd="slow"/>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ar-JO" dirty="0"/>
              <a:t>ملاحظات على          هيكل العهد الجديد</a:t>
            </a:r>
            <a:endParaRPr lang="en-US" dirty="0"/>
          </a:p>
        </p:txBody>
      </p:sp>
      <p:sp>
        <p:nvSpPr>
          <p:cNvPr id="577538" name="Text Box 5"/>
          <p:cNvSpPr txBox="1">
            <a:spLocks noChangeArrowheads="1"/>
          </p:cNvSpPr>
          <p:nvPr/>
        </p:nvSpPr>
        <p:spPr bwMode="auto">
          <a:xfrm>
            <a:off x="8578854" y="44454"/>
            <a:ext cx="530785" cy="4616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1622404"/>
            <a:ext cx="8964488" cy="5262915"/>
          </a:xfrm>
          <a:prstGeom prst="rect">
            <a:avLst/>
          </a:prstGeom>
          <a:noFill/>
        </p:spPr>
        <p:txBody>
          <a:bodyPr lIns="91376" tIns="45688" rIns="91376" bIns="45688">
            <a:spAutoFit/>
          </a:bodyPr>
          <a:lstStyle/>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الرسائل العامة تأتي بعد أعمال الرسل (باستثناء يعقوب)</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من العمودين يبدأ بسفر أساسي : رومية وعبرانيين (وأيضاً من ناحية طول السفر)</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من العمودين ينتهي بأسفار تتعامل بشكل أساسي مع الأخرويات : 2 تسالونيكي ورؤيا يوحنا</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تعليمات القادة موجودة في أربعة أسفار فقط ( أي أن العهد الجديد يتعامل مع المؤمن الطبيعي)</a:t>
            </a:r>
            <a:r>
              <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 </a:t>
            </a: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أربعة أسفار فقط من العهد الجديد كتبت لأشخاص ( أي أن العهد الجديد جماعي وليس فردي)</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رسالة أولى من ضمن رسالتين (1-2 كو، 1-2 تس، ... الخ) تكون أطول وأهم لاهوتياً</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البناء في اتجاه عقارب الساعة بحسب الترتيب الزمني</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5CCBABB1-2B8A-384B-8DD5-171FE4AAA179}"/>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147926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ar-JO" dirty="0"/>
              <a:t>ملاحظات على          هيكل العهد الجديد</a:t>
            </a:r>
            <a:endParaRPr lang="en-US" dirty="0"/>
          </a:p>
        </p:txBody>
      </p:sp>
      <p:sp>
        <p:nvSpPr>
          <p:cNvPr id="577538" name="Text Box 5"/>
          <p:cNvSpPr txBox="1">
            <a:spLocks noChangeArrowheads="1"/>
          </p:cNvSpPr>
          <p:nvPr/>
        </p:nvSpPr>
        <p:spPr bwMode="auto">
          <a:xfrm>
            <a:off x="8578850" y="44450"/>
            <a:ext cx="530915" cy="46166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1622404"/>
            <a:ext cx="8964488" cy="3970318"/>
          </a:xfrm>
          <a:prstGeom prst="rect">
            <a:avLst/>
          </a:prstGeom>
          <a:noFill/>
        </p:spPr>
        <p:txBody>
          <a:bodyPr>
            <a:spAutoFit/>
          </a:bodyPr>
          <a:lstStyle/>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ثلاثة اقسام يتكون كل منها من 9 أسفار : 9 تاريخية/رعوية + 9 بولسية + 9 عامة</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جمهور بولس كانوا من اليهود والأمم لكن الرسائل العامة فيها يهود فقط في عبرانيين ويعقوب مع أن الكنيسة كانت أكثر من الأمم بعد ذلك </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الرسائل البولسية تعالج المسيحيين الأوائل الذين عاينوا يسوع حياً بينما الرسائل العامة تعالج الجيل الثاني من المؤمنين</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اساس العهد الجديد يعتمد على الأسفار التي تغطي حياة المسيح كون يسوع هو مركز العهد الجديد</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سفر الأعمال هو الجسر بين الأناجيل والرسائل</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p:txBody>
      </p:sp>
      <p:pic>
        <p:nvPicPr>
          <p:cNvPr id="6" name="Picture 5">
            <a:extLst>
              <a:ext uri="{FF2B5EF4-FFF2-40B4-BE49-F238E27FC236}">
                <a16:creationId xmlns:a16="http://schemas.microsoft.com/office/drawing/2014/main" id="{B73BC920-03E2-2648-B099-3A9E79CFC03C}"/>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69160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4945" name="Picture 4" descr="rev 22 Man Holding 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48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946" name="Rectangle 3"/>
          <p:cNvSpPr>
            <a:spLocks noGrp="1" noChangeArrowheads="1"/>
          </p:cNvSpPr>
          <p:nvPr>
            <p:ph type="title"/>
          </p:nvPr>
        </p:nvSpPr>
        <p:spPr>
          <a:xfrm>
            <a:off x="2819400" y="228600"/>
            <a:ext cx="4572000" cy="914400"/>
          </a:xfrm>
          <a:solidFill>
            <a:schemeClr val="tx1"/>
          </a:solidFill>
        </p:spPr>
        <p:txBody>
          <a:bodyPr/>
          <a:lstStyle/>
          <a:p>
            <a:pPr eaLnBrk="1" hangingPunct="1"/>
            <a:r>
              <a:rPr lang="ar-JO" altLang="zh-CN" sz="4000" dirty="0">
                <a:solidFill>
                  <a:schemeClr val="bg1"/>
                </a:solidFill>
                <a:effectLst/>
                <a:ea typeface="ＭＳ Ｐゴシック" charset="0"/>
              </a:rPr>
              <a:t>تصميم المساق</a:t>
            </a:r>
            <a:endParaRPr lang="en-US" sz="4000" dirty="0">
              <a:solidFill>
                <a:schemeClr val="bg1"/>
              </a:solidFill>
              <a:effectLst/>
              <a:ea typeface="ＭＳ Ｐゴシック" charset="0"/>
            </a:endParaRPr>
          </a:p>
        </p:txBody>
      </p:sp>
      <p:sp>
        <p:nvSpPr>
          <p:cNvPr id="37893" name="Rectangle 5"/>
          <p:cNvSpPr>
            <a:spLocks noChangeArrowheads="1"/>
          </p:cNvSpPr>
          <p:nvPr/>
        </p:nvSpPr>
        <p:spPr bwMode="auto">
          <a:xfrm>
            <a:off x="762000" y="1219200"/>
            <a:ext cx="8167718" cy="5410200"/>
          </a:xfrm>
          <a:prstGeom prst="rect">
            <a:avLst/>
          </a:prstGeom>
          <a:noFill/>
          <a:ln w="12700" cap="sq">
            <a:noFill/>
            <a:miter lim="800000"/>
            <a:headEnd type="none" w="sm" len="sm"/>
            <a:tailEnd type="none" w="sm" len="sm"/>
          </a:ln>
          <a:effectLst/>
        </p:spPr>
        <p:txBody>
          <a:bodyPr/>
          <a:lstStyle/>
          <a:p>
            <a:pPr marL="342900" indent="-342900" algn="r" rtl="1">
              <a:lnSpc>
                <a:spcPct val="90000"/>
              </a:lnSpc>
              <a:spcBef>
                <a:spcPct val="20000"/>
              </a:spcBef>
              <a:buClr>
                <a:schemeClr val="tx2"/>
              </a:buClr>
              <a:buSzPct val="75000"/>
              <a:defRPr/>
            </a:pPr>
            <a:endParaRPr lang="en-US" altLang="zh-CN" sz="32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3200" b="1" dirty="0">
                <a:effectLst>
                  <a:glow rad="228600">
                    <a:schemeClr val="bg2"/>
                  </a:glow>
                </a:effectLst>
                <a:latin typeface="Arial" panose="020B0604020202020204" pitchFamily="34" charset="0"/>
                <a:cs typeface="Arial" panose="020B0604020202020204" pitchFamily="34" charset="0"/>
              </a:rPr>
              <a:t>تسلسلي ( كتابي )</a:t>
            </a: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sz="2800" b="1" dirty="0">
                <a:effectLst>
                  <a:glow rad="228600">
                    <a:schemeClr val="bg2"/>
                  </a:glow>
                </a:effectLst>
                <a:latin typeface="Arial" panose="020B0604020202020204" pitchFamily="34" charset="0"/>
                <a:cs typeface="Arial" panose="020B0604020202020204" pitchFamily="34" charset="0"/>
              </a:rPr>
              <a:t>استخدم من قبل جنسون، جثري، ويلكنسون وبوا</a:t>
            </a: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defRPr/>
            </a:pPr>
            <a:r>
              <a:rPr lang="en-US" altLang="zh-CN" sz="2800" b="1" dirty="0">
                <a:effectLst>
                  <a:glow rad="228600">
                    <a:schemeClr val="bg2"/>
                  </a:glow>
                </a:effectLst>
                <a:latin typeface="Arial" panose="020B0604020202020204" pitchFamily="34" charset="0"/>
                <a:cs typeface="Arial" panose="020B0604020202020204" pitchFamily="34" charset="0"/>
              </a:rPr>
              <a:t> </a:t>
            </a:r>
            <a:endParaRPr lang="en-US" altLang="zh-CN" sz="32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3200" b="1" dirty="0">
                <a:solidFill>
                  <a:srgbClr val="FFFF00"/>
                </a:solidFill>
                <a:effectLst>
                  <a:glow rad="228600">
                    <a:schemeClr val="bg2"/>
                  </a:glow>
                </a:effectLst>
                <a:latin typeface="Arial" panose="020B0604020202020204" pitchFamily="34" charset="0"/>
                <a:cs typeface="Arial" panose="020B0604020202020204" pitchFamily="34" charset="0"/>
              </a:rPr>
              <a:t>المؤلف (السيرة الذاتية)</a:t>
            </a:r>
            <a:endParaRPr lang="en-US" altLang="zh-CN" sz="2800" b="1" dirty="0">
              <a:solidFill>
                <a:srgbClr val="FFFF00"/>
              </a:solidFill>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sz="2800" b="1" dirty="0">
                <a:solidFill>
                  <a:srgbClr val="FFFF00"/>
                </a:solidFill>
                <a:effectLst>
                  <a:glow rad="228600">
                    <a:schemeClr val="bg2"/>
                  </a:glow>
                </a:effectLst>
                <a:latin typeface="Arial" panose="020B0604020202020204" pitchFamily="34" charset="0"/>
                <a:cs typeface="Arial" panose="020B0604020202020204" pitchFamily="34" charset="0"/>
              </a:rPr>
              <a:t>استخدم من قبل هيبرت (المجلدات 1، 3)</a:t>
            </a:r>
          </a:p>
          <a:p>
            <a:pPr marL="742950" lvl="1" indent="-285750" algn="r" rtl="1">
              <a:lnSpc>
                <a:spcPct val="90000"/>
              </a:lnSpc>
              <a:spcBef>
                <a:spcPct val="20000"/>
              </a:spcBef>
              <a:buClr>
                <a:schemeClr val="tx1"/>
              </a:buClr>
              <a:defRPr/>
            </a:pPr>
            <a:endParaRPr lang="en-US" altLang="zh-CN" sz="3200" b="1" dirty="0">
              <a:effectLst>
                <a:glow rad="228600">
                  <a:schemeClr val="bg2"/>
                </a:glow>
              </a:effectLst>
              <a:latin typeface="Arial" panose="020B0604020202020204" pitchFamily="34" charset="0"/>
              <a:cs typeface="Arial" panose="020B0604020202020204" pitchFamily="34" charset="0"/>
            </a:endParaRPr>
          </a:p>
        </p:txBody>
      </p:sp>
      <p:sp>
        <p:nvSpPr>
          <p:cNvPr id="594948" name="Text Box 7"/>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6787845"/>
      </p:ext>
    </p:extLst>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Rot="1" noChangeArrowheads="1"/>
          </p:cNvSpPr>
          <p:nvPr>
            <p:ph type="title"/>
          </p:nvPr>
        </p:nvSpPr>
        <p:spPr>
          <a:xfrm>
            <a:off x="685800" y="152400"/>
            <a:ext cx="7772400" cy="1143000"/>
          </a:xfrm>
        </p:spPr>
        <p:txBody>
          <a:bodyPr/>
          <a:lstStyle/>
          <a:p>
            <a:pPr eaLnBrk="1" hangingPunct="1">
              <a:defRPr/>
            </a:pPr>
            <a:r>
              <a:rPr lang="ar-JO" sz="3600" dirty="0">
                <a:latin typeface="Arial" panose="020B0604020202020204" pitchFamily="34" charset="0"/>
                <a:ea typeface="ＭＳ Ｐゴシック" charset="0"/>
                <a:cs typeface="Times New Roman" charset="0"/>
              </a:rPr>
              <a:t>كتاب العهد الجديد</a:t>
            </a:r>
            <a:endParaRPr lang="en-US" dirty="0">
              <a:latin typeface="Arial" panose="020B0604020202020204" pitchFamily="34" charset="0"/>
              <a:ea typeface="ＭＳ Ｐゴシック" charset="0"/>
              <a:cs typeface="Arial" panose="020B0604020202020204" pitchFamily="34" charset="0"/>
            </a:endParaRPr>
          </a:p>
        </p:txBody>
      </p:sp>
      <p:graphicFrame>
        <p:nvGraphicFramePr>
          <p:cNvPr id="55358" name="Group 1086"/>
          <p:cNvGraphicFramePr>
            <a:graphicFrameLocks noGrp="1"/>
          </p:cNvGraphicFramePr>
          <p:nvPr>
            <p:extLst>
              <p:ext uri="{D42A27DB-BD31-4B8C-83A1-F6EECF244321}">
                <p14:modId xmlns:p14="http://schemas.microsoft.com/office/powerpoint/2010/main" val="1941025780"/>
              </p:ext>
            </p:extLst>
          </p:nvPr>
        </p:nvGraphicFramePr>
        <p:xfrm>
          <a:off x="0" y="1371600"/>
          <a:ext cx="9144000" cy="5374883"/>
        </p:xfrm>
        <a:graphic>
          <a:graphicData uri="http://schemas.openxmlformats.org/drawingml/2006/table">
            <a:tbl>
              <a:tblPr/>
              <a:tblGrid>
                <a:gridCol w="10668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382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الإسم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الجنسية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الموطن الأصلي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الوظيفة</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العلاقات</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عدد الإصحاحات</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عدد الآيات</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عدد الأسفار</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كفرناحوم</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جابي ضرائب</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رسول يسوع المسيح</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1071</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إنجيل متى</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6492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يهودي/</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روماني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مرسل</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تلميذ بطرس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678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إنجيل مرقس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699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يوناني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أنطاكية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طبيب</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تلميذ بولس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52</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2158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إنجيل لوقا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أعمال الرسل</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19573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بيت صيدا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كفرناحوم</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صياد</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رسول يسوع المسيح</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50</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1414</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إنجيل 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رؤيا يوحنا</a:t>
                      </a:r>
                      <a:r>
                        <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80666" name="Text Box 1083"/>
          <p:cNvSpPr txBox="1">
            <a:spLocks noChangeArrowheads="1"/>
          </p:cNvSpPr>
          <p:nvPr/>
        </p:nvSpPr>
        <p:spPr bwMode="auto">
          <a:xfrm>
            <a:off x="8559471" y="152400"/>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13</a:t>
            </a:r>
            <a:endParaRPr lang="en-US" b="1"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685800" y="152400"/>
            <a:ext cx="7772400" cy="1143000"/>
          </a:xfrm>
        </p:spPr>
        <p:txBody>
          <a:bodyPr/>
          <a:lstStyle/>
          <a:p>
            <a:pPr eaLnBrk="1" hangingPunct="1">
              <a:defRPr/>
            </a:pPr>
            <a:r>
              <a:rPr lang="ar-JO" sz="3600" dirty="0">
                <a:latin typeface="Arial" panose="020B0604020202020204" pitchFamily="34" charset="0"/>
                <a:ea typeface="ＭＳ Ｐゴシック" charset="0"/>
                <a:cs typeface="Times New Roman" charset="0"/>
              </a:rPr>
              <a:t>كتاب العهد الجديد</a:t>
            </a:r>
            <a:endParaRPr lang="en-US" dirty="0">
              <a:latin typeface="Arial" panose="020B0604020202020204" pitchFamily="34" charset="0"/>
              <a:ea typeface="ＭＳ Ｐゴシック" charset="0"/>
              <a:cs typeface="Arial" panose="020B0604020202020204" pitchFamily="34" charset="0"/>
            </a:endParaRPr>
          </a:p>
        </p:txBody>
      </p:sp>
      <p:graphicFrame>
        <p:nvGraphicFramePr>
          <p:cNvPr id="56354" name="Group 34"/>
          <p:cNvGraphicFramePr>
            <a:graphicFrameLocks noGrp="1"/>
          </p:cNvGraphicFramePr>
          <p:nvPr>
            <p:extLst>
              <p:ext uri="{D42A27DB-BD31-4B8C-83A1-F6EECF244321}">
                <p14:modId xmlns:p14="http://schemas.microsoft.com/office/powerpoint/2010/main" val="1026842237"/>
              </p:ext>
            </p:extLst>
          </p:nvPr>
        </p:nvGraphicFramePr>
        <p:xfrm>
          <a:off x="0" y="1184275"/>
          <a:ext cx="9144000" cy="4770438"/>
        </p:xfrm>
        <a:graphic>
          <a:graphicData uri="http://schemas.openxmlformats.org/drawingml/2006/table">
            <a:tbl>
              <a:tblPr/>
              <a:tblGrid>
                <a:gridCol w="762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38808">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930404">
                  <a:extLst>
                    <a:ext uri="{9D8B030D-6E8A-4147-A177-3AD203B41FA5}">
                      <a16:colId xmlns:a16="http://schemas.microsoft.com/office/drawing/2014/main" val="20004"/>
                    </a:ext>
                  </a:extLst>
                </a:gridCol>
                <a:gridCol w="1085820">
                  <a:extLst>
                    <a:ext uri="{9D8B030D-6E8A-4147-A177-3AD203B41FA5}">
                      <a16:colId xmlns:a16="http://schemas.microsoft.com/office/drawing/2014/main" val="20005"/>
                    </a:ext>
                  </a:extLst>
                </a:gridCol>
                <a:gridCol w="1008112">
                  <a:extLst>
                    <a:ext uri="{9D8B030D-6E8A-4147-A177-3AD203B41FA5}">
                      <a16:colId xmlns:a16="http://schemas.microsoft.com/office/drawing/2014/main" val="20006"/>
                    </a:ext>
                  </a:extLst>
                </a:gridCol>
                <a:gridCol w="1763688">
                  <a:extLst>
                    <a:ext uri="{9D8B030D-6E8A-4147-A177-3AD203B41FA5}">
                      <a16:colId xmlns:a16="http://schemas.microsoft.com/office/drawing/2014/main" val="20007"/>
                    </a:ext>
                  </a:extLst>
                </a:gridCol>
              </a:tblGrid>
              <a:tr h="838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الإسم</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الجنسية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الموطن الأصلي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الوظيفة</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العلاقات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عدد الإصحاحات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عدد الآيات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عدد الأسفار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extLst>
                  <a:ext uri="{0D108BD9-81ED-4DB2-BD59-A6C34878D82A}">
                    <a16:rowId xmlns:a16="http://schemas.microsoft.com/office/drawing/2014/main" val="10000"/>
                  </a:ext>
                </a:extLst>
              </a:tr>
              <a:tr h="393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بولس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طرسوس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صانع خيام</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رسول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87</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100</a:t>
                      </a:r>
                      <a:r>
                        <a:rPr kumimoji="0" lang="en-US"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2033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2336</a:t>
                      </a:r>
                      <a:r>
                        <a:rPr kumimoji="0" lang="en-US"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رومية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كورنثوس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كورنثوس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غلاطية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أفسس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فيلبي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كولوسي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فليمون</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تسالونيكي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تسالونيكي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تيموثاوس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تيموثاوس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تيطس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 عبرانيين</a:t>
                      </a:r>
                      <a:r>
                        <a:rPr kumimoji="0" lang="en-US"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 </a:t>
                      </a: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82687" name="Text Box 32"/>
          <p:cNvSpPr txBox="1">
            <a:spLocks noChangeArrowheads="1"/>
          </p:cNvSpPr>
          <p:nvPr/>
        </p:nvSpPr>
        <p:spPr bwMode="auto">
          <a:xfrm>
            <a:off x="8559471" y="152400"/>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13</a:t>
            </a:r>
            <a:endParaRPr lang="en-US" b="1" dirty="0">
              <a:latin typeface="Arial" panose="020B0604020202020204" pitchFamily="34" charset="0"/>
              <a:cs typeface="Arial" panose="020B0604020202020204" pitchFamily="34" charset="0"/>
            </a:endParaRPr>
          </a:p>
        </p:txBody>
      </p:sp>
      <p:sp>
        <p:nvSpPr>
          <p:cNvPr id="56353" name="Text Box 33"/>
          <p:cNvSpPr txBox="1">
            <a:spLocks noChangeArrowheads="1"/>
          </p:cNvSpPr>
          <p:nvPr/>
        </p:nvSpPr>
        <p:spPr bwMode="auto">
          <a:xfrm>
            <a:off x="4067175" y="6237288"/>
            <a:ext cx="495039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1800" b="1" dirty="0">
                <a:solidFill>
                  <a:srgbClr val="FFFF00"/>
                </a:solidFill>
                <a:latin typeface="Arial" panose="020B0604020202020204" pitchFamily="34" charset="0"/>
                <a:cs typeface="Arial" panose="020B0604020202020204" pitchFamily="34" charset="0"/>
              </a:rPr>
              <a:t>* المجموع في حال اعتبار رسالة العبرانيين ضمن كتابات بولس</a:t>
            </a:r>
            <a:r>
              <a:rPr lang="en-US" sz="1800" b="1" dirty="0">
                <a:solidFill>
                  <a:srgbClr val="FFFF00"/>
                </a:solidFill>
                <a:latin typeface="Arial" panose="020B0604020202020204" pitchFamily="34" charset="0"/>
                <a:cs typeface="Arial" panose="020B0604020202020204" pitchFamily="34"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53"/>
                                        </p:tgtEl>
                                        <p:attrNameLst>
                                          <p:attrName>style.visibility</p:attrName>
                                        </p:attrNameLst>
                                      </p:cBhvr>
                                      <p:to>
                                        <p:strVal val="visible"/>
                                      </p:to>
                                    </p:set>
                                    <p:anim calcmode="lin" valueType="num">
                                      <p:cBhvr additive="base">
                                        <p:cTn id="7" dur="500" fill="hold"/>
                                        <p:tgtEl>
                                          <p:spTgt spid="56353"/>
                                        </p:tgtEl>
                                        <p:attrNameLst>
                                          <p:attrName>ppt_x</p:attrName>
                                        </p:attrNameLst>
                                      </p:cBhvr>
                                      <p:tavLst>
                                        <p:tav tm="0">
                                          <p:val>
                                            <p:strVal val="0-#ppt_w/2"/>
                                          </p:val>
                                        </p:tav>
                                        <p:tav tm="100000">
                                          <p:val>
                                            <p:strVal val="#ppt_x"/>
                                          </p:val>
                                        </p:tav>
                                      </p:tavLst>
                                    </p:anim>
                                    <p:anim calcmode="lin" valueType="num">
                                      <p:cBhvr additive="base">
                                        <p:cTn id="8" dur="500" fill="hold"/>
                                        <p:tgtEl>
                                          <p:spTgt spid="563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3"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685800" y="152400"/>
            <a:ext cx="7772400" cy="1143000"/>
          </a:xfrm>
        </p:spPr>
        <p:txBody>
          <a:bodyPr/>
          <a:lstStyle/>
          <a:p>
            <a:pPr eaLnBrk="1" hangingPunct="1">
              <a:defRPr/>
            </a:pPr>
            <a:r>
              <a:rPr lang="ar-JO" sz="3600" dirty="0">
                <a:latin typeface="Arial" panose="020B0604020202020204" pitchFamily="34" charset="0"/>
                <a:ea typeface="ＭＳ Ｐゴシック" charset="0"/>
                <a:cs typeface="Times New Roman" charset="0"/>
              </a:rPr>
              <a:t>كتاب العهد الجديد</a:t>
            </a:r>
            <a:endParaRPr lang="en-US" dirty="0">
              <a:latin typeface="Arial" panose="020B0604020202020204" pitchFamily="34" charset="0"/>
              <a:ea typeface="ＭＳ Ｐゴシック" charset="0"/>
              <a:cs typeface="Arial" panose="020B0604020202020204" pitchFamily="34" charset="0"/>
            </a:endParaRPr>
          </a:p>
        </p:txBody>
      </p:sp>
      <p:graphicFrame>
        <p:nvGraphicFramePr>
          <p:cNvPr id="57396" name="Group 52"/>
          <p:cNvGraphicFramePr>
            <a:graphicFrameLocks noGrp="1"/>
          </p:cNvGraphicFramePr>
          <p:nvPr>
            <p:extLst>
              <p:ext uri="{D42A27DB-BD31-4B8C-83A1-F6EECF244321}">
                <p14:modId xmlns:p14="http://schemas.microsoft.com/office/powerpoint/2010/main" val="3496412245"/>
              </p:ext>
            </p:extLst>
          </p:nvPr>
        </p:nvGraphicFramePr>
        <p:xfrm>
          <a:off x="0" y="1600200"/>
          <a:ext cx="9144000" cy="3598863"/>
        </p:xfrm>
        <a:graphic>
          <a:graphicData uri="http://schemas.openxmlformats.org/drawingml/2006/table">
            <a:tbl>
              <a:tblPr/>
              <a:tblGrid>
                <a:gridCol w="990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363663">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1087">
                  <a:extLst>
                    <a:ext uri="{9D8B030D-6E8A-4147-A177-3AD203B41FA5}">
                      <a16:colId xmlns:a16="http://schemas.microsoft.com/office/drawing/2014/main" val="20005"/>
                    </a:ext>
                  </a:extLst>
                </a:gridCol>
                <a:gridCol w="1008063">
                  <a:extLst>
                    <a:ext uri="{9D8B030D-6E8A-4147-A177-3AD203B41FA5}">
                      <a16:colId xmlns:a16="http://schemas.microsoft.com/office/drawing/2014/main" val="20006"/>
                    </a:ext>
                  </a:extLst>
                </a:gridCol>
                <a:gridCol w="1042987">
                  <a:extLst>
                    <a:ext uri="{9D8B030D-6E8A-4147-A177-3AD203B41FA5}">
                      <a16:colId xmlns:a16="http://schemas.microsoft.com/office/drawing/2014/main" val="20007"/>
                    </a:ext>
                  </a:extLst>
                </a:gridCol>
              </a:tblGrid>
              <a:tr h="855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الإسم</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الجنسية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الموطن الأصلي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الوظيفة</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العلاقات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عدد الإصحاحات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عدد الآيات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عدد الأسفار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يعقوب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الناصرة</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نجار ؟</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أخو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5</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108</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يعقوب</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بطرس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بيت صيدا</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صياد</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رسول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8</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166</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بطرس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بطرس</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يهوذا</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الناصرة</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نجار</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أخو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25</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يهوذا</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584753" name="Text Box 50"/>
          <p:cNvSpPr txBox="1">
            <a:spLocks noChangeArrowheads="1"/>
          </p:cNvSpPr>
          <p:nvPr/>
        </p:nvSpPr>
        <p:spPr bwMode="auto">
          <a:xfrm>
            <a:off x="8559471" y="152400"/>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13</a:t>
            </a:r>
            <a:endParaRPr lang="en-US" b="1"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4945" name="Picture 4" descr="rev 22 Man Holding 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48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946" name="Rectangle 3"/>
          <p:cNvSpPr>
            <a:spLocks noGrp="1" noChangeArrowheads="1"/>
          </p:cNvSpPr>
          <p:nvPr>
            <p:ph type="title"/>
          </p:nvPr>
        </p:nvSpPr>
        <p:spPr>
          <a:xfrm>
            <a:off x="2819400" y="228600"/>
            <a:ext cx="4572000" cy="914400"/>
          </a:xfrm>
          <a:solidFill>
            <a:schemeClr val="tx1"/>
          </a:solidFill>
        </p:spPr>
        <p:txBody>
          <a:bodyPr/>
          <a:lstStyle/>
          <a:p>
            <a:pPr eaLnBrk="1" hangingPunct="1"/>
            <a:r>
              <a:rPr lang="ar-JO" altLang="zh-CN" sz="4000" dirty="0">
                <a:solidFill>
                  <a:schemeClr val="bg1"/>
                </a:solidFill>
                <a:effectLst/>
                <a:ea typeface="ＭＳ Ｐゴシック" charset="0"/>
              </a:rPr>
              <a:t>تصميم المساق</a:t>
            </a:r>
            <a:endParaRPr lang="en-US" sz="4000" dirty="0">
              <a:solidFill>
                <a:schemeClr val="bg1"/>
              </a:solidFill>
              <a:effectLst/>
              <a:ea typeface="ＭＳ Ｐゴシック" charset="0"/>
            </a:endParaRPr>
          </a:p>
        </p:txBody>
      </p:sp>
      <p:sp>
        <p:nvSpPr>
          <p:cNvPr id="37893" name="Rectangle 5"/>
          <p:cNvSpPr>
            <a:spLocks noChangeArrowheads="1"/>
          </p:cNvSpPr>
          <p:nvPr/>
        </p:nvSpPr>
        <p:spPr bwMode="auto">
          <a:xfrm>
            <a:off x="762000" y="1219200"/>
            <a:ext cx="8167718" cy="5410200"/>
          </a:xfrm>
          <a:prstGeom prst="rect">
            <a:avLst/>
          </a:prstGeom>
          <a:noFill/>
          <a:ln w="12700" cap="sq">
            <a:noFill/>
            <a:miter lim="800000"/>
            <a:headEnd type="none" w="sm" len="sm"/>
            <a:tailEnd type="none" w="sm" len="sm"/>
          </a:ln>
          <a:effectLst/>
        </p:spPr>
        <p:txBody>
          <a:bodyPr/>
          <a:lstStyle/>
          <a:p>
            <a:pPr marL="342900" indent="-342900" algn="r" rtl="1">
              <a:lnSpc>
                <a:spcPct val="90000"/>
              </a:lnSpc>
              <a:spcBef>
                <a:spcPct val="20000"/>
              </a:spcBef>
              <a:buClr>
                <a:schemeClr val="tx2"/>
              </a:buClr>
              <a:buSzPct val="75000"/>
              <a:defRPr/>
            </a:pPr>
            <a:endParaRPr lang="en-US" altLang="zh-CN" sz="32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3200" b="1" dirty="0">
                <a:effectLst>
                  <a:glow rad="228600">
                    <a:schemeClr val="bg2"/>
                  </a:glow>
                </a:effectLst>
                <a:latin typeface="Arial" panose="020B0604020202020204" pitchFamily="34" charset="0"/>
                <a:cs typeface="Arial" panose="020B0604020202020204" pitchFamily="34" charset="0"/>
              </a:rPr>
              <a:t>تسلسلي ( كتابي )</a:t>
            </a: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sz="2800" b="1" dirty="0">
                <a:effectLst>
                  <a:glow rad="228600">
                    <a:schemeClr val="bg2"/>
                  </a:glow>
                </a:effectLst>
                <a:latin typeface="Arial" panose="020B0604020202020204" pitchFamily="34" charset="0"/>
                <a:cs typeface="Arial" panose="020B0604020202020204" pitchFamily="34" charset="0"/>
              </a:rPr>
              <a:t>استخدم من قبل جنسون، جثري، ويلكنسون وبوا</a:t>
            </a: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defRPr/>
            </a:pPr>
            <a:r>
              <a:rPr lang="en-US" altLang="zh-CN" sz="2800" b="1" dirty="0">
                <a:effectLst>
                  <a:glow rad="228600">
                    <a:schemeClr val="bg2"/>
                  </a:glow>
                </a:effectLst>
                <a:latin typeface="Arial" panose="020B0604020202020204" pitchFamily="34" charset="0"/>
                <a:cs typeface="Arial" panose="020B0604020202020204" pitchFamily="34" charset="0"/>
              </a:rPr>
              <a:t> </a:t>
            </a:r>
            <a:endParaRPr lang="en-US" altLang="zh-CN" sz="32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3200" b="1" dirty="0">
                <a:effectLst>
                  <a:glow rad="228600">
                    <a:schemeClr val="bg2"/>
                  </a:glow>
                </a:effectLst>
                <a:latin typeface="Arial" panose="020B0604020202020204" pitchFamily="34" charset="0"/>
                <a:cs typeface="Arial" panose="020B0604020202020204" pitchFamily="34" charset="0"/>
              </a:rPr>
              <a:t>المؤلف (السيرة الذاتية)</a:t>
            </a: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sz="2800" b="1" dirty="0">
                <a:effectLst>
                  <a:glow rad="228600">
                    <a:schemeClr val="bg2"/>
                  </a:glow>
                </a:effectLst>
                <a:latin typeface="Arial" panose="020B0604020202020204" pitchFamily="34" charset="0"/>
                <a:cs typeface="Arial" panose="020B0604020202020204" pitchFamily="34" charset="0"/>
              </a:rPr>
              <a:t>استخدم من قبل هيبرت (المجلدات 1، 3)</a:t>
            </a:r>
          </a:p>
          <a:p>
            <a:pPr marL="742950" lvl="1" indent="-285750" algn="r" rtl="1">
              <a:lnSpc>
                <a:spcPct val="90000"/>
              </a:lnSpc>
              <a:spcBef>
                <a:spcPct val="20000"/>
              </a:spcBef>
              <a:buClr>
                <a:schemeClr val="tx1"/>
              </a:buClr>
              <a:defRPr/>
            </a:pPr>
            <a:endParaRPr lang="en-US" altLang="zh-CN" sz="32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3200" b="1" dirty="0">
                <a:solidFill>
                  <a:srgbClr val="FFFF00"/>
                </a:solidFill>
                <a:effectLst>
                  <a:glow rad="228600">
                    <a:schemeClr val="bg2"/>
                  </a:glow>
                </a:effectLst>
                <a:latin typeface="Arial" panose="020B0604020202020204" pitchFamily="34" charset="0"/>
                <a:cs typeface="Arial" panose="020B0604020202020204" pitchFamily="34" charset="0"/>
              </a:rPr>
              <a:t>المحتوى (لاهوتي)</a:t>
            </a:r>
            <a:endParaRPr lang="en-US" altLang="zh-CN" sz="2800" b="1" dirty="0">
              <a:solidFill>
                <a:srgbClr val="FFFF00"/>
              </a:solidFill>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sz="2800" b="1" dirty="0">
                <a:solidFill>
                  <a:srgbClr val="FFFF00"/>
                </a:solidFill>
                <a:effectLst>
                  <a:glow rad="228600">
                    <a:schemeClr val="bg2"/>
                  </a:glow>
                </a:effectLst>
                <a:latin typeface="Arial" panose="020B0604020202020204" pitchFamily="34" charset="0"/>
                <a:cs typeface="Arial" panose="020B0604020202020204" pitchFamily="34" charset="0"/>
              </a:rPr>
              <a:t>استخدم من قبل هيبرت (المجلد 2)</a:t>
            </a:r>
            <a:endParaRPr lang="en-US" altLang="zh-CN" sz="2800" b="1" dirty="0">
              <a:solidFill>
                <a:srgbClr val="FFFF00"/>
              </a:solidFill>
              <a:effectLst>
                <a:glow rad="228600">
                  <a:schemeClr val="bg2"/>
                </a:glow>
              </a:effectLst>
              <a:latin typeface="Arial" panose="020B0604020202020204" pitchFamily="34" charset="0"/>
              <a:cs typeface="Arial" panose="020B0604020202020204" pitchFamily="34" charset="0"/>
            </a:endParaRPr>
          </a:p>
        </p:txBody>
      </p:sp>
      <p:sp>
        <p:nvSpPr>
          <p:cNvPr id="594948" name="Text Box 7"/>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262922"/>
      </p:ext>
    </p:extLst>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extLst>
              <p:ext uri="{D42A27DB-BD31-4B8C-83A1-F6EECF244321}">
                <p14:modId xmlns:p14="http://schemas.microsoft.com/office/powerpoint/2010/main" val="397802736"/>
              </p:ext>
            </p:extLst>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40-49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متى</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الملكوت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44-47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يعقوب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الأعمال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غلاطية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التبرير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الأولى</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تسالونيكي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الإختطاف</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تسالونيكي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الضيقة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كورنثوس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التقديس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كورنثوس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الرسولية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56-57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رومية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البر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57-59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لوقا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السيادة 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323691" y="76201"/>
            <a:ext cx="4498218" cy="523156"/>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altLang="zh-CN" sz="2800" b="1" dirty="0">
                <a:solidFill>
                  <a:schemeClr val="tx1"/>
                </a:solidFill>
                <a:effectLst/>
                <a:latin typeface="Arial" panose="020B0604020202020204" pitchFamily="34" charset="0"/>
                <a:ea typeface="ＭＳ Ｐゴシック" charset="0"/>
                <a:cs typeface="Arial" panose="020B0604020202020204" pitchFamily="34" charset="0"/>
              </a:rPr>
              <a:t>الكلمات المفتاحية لأسفار العهد الجديد</a:t>
            </a:r>
            <a:endParaRPr lang="en-US" sz="2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18182"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nvGraphicFramePr>
        <p:xfrm>
          <a:off x="0" y="652466"/>
          <a:ext cx="9144000" cy="6037274"/>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60</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أفسس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الوحدة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(الرأس)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100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كولوسي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الألوهية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الله</a:t>
                      </a: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فليمون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الغفران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 (المصالح)</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فيلبي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الفكر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(المثال)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أعمال الرسل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السيادة 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تيموثاوس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الترتيب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الرابعة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بطرس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المعاناة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بطرس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المعرفة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64-68</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مرقس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التلمذة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2155375" y="1"/>
            <a:ext cx="4834849" cy="523156"/>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panose="020B0604020202020204" pitchFamily="34" charset="0"/>
                <a:ea typeface="SimSun" charset="0"/>
                <a:cs typeface="SimSun" charset="0"/>
              </a:rPr>
              <a:t>الكلمات المفتاحية لأسفار العهد الجديد</a:t>
            </a:r>
            <a:endParaRPr lang="en-US" sz="2800" b="1" dirty="0">
              <a:solidFill>
                <a:schemeClr val="tx1"/>
              </a:solidFill>
              <a:effectLst/>
              <a:latin typeface="Arial" panose="020B0604020202020204" pitchFamily="34" charset="0"/>
              <a:ea typeface="SimSun" charset="0"/>
              <a:cs typeface="SimSun" charset="0"/>
            </a:endParaRPr>
          </a:p>
        </p:txBody>
      </p:sp>
      <p:sp>
        <p:nvSpPr>
          <p:cNvPr id="220230"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extLst>
              <p:ext uri="{D42A27DB-BD31-4B8C-83A1-F6EECF244321}">
                <p14:modId xmlns:p14="http://schemas.microsoft.com/office/powerpoint/2010/main" val="1075790124"/>
              </p:ext>
            </p:extLst>
          </p:nvPr>
        </p:nvGraphicFramePr>
        <p:xfrm>
          <a:off x="0" y="757241"/>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تيطس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السلوك</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الرابعة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تيموثاوس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العقيدة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الثاني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67-68</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عبرانيين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السمو</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يوحنا</a:t>
                      </a: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الإيمان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يهوذا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المدعون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يوحنا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المحبة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يوحنا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الحدود</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 يوحنا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المرسلون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95-96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رؤيا يوحنا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الإنتصار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2155375" y="76201"/>
            <a:ext cx="4834849" cy="523156"/>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panose="020B0604020202020204" pitchFamily="34" charset="0"/>
                <a:ea typeface="SimSun" charset="0"/>
                <a:cs typeface="SimSun" charset="0"/>
              </a:rPr>
              <a:t>الكلمات المفتاحية لأسفار العهد الجديد</a:t>
            </a:r>
            <a:endParaRPr lang="en-US" sz="2800" b="1" dirty="0">
              <a:solidFill>
                <a:schemeClr val="tx1"/>
              </a:solidFill>
              <a:effectLst/>
              <a:latin typeface="Arial" panose="020B0604020202020204" pitchFamily="34" charset="0"/>
              <a:ea typeface="SimSun" charset="0"/>
              <a:cs typeface="SimSun" charset="0"/>
            </a:endParaRPr>
          </a:p>
        </p:txBody>
      </p:sp>
      <p:sp>
        <p:nvSpPr>
          <p:cNvPr id="222278"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481BD4-7A2D-1DE8-A6C6-9A3376860894}"/>
              </a:ext>
            </a:extLst>
          </p:cNvPr>
          <p:cNvPicPr>
            <a:picLocks noChangeAspect="1"/>
          </p:cNvPicPr>
          <p:nvPr/>
        </p:nvPicPr>
        <p:blipFill rotWithShape="1">
          <a:blip r:embed="rId2"/>
          <a:srcRect t="4388" r="4675"/>
          <a:stretch/>
        </p:blipFill>
        <p:spPr>
          <a:xfrm>
            <a:off x="-1" y="0"/>
            <a:ext cx="9136627" cy="6873107"/>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JO" dirty="0">
                <a:effectLst>
                  <a:glow rad="139700">
                    <a:schemeClr val="tx1"/>
                  </a:glow>
                </a:effectLst>
                <a:ea typeface="ＭＳ Ｐゴシック" charset="0"/>
              </a:rPr>
              <a:t>حفيدنا ذو السنة كادون</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1649611983"/>
      </p:ext>
    </p:extLst>
  </p:cSld>
  <p:clrMapOvr>
    <a:masterClrMapping/>
  </p:clrMapOvr>
  <p:transition spd="med">
    <p:randomBar dir="vert"/>
  </p:transition>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4945" name="Picture 4" descr="rev 22 Man Holding 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48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946" name="Rectangle 3"/>
          <p:cNvSpPr>
            <a:spLocks noGrp="1" noChangeArrowheads="1"/>
          </p:cNvSpPr>
          <p:nvPr>
            <p:ph type="title"/>
          </p:nvPr>
        </p:nvSpPr>
        <p:spPr>
          <a:xfrm>
            <a:off x="2819400" y="116632"/>
            <a:ext cx="4572000" cy="914400"/>
          </a:xfrm>
          <a:solidFill>
            <a:schemeClr val="tx1"/>
          </a:solidFill>
        </p:spPr>
        <p:txBody>
          <a:bodyPr/>
          <a:lstStyle/>
          <a:p>
            <a:pPr eaLnBrk="1" hangingPunct="1"/>
            <a:r>
              <a:rPr lang="ar-JO" altLang="zh-CN" sz="4000" dirty="0">
                <a:solidFill>
                  <a:schemeClr val="bg1"/>
                </a:solidFill>
                <a:effectLst/>
                <a:ea typeface="ＭＳ Ｐゴシック" charset="0"/>
              </a:rPr>
              <a:t>تصميم المساق</a:t>
            </a:r>
            <a:endParaRPr lang="en-US" sz="4000" dirty="0">
              <a:solidFill>
                <a:schemeClr val="bg1"/>
              </a:solidFill>
              <a:effectLst/>
              <a:ea typeface="ＭＳ Ｐゴシック" charset="0"/>
            </a:endParaRPr>
          </a:p>
        </p:txBody>
      </p:sp>
      <p:sp>
        <p:nvSpPr>
          <p:cNvPr id="37893" name="Rectangle 5"/>
          <p:cNvSpPr>
            <a:spLocks noChangeArrowheads="1"/>
          </p:cNvSpPr>
          <p:nvPr/>
        </p:nvSpPr>
        <p:spPr bwMode="auto">
          <a:xfrm>
            <a:off x="323528" y="692696"/>
            <a:ext cx="8606190" cy="5410200"/>
          </a:xfrm>
          <a:prstGeom prst="rect">
            <a:avLst/>
          </a:prstGeom>
          <a:noFill/>
          <a:ln w="12700" cap="sq">
            <a:noFill/>
            <a:miter lim="800000"/>
            <a:headEnd type="none" w="sm" len="sm"/>
            <a:tailEnd type="none" w="sm" len="sm"/>
          </a:ln>
          <a:effectLst/>
        </p:spPr>
        <p:txBody>
          <a:bodyPr/>
          <a:lstStyle/>
          <a:p>
            <a:pPr marL="342900" indent="-342900" algn="r" rtl="1">
              <a:lnSpc>
                <a:spcPct val="90000"/>
              </a:lnSpc>
              <a:spcBef>
                <a:spcPct val="20000"/>
              </a:spcBef>
              <a:buClr>
                <a:schemeClr val="tx2"/>
              </a:buClr>
              <a:buSzPct val="75000"/>
              <a:defRPr/>
            </a:pP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2800" b="1" dirty="0">
                <a:effectLst>
                  <a:glow rad="228600">
                    <a:schemeClr val="bg2"/>
                  </a:glow>
                </a:effectLst>
                <a:latin typeface="Arial" panose="020B0604020202020204" pitchFamily="34" charset="0"/>
                <a:cs typeface="Arial" panose="020B0604020202020204" pitchFamily="34" charset="0"/>
              </a:rPr>
              <a:t>تسلسلي ( كتابي )</a:t>
            </a:r>
            <a:endParaRPr lang="en-US" altLang="zh-CN"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b="1" dirty="0">
                <a:effectLst>
                  <a:glow rad="228600">
                    <a:schemeClr val="bg2"/>
                  </a:glow>
                </a:effectLst>
                <a:latin typeface="Arial" panose="020B0604020202020204" pitchFamily="34" charset="0"/>
                <a:cs typeface="Arial" panose="020B0604020202020204" pitchFamily="34" charset="0"/>
              </a:rPr>
              <a:t>استخدم من قبل جنسون، جثري، ويلكنسون وبوا</a:t>
            </a:r>
            <a:endParaRPr lang="en-US" altLang="zh-CN"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defRPr/>
            </a:pPr>
            <a:r>
              <a:rPr lang="en-US" altLang="zh-CN" b="1" dirty="0">
                <a:effectLst>
                  <a:glow rad="228600">
                    <a:schemeClr val="bg2"/>
                  </a:glow>
                </a:effectLst>
                <a:latin typeface="Arial" panose="020B0604020202020204" pitchFamily="34" charset="0"/>
                <a:cs typeface="Arial" panose="020B0604020202020204" pitchFamily="34" charset="0"/>
              </a:rPr>
              <a:t> </a:t>
            </a: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2800" b="1" dirty="0">
                <a:effectLst>
                  <a:glow rad="228600">
                    <a:schemeClr val="bg2"/>
                  </a:glow>
                </a:effectLst>
                <a:latin typeface="Arial" panose="020B0604020202020204" pitchFamily="34" charset="0"/>
                <a:cs typeface="Arial" panose="020B0604020202020204" pitchFamily="34" charset="0"/>
              </a:rPr>
              <a:t>المؤلف (السيرة الذاتية)</a:t>
            </a:r>
            <a:endParaRPr lang="en-US" altLang="zh-CN"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b="1" dirty="0">
                <a:effectLst>
                  <a:glow rad="228600">
                    <a:schemeClr val="bg2"/>
                  </a:glow>
                </a:effectLst>
                <a:latin typeface="Arial" panose="020B0604020202020204" pitchFamily="34" charset="0"/>
                <a:cs typeface="Arial" panose="020B0604020202020204" pitchFamily="34" charset="0"/>
              </a:rPr>
              <a:t>استخدم من قبل هيبرت (المجلدات 1، 3)</a:t>
            </a:r>
          </a:p>
          <a:p>
            <a:pPr marL="742950" lvl="1" indent="-285750" algn="r" rtl="1">
              <a:lnSpc>
                <a:spcPct val="90000"/>
              </a:lnSpc>
              <a:spcBef>
                <a:spcPct val="20000"/>
              </a:spcBef>
              <a:buClr>
                <a:schemeClr val="tx1"/>
              </a:buClr>
              <a:defRPr/>
            </a:pP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2800" b="1" dirty="0">
                <a:effectLst>
                  <a:glow rad="228600">
                    <a:schemeClr val="bg2"/>
                  </a:glow>
                </a:effectLst>
                <a:latin typeface="Arial" panose="020B0604020202020204" pitchFamily="34" charset="0"/>
                <a:cs typeface="Arial" panose="020B0604020202020204" pitchFamily="34" charset="0"/>
              </a:rPr>
              <a:t>المحتوى (لاهوتي)</a:t>
            </a:r>
            <a:endParaRPr lang="en-US" altLang="zh-CN"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b="1" dirty="0">
                <a:effectLst>
                  <a:glow rad="228600">
                    <a:schemeClr val="bg2"/>
                  </a:glow>
                </a:effectLst>
                <a:latin typeface="Arial" panose="020B0604020202020204" pitchFamily="34" charset="0"/>
                <a:cs typeface="Arial" panose="020B0604020202020204" pitchFamily="34" charset="0"/>
              </a:rPr>
              <a:t>استخدم من قبل هيبرت (المجلد 2)</a:t>
            </a:r>
            <a:endParaRPr lang="en-US" altLang="zh-CN"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defRPr/>
            </a:pP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2800" b="1" dirty="0">
                <a:solidFill>
                  <a:srgbClr val="FFFF00"/>
                </a:solidFill>
                <a:effectLst>
                  <a:glow rad="228600">
                    <a:schemeClr val="bg2"/>
                  </a:glow>
                </a:effectLst>
                <a:latin typeface="Arial" panose="020B0604020202020204" pitchFamily="34" charset="0"/>
                <a:cs typeface="Arial" panose="020B0604020202020204" pitchFamily="34" charset="0"/>
              </a:rPr>
              <a:t>الوقت (ترتيب زمني)</a:t>
            </a:r>
            <a:endParaRPr lang="en-US" altLang="zh-CN" b="1" dirty="0">
              <a:solidFill>
                <a:srgbClr val="FFFF00"/>
              </a:solidFill>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b="1" dirty="0">
                <a:solidFill>
                  <a:srgbClr val="FFFF00"/>
                </a:solidFill>
                <a:effectLst>
                  <a:glow rad="228600">
                    <a:schemeClr val="bg2"/>
                  </a:glow>
                </a:effectLst>
                <a:latin typeface="Arial" panose="020B0604020202020204" pitchFamily="34" charset="0"/>
                <a:cs typeface="Arial" panose="020B0604020202020204" pitchFamily="34" charset="0"/>
              </a:rPr>
              <a:t>استخدمت من قبل تيني</a:t>
            </a:r>
            <a:endParaRPr lang="en-US" altLang="zh-CN" b="1" dirty="0">
              <a:solidFill>
                <a:srgbClr val="FFFF00"/>
              </a:solidFill>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b="1" dirty="0">
                <a:solidFill>
                  <a:srgbClr val="FFFF00"/>
                </a:solidFill>
                <a:effectLst>
                  <a:glow rad="228600">
                    <a:schemeClr val="bg2"/>
                  </a:glow>
                </a:effectLst>
                <a:latin typeface="Arial" panose="020B0604020202020204" pitchFamily="34" charset="0"/>
                <a:cs typeface="Arial" panose="020B0604020202020204" pitchFamily="34" charset="0"/>
              </a:rPr>
              <a:t>سوف نتبع هذا الأسلوب بعد دراسة الأناجيل والأعمال لنرى الأسفار في سياقها التاريخي</a:t>
            </a:r>
            <a:endParaRPr lang="en-US" b="1" dirty="0">
              <a:solidFill>
                <a:srgbClr val="FFFF00"/>
              </a:solidFill>
              <a:effectLst>
                <a:glow rad="228600">
                  <a:schemeClr val="bg2"/>
                </a:glow>
              </a:effectLst>
              <a:latin typeface="Arial" panose="020B0604020202020204" pitchFamily="34" charset="0"/>
              <a:cs typeface="Arial" panose="020B0604020202020204" pitchFamily="34" charset="0"/>
            </a:endParaRPr>
          </a:p>
        </p:txBody>
      </p:sp>
      <p:sp>
        <p:nvSpPr>
          <p:cNvPr id="594948" name="Text Box 7"/>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3">
                                            <p:txEl>
                                              <p:pRg st="10" end="10"/>
                                            </p:txEl>
                                          </p:spTgt>
                                        </p:tgtEl>
                                        <p:attrNameLst>
                                          <p:attrName>style.visibility</p:attrName>
                                        </p:attrNameLst>
                                      </p:cBhvr>
                                      <p:to>
                                        <p:strVal val="visible"/>
                                      </p:to>
                                    </p:set>
                                    <p:anim calcmode="lin" valueType="num">
                                      <p:cBhvr additive="base">
                                        <p:cTn id="7" dur="500" fill="hold"/>
                                        <p:tgtEl>
                                          <p:spTgt spid="37893">
                                            <p:txEl>
                                              <p:pRg st="10" end="1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3">
                                            <p:txEl>
                                              <p:pRg st="10" end="1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7893">
                                            <p:txEl>
                                              <p:pRg st="11" end="11"/>
                                            </p:txEl>
                                          </p:spTgt>
                                        </p:tgtEl>
                                        <p:attrNameLst>
                                          <p:attrName>style.visibility</p:attrName>
                                        </p:attrNameLst>
                                      </p:cBhvr>
                                      <p:to>
                                        <p:strVal val="visible"/>
                                      </p:to>
                                    </p:set>
                                    <p:anim calcmode="lin" valueType="num">
                                      <p:cBhvr additive="base">
                                        <p:cTn id="11" dur="500" fill="hold"/>
                                        <p:tgtEl>
                                          <p:spTgt spid="37893">
                                            <p:txEl>
                                              <p:pRg st="11" end="1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7893">
                                            <p:txEl>
                                              <p:pRg st="11" end="1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7893">
                                            <p:txEl>
                                              <p:pRg st="12" end="12"/>
                                            </p:txEl>
                                          </p:spTgt>
                                        </p:tgtEl>
                                        <p:attrNameLst>
                                          <p:attrName>style.visibility</p:attrName>
                                        </p:attrNameLst>
                                      </p:cBhvr>
                                      <p:to>
                                        <p:strVal val="visible"/>
                                      </p:to>
                                    </p:set>
                                    <p:anim calcmode="lin" valueType="num">
                                      <p:cBhvr additive="base">
                                        <p:cTn id="15" dur="500" fill="hold"/>
                                        <p:tgtEl>
                                          <p:spTgt spid="37893">
                                            <p:txEl>
                                              <p:pRg st="12" end="1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789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7101408"/>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0966" name="Text Box 6"/>
          <p:cNvSpPr txBox="1">
            <a:spLocks noChangeArrowheads="1"/>
          </p:cNvSpPr>
          <p:nvPr/>
        </p:nvSpPr>
        <p:spPr bwMode="auto">
          <a:xfrm>
            <a:off x="63500" y="1124744"/>
            <a:ext cx="6413500" cy="1015598"/>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إلى أقصى الأرض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أعمال الرسل</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endParaRPr>
          </a:p>
        </p:txBody>
      </p:sp>
      <p:sp>
        <p:nvSpPr>
          <p:cNvPr id="217091" name="Text Box 16"/>
          <p:cNvSpPr txBox="1">
            <a:spLocks noChangeArrowheads="1"/>
          </p:cNvSpPr>
          <p:nvPr/>
        </p:nvSpPr>
        <p:spPr bwMode="auto">
          <a:xfrm>
            <a:off x="1866900" y="2298804"/>
            <a:ext cx="838200" cy="6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خريف 49</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المجْمَع</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092" name="Text Box 17"/>
          <p:cNvSpPr txBox="1">
            <a:spLocks noChangeArrowheads="1"/>
          </p:cNvSpPr>
          <p:nvPr/>
        </p:nvSpPr>
        <p:spPr bwMode="auto">
          <a:xfrm>
            <a:off x="4724400" y="1998255"/>
            <a:ext cx="6858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آب 59</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محاكمات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ربيع 68</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096" name="Text Box 7"/>
          <p:cNvSpPr txBox="1">
            <a:spLocks noChangeArrowheads="1"/>
          </p:cNvSpPr>
          <p:nvPr/>
        </p:nvSpPr>
        <p:spPr bwMode="auto">
          <a:xfrm>
            <a:off x="914400" y="1934956"/>
            <a:ext cx="990600" cy="1377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نيسان 48-</a:t>
            </a:r>
            <a:br>
              <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أيلول 49</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0971" name="Text Box 11"/>
          <p:cNvSpPr txBox="1">
            <a:spLocks noChangeArrowheads="1"/>
          </p:cNvSpPr>
          <p:nvPr/>
        </p:nvSpPr>
        <p:spPr bwMode="auto">
          <a:xfrm>
            <a:off x="7397824" y="1934956"/>
            <a:ext cx="990600" cy="1400383"/>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خريف 67 – ربيع 68</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101" name="Text Box 9"/>
          <p:cNvSpPr txBox="1">
            <a:spLocks noChangeArrowheads="1"/>
          </p:cNvSpPr>
          <p:nvPr/>
        </p:nvSpPr>
        <p:spPr bwMode="auto">
          <a:xfrm>
            <a:off x="6389712" y="1934956"/>
            <a:ext cx="990600" cy="140038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ربيع 62 -</a:t>
            </a:r>
            <a:br>
              <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خريف 67</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4" name="Title 33"/>
          <p:cNvSpPr>
            <a:spLocks noGrp="1"/>
          </p:cNvSpPr>
          <p:nvPr>
            <p:ph type="title" idx="4294967295"/>
          </p:nvPr>
        </p:nvSpPr>
        <p:spPr>
          <a:xfrm>
            <a:off x="35496" y="206514"/>
            <a:ext cx="80200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إلى رسائل بولس</a:t>
            </a:r>
            <a:endParaRPr lang="en-US" sz="4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متَّى</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50" name="Text Box 19"/>
          <p:cNvSpPr txBox="1">
            <a:spLocks noChangeArrowheads="1"/>
          </p:cNvSpPr>
          <p:nvPr/>
        </p:nvSpPr>
        <p:spPr bwMode="auto">
          <a:xfrm>
            <a:off x="152400" y="6083448"/>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الأناجيل وأعمال الرسل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136" name="Text Box 7"/>
          <p:cNvSpPr txBox="1">
            <a:spLocks noChangeArrowheads="1"/>
          </p:cNvSpPr>
          <p:nvPr/>
        </p:nvSpPr>
        <p:spPr bwMode="auto">
          <a:xfrm>
            <a:off x="2667000" y="1934956"/>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نيسان 50-</a:t>
            </a:r>
            <a:br>
              <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أيلول 52</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ar-JO" sz="2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بحر إيجة</a:t>
            </a:r>
            <a:endParaRPr kumimoji="0" lang="en-US" sz="2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7137" name="Text Box 17"/>
          <p:cNvSpPr txBox="1">
            <a:spLocks noChangeArrowheads="1"/>
          </p:cNvSpPr>
          <p:nvPr/>
        </p:nvSpPr>
        <p:spPr bwMode="auto">
          <a:xfrm>
            <a:off x="-76200" y="2136612"/>
            <a:ext cx="9906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دمشق</a:t>
            </a:r>
            <a:b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أنطاكيَّة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53" name="Text Box 10"/>
          <p:cNvSpPr txBox="1">
            <a:spLocks noChangeArrowheads="1"/>
          </p:cNvSpPr>
          <p:nvPr/>
        </p:nvSpPr>
        <p:spPr bwMode="auto">
          <a:xfrm>
            <a:off x="2286000" y="6588060"/>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139" name="Text Box 20"/>
          <p:cNvSpPr txBox="1">
            <a:spLocks noChangeArrowheads="1"/>
          </p:cNvSpPr>
          <p:nvPr/>
        </p:nvSpPr>
        <p:spPr bwMode="auto">
          <a:xfrm>
            <a:off x="3352800" y="6247532"/>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الرحلات التبشيريَّة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140" name="Text Box 9"/>
          <p:cNvSpPr txBox="1">
            <a:spLocks noChangeArrowheads="1"/>
          </p:cNvSpPr>
          <p:nvPr/>
        </p:nvSpPr>
        <p:spPr bwMode="auto">
          <a:xfrm>
            <a:off x="2286000" y="6156012"/>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7141" name="Text Box 20"/>
          <p:cNvSpPr txBox="1">
            <a:spLocks noChangeArrowheads="1"/>
          </p:cNvSpPr>
          <p:nvPr/>
        </p:nvSpPr>
        <p:spPr bwMode="auto">
          <a:xfrm>
            <a:off x="3352800" y="6607572"/>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أوقاتٌ في السجن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11862" y="1934956"/>
            <a:ext cx="1018064" cy="130805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ربيع 53-</a:t>
            </a:r>
            <a:br>
              <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أيَّار 57</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أسيَّا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34956"/>
            <a:ext cx="967254" cy="1371600"/>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شباط 60 –</a:t>
            </a:r>
            <a:b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روما</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5" name="Text Box 19">
            <a:extLst>
              <a:ext uri="{FF2B5EF4-FFF2-40B4-BE49-F238E27FC236}">
                <a16:creationId xmlns:a16="http://schemas.microsoft.com/office/drawing/2014/main" id="{A294D8C5-E1A1-2172-C199-C2141F854DBA}"/>
              </a:ext>
            </a:extLst>
          </p:cNvPr>
          <p:cNvSpPr txBox="1">
            <a:spLocks noChangeArrowheads="1"/>
          </p:cNvSpPr>
          <p:nvPr/>
        </p:nvSpPr>
        <p:spPr bwMode="auto">
          <a:xfrm>
            <a:off x="961781" y="4173049"/>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20">
            <a:extLst>
              <a:ext uri="{FF2B5EF4-FFF2-40B4-BE49-F238E27FC236}">
                <a16:creationId xmlns:a16="http://schemas.microsoft.com/office/drawing/2014/main" id="{FB7D1EFC-01CE-BB18-26E9-9162571EA3AE}"/>
              </a:ext>
            </a:extLst>
          </p:cNvPr>
          <p:cNvSpPr txBox="1">
            <a:spLocks noChangeArrowheads="1"/>
          </p:cNvSpPr>
          <p:nvPr/>
        </p:nvSpPr>
        <p:spPr bwMode="auto">
          <a:xfrm>
            <a:off x="2665203" y="4147851"/>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1تسالونيكي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21">
            <a:extLst>
              <a:ext uri="{FF2B5EF4-FFF2-40B4-BE49-F238E27FC236}">
                <a16:creationId xmlns:a16="http://schemas.microsoft.com/office/drawing/2014/main" id="{9CFFC615-1589-C0C5-4ABF-90B606ABA12E}"/>
              </a:ext>
            </a:extLst>
          </p:cNvPr>
          <p:cNvSpPr txBox="1">
            <a:spLocks noChangeArrowheads="1"/>
          </p:cNvSpPr>
          <p:nvPr/>
        </p:nvSpPr>
        <p:spPr bwMode="auto">
          <a:xfrm>
            <a:off x="2665203" y="4587924"/>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2تسالونيكي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22">
            <a:extLst>
              <a:ext uri="{FF2B5EF4-FFF2-40B4-BE49-F238E27FC236}">
                <a16:creationId xmlns:a16="http://schemas.microsoft.com/office/drawing/2014/main" id="{FE83B0E9-A6CA-9328-24A1-A023FCFCEF3A}"/>
              </a:ext>
            </a:extLst>
          </p:cNvPr>
          <p:cNvSpPr txBox="1">
            <a:spLocks noChangeArrowheads="1"/>
          </p:cNvSpPr>
          <p:nvPr/>
        </p:nvSpPr>
        <p:spPr bwMode="auto">
          <a:xfrm>
            <a:off x="3806679" y="4147851"/>
            <a:ext cx="792163" cy="584711"/>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كورنثوس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 Box 23">
            <a:extLst>
              <a:ext uri="{FF2B5EF4-FFF2-40B4-BE49-F238E27FC236}">
                <a16:creationId xmlns:a16="http://schemas.microsoft.com/office/drawing/2014/main" id="{5FA2B0FD-6375-2EF1-20EA-F939D4FB7769}"/>
              </a:ext>
            </a:extLst>
          </p:cNvPr>
          <p:cNvSpPr txBox="1">
            <a:spLocks noChangeArrowheads="1"/>
          </p:cNvSpPr>
          <p:nvPr/>
        </p:nvSpPr>
        <p:spPr bwMode="auto">
          <a:xfrm>
            <a:off x="3806679" y="4604806"/>
            <a:ext cx="792163" cy="584711"/>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كورنثوس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 Box 24">
            <a:extLst>
              <a:ext uri="{FF2B5EF4-FFF2-40B4-BE49-F238E27FC236}">
                <a16:creationId xmlns:a16="http://schemas.microsoft.com/office/drawing/2014/main" id="{383740FE-E86A-4E86-64B5-5A8B1F788B7C}"/>
              </a:ext>
            </a:extLst>
          </p:cNvPr>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رومية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 Box 19">
            <a:extLst>
              <a:ext uri="{FF2B5EF4-FFF2-40B4-BE49-F238E27FC236}">
                <a16:creationId xmlns:a16="http://schemas.microsoft.com/office/drawing/2014/main" id="{1F5BD762-72B9-85B6-A173-F9BEF8617E6E}"/>
              </a:ext>
            </a:extLst>
          </p:cNvPr>
          <p:cNvSpPr txBox="1">
            <a:spLocks noChangeArrowheads="1"/>
          </p:cNvSpPr>
          <p:nvPr/>
        </p:nvSpPr>
        <p:spPr bwMode="auto">
          <a:xfrm>
            <a:off x="152400" y="658909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25">
            <a:extLst>
              <a:ext uri="{FF2B5EF4-FFF2-40B4-BE49-F238E27FC236}">
                <a16:creationId xmlns:a16="http://schemas.microsoft.com/office/drawing/2014/main" id="{7BD7E7D0-2ABB-1F5A-A9D7-6F181AF5171E}"/>
              </a:ext>
            </a:extLst>
          </p:cNvPr>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أفسس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Text Box 22">
            <a:extLst>
              <a:ext uri="{FF2B5EF4-FFF2-40B4-BE49-F238E27FC236}">
                <a16:creationId xmlns:a16="http://schemas.microsoft.com/office/drawing/2014/main" id="{7632B067-4585-A4CF-3063-6C2110FC05C7}"/>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 Box 22">
            <a:extLst>
              <a:ext uri="{FF2B5EF4-FFF2-40B4-BE49-F238E27FC236}">
                <a16:creationId xmlns:a16="http://schemas.microsoft.com/office/drawing/2014/main" id="{2B972845-77AC-42C2-BC90-C4C05250C4BF}"/>
              </a:ext>
            </a:extLst>
          </p:cNvPr>
          <p:cNvSpPr txBox="1">
            <a:spLocks noChangeArrowheads="1"/>
          </p:cNvSpPr>
          <p:nvPr/>
        </p:nvSpPr>
        <p:spPr bwMode="auto">
          <a:xfrm>
            <a:off x="5486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Text Box 29">
            <a:extLst>
              <a:ext uri="{FF2B5EF4-FFF2-40B4-BE49-F238E27FC236}">
                <a16:creationId xmlns:a16="http://schemas.microsoft.com/office/drawing/2014/main" id="{BF56C085-F511-4A51-C93D-AC8B88195D95}"/>
              </a:ext>
            </a:extLst>
          </p:cNvPr>
          <p:cNvSpPr txBox="1">
            <a:spLocks noChangeArrowheads="1"/>
          </p:cNvSpPr>
          <p:nvPr/>
        </p:nvSpPr>
        <p:spPr bwMode="auto">
          <a:xfrm>
            <a:off x="651614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مرقس</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Text Box 31">
            <a:extLst>
              <a:ext uri="{FF2B5EF4-FFF2-40B4-BE49-F238E27FC236}">
                <a16:creationId xmlns:a16="http://schemas.microsoft.com/office/drawing/2014/main" id="{7A7C2F1D-1A43-997B-B609-F1062F832C39}"/>
              </a:ext>
            </a:extLst>
          </p:cNvPr>
          <p:cNvSpPr txBox="1">
            <a:spLocks noChangeArrowheads="1"/>
          </p:cNvSpPr>
          <p:nvPr/>
        </p:nvSpPr>
        <p:spPr bwMode="auto">
          <a:xfrm>
            <a:off x="7452245"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 Box 26">
            <a:extLst>
              <a:ext uri="{FF2B5EF4-FFF2-40B4-BE49-F238E27FC236}">
                <a16:creationId xmlns:a16="http://schemas.microsoft.com/office/drawing/2014/main" id="{49E23F38-1ECD-EEC0-7F8B-28A831E39D0E}"/>
              </a:ext>
            </a:extLst>
          </p:cNvPr>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كولوسِّي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7">
            <a:extLst>
              <a:ext uri="{FF2B5EF4-FFF2-40B4-BE49-F238E27FC236}">
                <a16:creationId xmlns:a16="http://schemas.microsoft.com/office/drawing/2014/main" id="{75DB92A8-E062-AA2A-3968-DC217BAC31C3}"/>
              </a:ext>
            </a:extLst>
          </p:cNvPr>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فليمون</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8">
            <a:extLst>
              <a:ext uri="{FF2B5EF4-FFF2-40B4-BE49-F238E27FC236}">
                <a16:creationId xmlns:a16="http://schemas.microsoft.com/office/drawing/2014/main" id="{FDE65002-1BE2-9592-D925-162373B9B4E6}"/>
              </a:ext>
            </a:extLst>
          </p:cNvPr>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فيلبِّي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9">
            <a:extLst>
              <a:ext uri="{FF2B5EF4-FFF2-40B4-BE49-F238E27FC236}">
                <a16:creationId xmlns:a16="http://schemas.microsoft.com/office/drawing/2014/main" id="{8F0D05D1-E0C0-CA75-9124-E7C10A6047AA}"/>
              </a:ext>
            </a:extLst>
          </p:cNvPr>
          <p:cNvSpPr txBox="1">
            <a:spLocks noChangeArrowheads="1"/>
          </p:cNvSpPr>
          <p:nvPr/>
        </p:nvSpPr>
        <p:spPr bwMode="auto">
          <a:xfrm>
            <a:off x="6446838" y="4114800"/>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1تيموثاوس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30">
            <a:extLst>
              <a:ext uri="{FF2B5EF4-FFF2-40B4-BE49-F238E27FC236}">
                <a16:creationId xmlns:a16="http://schemas.microsoft.com/office/drawing/2014/main" id="{EC188A90-6D83-656A-0A57-AA4D6B0B6E24}"/>
              </a:ext>
            </a:extLst>
          </p:cNvPr>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تيطس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31">
            <a:extLst>
              <a:ext uri="{FF2B5EF4-FFF2-40B4-BE49-F238E27FC236}">
                <a16:creationId xmlns:a16="http://schemas.microsoft.com/office/drawing/2014/main" id="{E763AA13-B6BD-2FD4-1DF0-6926E396BD6E}"/>
              </a:ext>
            </a:extLst>
          </p:cNvPr>
          <p:cNvSpPr txBox="1">
            <a:spLocks noChangeArrowheads="1"/>
          </p:cNvSpPr>
          <p:nvPr/>
        </p:nvSpPr>
        <p:spPr bwMode="auto">
          <a:xfrm>
            <a:off x="7391406" y="411480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2تيموثاوس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03" name="TextBox 217102">
            <a:extLst>
              <a:ext uri="{FF2B5EF4-FFF2-40B4-BE49-F238E27FC236}">
                <a16:creationId xmlns:a16="http://schemas.microsoft.com/office/drawing/2014/main" id="{9054F5CD-1D15-3CB8-EA21-1ED68EAD3EED}"/>
              </a:ext>
            </a:extLst>
          </p:cNvPr>
          <p:cNvSpPr txBox="1"/>
          <p:nvPr/>
        </p:nvSpPr>
        <p:spPr>
          <a:xfrm>
            <a:off x="7130951" y="6567735"/>
            <a:ext cx="1905545" cy="46166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الفئات البولسية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2" name="Group 10">
            <a:extLst>
              <a:ext uri="{FF2B5EF4-FFF2-40B4-BE49-F238E27FC236}">
                <a16:creationId xmlns:a16="http://schemas.microsoft.com/office/drawing/2014/main" id="{599D7A5A-F787-129A-5D3F-2116416334ED}"/>
              </a:ext>
            </a:extLst>
          </p:cNvPr>
          <p:cNvGrpSpPr>
            <a:grpSpLocks/>
          </p:cNvGrpSpPr>
          <p:nvPr/>
        </p:nvGrpSpPr>
        <p:grpSpPr bwMode="auto">
          <a:xfrm>
            <a:off x="5189536" y="4123827"/>
            <a:ext cx="1355731" cy="2290552"/>
            <a:chOff x="3024" y="2736"/>
            <a:chExt cx="724" cy="1407"/>
          </a:xfrm>
        </p:grpSpPr>
        <p:sp>
          <p:nvSpPr>
            <p:cNvPr id="3" name="Rectangle 11">
              <a:extLst>
                <a:ext uri="{FF2B5EF4-FFF2-40B4-BE49-F238E27FC236}">
                  <a16:creationId xmlns:a16="http://schemas.microsoft.com/office/drawing/2014/main" id="{A0E70CAC-6F17-693D-B828-E72AC1BE6A68}"/>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 Box 12">
              <a:extLst>
                <a:ext uri="{FF2B5EF4-FFF2-40B4-BE49-F238E27FC236}">
                  <a16:creationId xmlns:a16="http://schemas.microsoft.com/office/drawing/2014/main" id="{96DB65FE-1CED-1233-ECCC-BF0332FCDFF4}"/>
                </a:ext>
              </a:extLst>
            </p:cNvPr>
            <p:cNvSpPr txBox="1">
              <a:spLocks noChangeArrowheads="1"/>
            </p:cNvSpPr>
            <p:nvPr/>
          </p:nvSpPr>
          <p:spPr bwMode="auto">
            <a:xfrm>
              <a:off x="3024" y="3859"/>
              <a:ext cx="724" cy="2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السجن</a:t>
              </a:r>
              <a:endParaRPr kumimoji="0" lang="en-US"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endParaRPr>
            </a:p>
          </p:txBody>
        </p:sp>
      </p:grpSp>
      <p:grpSp>
        <p:nvGrpSpPr>
          <p:cNvPr id="14" name="Group 7">
            <a:extLst>
              <a:ext uri="{FF2B5EF4-FFF2-40B4-BE49-F238E27FC236}">
                <a16:creationId xmlns:a16="http://schemas.microsoft.com/office/drawing/2014/main" id="{88134C10-98F8-E468-34ED-C24904849CC0}"/>
              </a:ext>
            </a:extLst>
          </p:cNvPr>
          <p:cNvGrpSpPr>
            <a:grpSpLocks/>
          </p:cNvGrpSpPr>
          <p:nvPr/>
        </p:nvGrpSpPr>
        <p:grpSpPr bwMode="auto">
          <a:xfrm>
            <a:off x="842685" y="4102819"/>
            <a:ext cx="3886200" cy="1452563"/>
            <a:chOff x="144" y="2736"/>
            <a:chExt cx="2544" cy="1104"/>
          </a:xfrm>
        </p:grpSpPr>
        <p:sp>
          <p:nvSpPr>
            <p:cNvPr id="31" name="Rectangle 8">
              <a:extLst>
                <a:ext uri="{FF2B5EF4-FFF2-40B4-BE49-F238E27FC236}">
                  <a16:creationId xmlns:a16="http://schemas.microsoft.com/office/drawing/2014/main" id="{87FEF65E-D6DB-D2D8-0BD8-B14BBF6EBE64}"/>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88" name="Text Box 9">
              <a:extLst>
                <a:ext uri="{FF2B5EF4-FFF2-40B4-BE49-F238E27FC236}">
                  <a16:creationId xmlns:a16="http://schemas.microsoft.com/office/drawing/2014/main" id="{BFC85870-E58C-C38C-D4A6-43D020D22C5F}"/>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الإرساليَّة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17104" name="Group 13">
            <a:extLst>
              <a:ext uri="{FF2B5EF4-FFF2-40B4-BE49-F238E27FC236}">
                <a16:creationId xmlns:a16="http://schemas.microsoft.com/office/drawing/2014/main" id="{FAD1C44C-5DF0-6144-9210-5E3D9B2F9EBC}"/>
              </a:ext>
            </a:extLst>
          </p:cNvPr>
          <p:cNvGrpSpPr>
            <a:grpSpLocks/>
          </p:cNvGrpSpPr>
          <p:nvPr/>
        </p:nvGrpSpPr>
        <p:grpSpPr bwMode="auto">
          <a:xfrm>
            <a:off x="6407223" y="4091112"/>
            <a:ext cx="1981201" cy="1431144"/>
            <a:chOff x="3630" y="2736"/>
            <a:chExt cx="1248" cy="753"/>
          </a:xfrm>
        </p:grpSpPr>
        <p:sp>
          <p:nvSpPr>
            <p:cNvPr id="217105" name="Rectangle 14">
              <a:extLst>
                <a:ext uri="{FF2B5EF4-FFF2-40B4-BE49-F238E27FC236}">
                  <a16:creationId xmlns:a16="http://schemas.microsoft.com/office/drawing/2014/main" id="{E1FFE9D5-47AE-CEAD-3123-C8EBBFD31FFB}"/>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06" name="Text Box 15">
              <a:extLst>
                <a:ext uri="{FF2B5EF4-FFF2-40B4-BE49-F238E27FC236}">
                  <a16:creationId xmlns:a16="http://schemas.microsoft.com/office/drawing/2014/main" id="{B119BEC2-CBB6-F1D9-B7F6-9FF7D560D30E}"/>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الرعوية</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4548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17104"/>
                                        </p:tgtEl>
                                        <p:attrNameLst>
                                          <p:attrName>style.visibility</p:attrName>
                                        </p:attrNameLst>
                                      </p:cBhvr>
                                      <p:to>
                                        <p:strVal val="visible"/>
                                      </p:to>
                                    </p:set>
                                    <p:animEffect transition="in" filter="dissolve">
                                      <p:cBhvr>
                                        <p:cTn id="25" dur="500"/>
                                        <p:tgtEl>
                                          <p:spTgt spid="217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0"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2"/>
          <p:cNvSpPr>
            <a:spLocks noGrp="1" noChangeArrowheads="1"/>
          </p:cNvSpPr>
          <p:nvPr>
            <p:ph type="ctrTitle"/>
          </p:nvPr>
        </p:nvSpPr>
        <p:spPr>
          <a:xfrm>
            <a:off x="685800" y="2286000"/>
            <a:ext cx="7772400" cy="1143000"/>
          </a:xfrm>
        </p:spPr>
        <p:txBody>
          <a:bodyPr/>
          <a:lstStyle/>
          <a:p>
            <a:pPr eaLnBrk="1" hangingPunct="1"/>
            <a:r>
              <a:rPr lang="en-US">
                <a:latin typeface="Times New Roman" charset="0"/>
                <a:ea typeface="ＭＳ Ｐゴシック" charset="0"/>
                <a:cs typeface="ＭＳ Ｐゴシック" charset="0"/>
              </a:rPr>
              <a:t>Black</a:t>
            </a:r>
          </a:p>
        </p:txBody>
      </p:sp>
      <p:grpSp>
        <p:nvGrpSpPr>
          <p:cNvPr id="599042" name="Group 48"/>
          <p:cNvGrpSpPr>
            <a:grpSpLocks/>
          </p:cNvGrpSpPr>
          <p:nvPr/>
        </p:nvGrpSpPr>
        <p:grpSpPr bwMode="auto">
          <a:xfrm>
            <a:off x="5638800" y="3336925"/>
            <a:ext cx="3124200" cy="3292475"/>
            <a:chOff x="2448" y="1699"/>
            <a:chExt cx="1968" cy="2074"/>
          </a:xfrm>
        </p:grpSpPr>
        <p:grpSp>
          <p:nvGrpSpPr>
            <p:cNvPr id="599043" name="Group 11"/>
            <p:cNvGrpSpPr>
              <a:grpSpLocks/>
            </p:cNvGrpSpPr>
            <p:nvPr/>
          </p:nvGrpSpPr>
          <p:grpSpPr bwMode="auto">
            <a:xfrm>
              <a:off x="2448" y="1699"/>
              <a:ext cx="672" cy="557"/>
              <a:chOff x="432" y="1651"/>
              <a:chExt cx="672" cy="557"/>
            </a:xfrm>
          </p:grpSpPr>
          <p:sp>
            <p:nvSpPr>
              <p:cNvPr id="599079" name="Rectangle 5"/>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0" name="Rectangle 6"/>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1" name="Rectangle 7"/>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2" name="Rectangle 8"/>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3" name="Rectangle 9"/>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4" name="Text Box 10"/>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1</a:t>
                </a:r>
              </a:p>
            </p:txBody>
          </p:sp>
        </p:grpSp>
        <p:grpSp>
          <p:nvGrpSpPr>
            <p:cNvPr id="599044" name="Group 12"/>
            <p:cNvGrpSpPr>
              <a:grpSpLocks/>
            </p:cNvGrpSpPr>
            <p:nvPr/>
          </p:nvGrpSpPr>
          <p:grpSpPr bwMode="auto">
            <a:xfrm>
              <a:off x="3744" y="1699"/>
              <a:ext cx="672" cy="557"/>
              <a:chOff x="432" y="1651"/>
              <a:chExt cx="672" cy="557"/>
            </a:xfrm>
          </p:grpSpPr>
          <p:sp>
            <p:nvSpPr>
              <p:cNvPr id="599073" name="Rectangle 13"/>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4" name="Rectangle 14"/>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5" name="Rectangle 15"/>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6" name="Rectangle 16"/>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7" name="Rectangle 17"/>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8" name="Text Box 18"/>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4</a:t>
                </a:r>
              </a:p>
            </p:txBody>
          </p:sp>
        </p:grpSp>
        <p:grpSp>
          <p:nvGrpSpPr>
            <p:cNvPr id="599045" name="Group 19"/>
            <p:cNvGrpSpPr>
              <a:grpSpLocks/>
            </p:cNvGrpSpPr>
            <p:nvPr/>
          </p:nvGrpSpPr>
          <p:grpSpPr bwMode="auto">
            <a:xfrm>
              <a:off x="2448" y="2448"/>
              <a:ext cx="672" cy="557"/>
              <a:chOff x="432" y="1651"/>
              <a:chExt cx="672" cy="557"/>
            </a:xfrm>
          </p:grpSpPr>
          <p:sp>
            <p:nvSpPr>
              <p:cNvPr id="599067" name="Rectangle 20"/>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8" name="Rectangle 21"/>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9" name="Rectangle 22"/>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0" name="Rectangle 23"/>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1" name="Rectangle 24"/>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2" name="Text Box 25"/>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2</a:t>
                </a:r>
              </a:p>
            </p:txBody>
          </p:sp>
        </p:grpSp>
        <p:grpSp>
          <p:nvGrpSpPr>
            <p:cNvPr id="599046" name="Group 26"/>
            <p:cNvGrpSpPr>
              <a:grpSpLocks/>
            </p:cNvGrpSpPr>
            <p:nvPr/>
          </p:nvGrpSpPr>
          <p:grpSpPr bwMode="auto">
            <a:xfrm>
              <a:off x="3744" y="2467"/>
              <a:ext cx="672" cy="557"/>
              <a:chOff x="432" y="1651"/>
              <a:chExt cx="672" cy="557"/>
            </a:xfrm>
          </p:grpSpPr>
          <p:sp>
            <p:nvSpPr>
              <p:cNvPr id="599061" name="Rectangle 27"/>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2" name="Rectangle 28"/>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3" name="Rectangle 29"/>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4" name="Rectangle 30"/>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5" name="Rectangle 31"/>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6" name="Text Box 32"/>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5</a:t>
                </a:r>
              </a:p>
            </p:txBody>
          </p:sp>
        </p:grpSp>
        <p:grpSp>
          <p:nvGrpSpPr>
            <p:cNvPr id="599047" name="Group 33"/>
            <p:cNvGrpSpPr>
              <a:grpSpLocks/>
            </p:cNvGrpSpPr>
            <p:nvPr/>
          </p:nvGrpSpPr>
          <p:grpSpPr bwMode="auto">
            <a:xfrm>
              <a:off x="2448" y="3216"/>
              <a:ext cx="672" cy="557"/>
              <a:chOff x="432" y="1651"/>
              <a:chExt cx="672" cy="557"/>
            </a:xfrm>
          </p:grpSpPr>
          <p:sp>
            <p:nvSpPr>
              <p:cNvPr id="599055" name="Rectangle 34"/>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6" name="Rectangle 35"/>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7" name="Rectangle 36"/>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8" name="Rectangle 37"/>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9" name="Rectangle 38"/>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0" name="Text Box 39"/>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3</a:t>
                </a:r>
              </a:p>
            </p:txBody>
          </p:sp>
        </p:grpSp>
        <p:grpSp>
          <p:nvGrpSpPr>
            <p:cNvPr id="599048" name="Group 40"/>
            <p:cNvGrpSpPr>
              <a:grpSpLocks/>
            </p:cNvGrpSpPr>
            <p:nvPr/>
          </p:nvGrpSpPr>
          <p:grpSpPr bwMode="auto">
            <a:xfrm>
              <a:off x="3744" y="3216"/>
              <a:ext cx="672" cy="557"/>
              <a:chOff x="432" y="1651"/>
              <a:chExt cx="672" cy="557"/>
            </a:xfrm>
          </p:grpSpPr>
          <p:sp>
            <p:nvSpPr>
              <p:cNvPr id="599049" name="Rectangle 41"/>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0" name="Rectangle 42"/>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1" name="Rectangle 43"/>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2" name="Rectangle 44"/>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3" name="Rectangle 45"/>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4" name="Text Box 46"/>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6</a:t>
                </a:r>
              </a:p>
            </p:txBody>
          </p:sp>
        </p:grpSp>
      </p:grpSp>
    </p:spTree>
  </p:cSld>
  <p:clrMapOvr>
    <a:masterClrMapping/>
  </p:clrMapOvr>
  <p:transition spd="slow"/>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مسح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3037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ستيفن, كيتي وجيسي في جيج هاربور</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61461115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21880D-E28A-9C0B-1916-6D780A101009}"/>
              </a:ext>
            </a:extLst>
          </p:cNvPr>
          <p:cNvPicPr>
            <a:picLocks noChangeAspect="1"/>
          </p:cNvPicPr>
          <p:nvPr/>
        </p:nvPicPr>
        <p:blipFill>
          <a:blip r:embed="rId2"/>
          <a:stretch>
            <a:fillRect/>
          </a:stretch>
        </p:blipFill>
        <p:spPr>
          <a:xfrm>
            <a:off x="0" y="0"/>
            <a:ext cx="9158748"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JO" sz="4400" dirty="0">
                <a:effectLst>
                  <a:glow rad="139700">
                    <a:schemeClr val="tx1"/>
                  </a:glow>
                </a:effectLst>
                <a:ea typeface="ＭＳ Ｐゴシック" charset="0"/>
              </a:rPr>
              <a:t>حفيدنا ذو أربع سنوات جيسي</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2165651150"/>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ACDEA-233F-08BC-39EB-07992A18A175}"/>
              </a:ext>
            </a:extLst>
          </p:cNvPr>
          <p:cNvPicPr>
            <a:picLocks noChangeAspect="1"/>
          </p:cNvPicPr>
          <p:nvPr/>
        </p:nvPicPr>
        <p:blipFill rotWithShape="1">
          <a:blip r:embed="rId2"/>
          <a:srcRect l="21818" t="9707" r="17576" b="56219"/>
          <a:stretch/>
        </p:blipFill>
        <p:spPr>
          <a:xfrm>
            <a:off x="0" y="-1"/>
            <a:ext cx="9144000" cy="6858001"/>
          </a:xfrm>
          <a:prstGeom prst="rect">
            <a:avLst/>
          </a:prstGeom>
        </p:spPr>
      </p:pic>
      <p:sp>
        <p:nvSpPr>
          <p:cNvPr id="184322" name="Title 1"/>
          <p:cNvSpPr>
            <a:spLocks noGrp="1"/>
          </p:cNvSpPr>
          <p:nvPr>
            <p:ph type="title"/>
          </p:nvPr>
        </p:nvSpPr>
        <p:spPr>
          <a:xfrm>
            <a:off x="0" y="-1"/>
            <a:ext cx="9144000" cy="1008063"/>
          </a:xfrm>
        </p:spPr>
        <p:txBody>
          <a:bodyPr/>
          <a:lstStyle/>
          <a:p>
            <a:pPr>
              <a:defRPr/>
            </a:pPr>
            <a:r>
              <a:rPr lang="ar-SA" dirty="0">
                <a:effectLst>
                  <a:glow rad="139700">
                    <a:schemeClr val="tx1"/>
                  </a:glow>
                </a:effectLst>
                <a:ea typeface="ＭＳ Ｐゴシック" charset="0"/>
              </a:rPr>
              <a:t>حفيدتنا نورا البالغة من العمر عامين</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557287662"/>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7384"/>
            <a:ext cx="9144000" cy="6868864"/>
          </a:xfrm>
          <a:prstGeom prst="rect">
            <a:avLst/>
          </a:prstGeom>
        </p:spPr>
      </p:pic>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6</a:t>
            </a:r>
          </a:p>
        </p:txBody>
      </p:sp>
      <p:sp>
        <p:nvSpPr>
          <p:cNvPr id="2" name="Title 1"/>
          <p:cNvSpPr>
            <a:spLocks noGrp="1"/>
          </p:cNvSpPr>
          <p:nvPr>
            <p:ph type="title"/>
          </p:nvPr>
        </p:nvSpPr>
        <p:spPr>
          <a:xfrm>
            <a:off x="4788024" y="3501008"/>
            <a:ext cx="4249728" cy="3240360"/>
          </a:xfrm>
        </p:spPr>
        <p:txBody>
          <a:bodyPr/>
          <a:lstStyle/>
          <a:p>
            <a:pPr>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(32) هو طيار في الشركة المتحدة يتنقل إلى سياتل من إس إف أو  </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4304978"/>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34791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rtl="1">
              <a:defRPr/>
            </a:pPr>
            <a:r>
              <a:rPr lang="ar-JO" sz="4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جون (30) فنان تشكيلي في ريدلاندز, كاليفورنيا</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8</a:t>
            </a:r>
          </a:p>
        </p:txBody>
      </p:sp>
    </p:spTree>
    <p:extLst>
      <p:ext uri="{BB962C8B-B14F-4D97-AF65-F5344CB8AC3E}">
        <p14:creationId xmlns:p14="http://schemas.microsoft.com/office/powerpoint/2010/main" val="380163118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33338"/>
            <a:ext cx="9144000" cy="699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ar-JO" sz="5400" dirty="0">
                <a:solidFill>
                  <a:schemeClr val="tx1"/>
                </a:solidFill>
                <a:ea typeface="ＭＳ Ｐゴシック" charset="0"/>
              </a:rPr>
              <a:t>عرِّف عن نفسك</a:t>
            </a:r>
            <a:endParaRPr lang="en-US" sz="5400" dirty="0">
              <a:solidFill>
                <a:schemeClr val="tx1"/>
              </a:solidFill>
              <a:ea typeface="ＭＳ Ｐゴシック" charset="0"/>
            </a:endParaRPr>
          </a:p>
        </p:txBody>
      </p:sp>
      <p:sp>
        <p:nvSpPr>
          <p:cNvPr id="139268" name="Rectangle 4"/>
          <p:cNvSpPr>
            <a:spLocks noChangeArrowheads="1"/>
          </p:cNvSpPr>
          <p:nvPr/>
        </p:nvSpPr>
        <p:spPr bwMode="auto">
          <a:xfrm>
            <a:off x="360040" y="764704"/>
            <a:ext cx="4716016" cy="5769942"/>
          </a:xfrm>
          <a:prstGeom prst="rect">
            <a:avLst/>
          </a:prstGeom>
          <a:noFill/>
          <a:ln w="9525">
            <a:noFill/>
            <a:miter lim="800000"/>
            <a:headEnd/>
            <a:tailEnd/>
          </a:ln>
          <a:effec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الإسم</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البلد</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العائلة</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الكنيسة</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هدف المساق</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a:spLocks noChangeArrowheads="1"/>
          </p:cNvSpPr>
          <p:nvPr/>
        </p:nvSpPr>
        <p:spPr bwMode="auto">
          <a:xfrm>
            <a:off x="9153628" y="1088058"/>
            <a:ext cx="4716016" cy="5769942"/>
          </a:xfrm>
          <a:prstGeom prst="rect">
            <a:avLst/>
          </a:prstGeom>
          <a:noFill/>
          <a:ln w="9525">
            <a:noFill/>
            <a:miter lim="800000"/>
            <a:headEnd/>
            <a:tailEnd/>
          </a:ln>
          <a:effec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الإسم</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البلد</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البرنامج</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العائلة</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الكنيسة</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هدف الخدمة</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20$ لكل شخص بدل الملاحظات</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1156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49C2-64A3-C441-9E66-96A743259513}"/>
              </a:ext>
            </a:extLst>
          </p:cNvPr>
          <p:cNvSpPr>
            <a:spLocks noGrp="1"/>
          </p:cNvSpPr>
          <p:nvPr>
            <p:ph type="title"/>
          </p:nvPr>
        </p:nvSpPr>
        <p:spPr>
          <a:xfrm>
            <a:off x="0" y="0"/>
            <a:ext cx="9144000" cy="911403"/>
          </a:xfrm>
        </p:spPr>
        <p:txBody>
          <a:bodyPr/>
          <a:lstStyle/>
          <a:p>
            <a:r>
              <a:rPr lang="ar-JO" sz="4000" b="1" dirty="0">
                <a:latin typeface="Arial" panose="020B0604020202020204" pitchFamily="34" charset="0"/>
                <a:cs typeface="Arial" panose="020B0604020202020204" pitchFamily="34" charset="0"/>
              </a:rPr>
              <a:t>موقع من تصميم جون</a:t>
            </a:r>
            <a:endParaRPr lang="en-US" sz="40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3271B40-E882-EE47-A12F-0427300CFDCF}"/>
              </a:ext>
            </a:extLst>
          </p:cNvPr>
          <p:cNvPicPr>
            <a:picLocks noChangeAspect="1"/>
          </p:cNvPicPr>
          <p:nvPr/>
        </p:nvPicPr>
        <p:blipFill>
          <a:blip r:embed="rId2"/>
          <a:stretch>
            <a:fillRect/>
          </a:stretch>
        </p:blipFill>
        <p:spPr>
          <a:xfrm>
            <a:off x="0" y="920035"/>
            <a:ext cx="9144000" cy="5234855"/>
          </a:xfrm>
          <a:prstGeom prst="rect">
            <a:avLst/>
          </a:prstGeom>
        </p:spPr>
      </p:pic>
      <p:pic>
        <p:nvPicPr>
          <p:cNvPr id="7" name="Picture 6">
            <a:extLst>
              <a:ext uri="{FF2B5EF4-FFF2-40B4-BE49-F238E27FC236}">
                <a16:creationId xmlns:a16="http://schemas.microsoft.com/office/drawing/2014/main" id="{6472B217-1F96-204F-989F-7E06B92BE235}"/>
              </a:ext>
            </a:extLst>
          </p:cNvPr>
          <p:cNvPicPr>
            <a:picLocks noChangeAspect="1"/>
          </p:cNvPicPr>
          <p:nvPr/>
        </p:nvPicPr>
        <p:blipFill>
          <a:blip r:embed="rId3"/>
          <a:stretch>
            <a:fillRect/>
          </a:stretch>
        </p:blipFill>
        <p:spPr>
          <a:xfrm>
            <a:off x="179512" y="4005064"/>
            <a:ext cx="4623296" cy="26568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0744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5" cy="6858000"/>
          </a:xfrm>
          <a:prstGeom prst="rect">
            <a:avLst/>
          </a:prstGeom>
        </p:spPr>
      </p:pic>
      <p:sp>
        <p:nvSpPr>
          <p:cNvPr id="75778" name="Rectangle 2"/>
          <p:cNvSpPr>
            <a:spLocks noGrp="1" noChangeArrowheads="1"/>
          </p:cNvSpPr>
          <p:nvPr>
            <p:ph type="ctrTitle"/>
          </p:nvPr>
        </p:nvSpPr>
        <p:spPr>
          <a:xfrm>
            <a:off x="-188168" y="-1478730"/>
            <a:ext cx="9144000" cy="1143000"/>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Arial" panose="020B0604020202020204" pitchFamily="34" charset="0"/>
                <a:ea typeface="ＭＳ Ｐゴシック" charset="0"/>
                <a:cs typeface="Arial" panose="020B0604020202020204" pitchFamily="34" charset="0"/>
              </a:rPr>
              <a:t>Our People</a:t>
            </a:r>
            <a:endParaRPr lang="en-US" sz="6600" b="1" dirty="0">
              <a:latin typeface="Arial" panose="020B0604020202020204" pitchFamily="34" charset="0"/>
              <a:ea typeface="ＭＳ Ｐゴシック" charset="0"/>
              <a:cs typeface="Arial" panose="020B0604020202020204" pitchFamily="34"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4"/>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90 شخص من 16 أمة</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حزيران 2021</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6" y="1"/>
            <a:ext cx="9202739"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7"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شعب الطرق المتقاطعة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1" y="2348881"/>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5" y="1214720"/>
            <a:ext cx="20875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4"/>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2"/>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3884613" y="5410201"/>
            <a:ext cx="2925386"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كنيسة ال</a:t>
            </a:r>
            <a:r>
              <a:rPr lang="ar-JO" sz="1800" b="1" dirty="0">
                <a:solidFill>
                  <a:srgbClr val="FFFFFF"/>
                </a:solidFill>
                <a:latin typeface="Arial" panose="020B0604020202020204" pitchFamily="34" charset="0"/>
                <a:cs typeface="Arial" panose="020B0604020202020204" pitchFamily="34" charset="0"/>
              </a:rPr>
              <a:t>طرق المتقاطعة الدولية</a:t>
            </a:r>
            <a:endPar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239"/>
            <a:ext cx="16557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2"/>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9468544" y="4708526"/>
            <a:ext cx="1906587"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1" y="706721"/>
            <a:ext cx="20875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3" y="1247855"/>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3"/>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6"/>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3" y="4067675"/>
            <a:ext cx="16557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3" y="5909837"/>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4" y="1183457"/>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4"/>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1" y="1731780"/>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9"/>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5" y="116632"/>
            <a:ext cx="2117271"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6" y="4185084"/>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أثيوبيا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مينامار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4" y="4760662"/>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9"/>
            <a:ext cx="224066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2" y="6094837"/>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2841528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Arial" panose="020B0604020202020204" pitchFamily="34" charset="0"/>
              </a:rPr>
              <a:t>Our People</a:t>
            </a:r>
            <a:endParaRPr lang="en-US" sz="6600" dirty="0">
              <a:ea typeface="ＭＳ Ｐゴシック" charset="0"/>
              <a:cs typeface="Arial" panose="020B0604020202020204" pitchFamily="34" charset="0"/>
            </a:endParaRPr>
          </a:p>
        </p:txBody>
      </p:sp>
      <p:pic>
        <p:nvPicPr>
          <p:cNvPr id="335874"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58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2" y="1"/>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715017"/>
            <a:ext cx="9144000" cy="1068959"/>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خدمة طلاب كلية سنغافورة للكتاب المقدس في الكنيسة</a:t>
            </a:r>
            <a:endParaRPr kumimoji="0" lang="en-US"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927282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1261B-5C20-1640-A546-30888524FDBF}"/>
              </a:ext>
            </a:extLst>
          </p:cNvPr>
          <p:cNvPicPr>
            <a:picLocks noChangeAspect="1"/>
          </p:cNvPicPr>
          <p:nvPr/>
        </p:nvPicPr>
        <p:blipFill>
          <a:blip r:embed="rId3"/>
          <a:stretch>
            <a:fillRect/>
          </a:stretch>
        </p:blipFill>
        <p:spPr>
          <a:xfrm>
            <a:off x="0" y="0"/>
            <a:ext cx="9144000"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ＭＳ Ｐゴシック" charset="0"/>
              </a:rPr>
              <a:t>Our People</a:t>
            </a:r>
            <a:endParaRPr lang="en-US" sz="6600" dirty="0">
              <a:ea typeface="ＭＳ Ｐゴシック" charset="0"/>
              <a:cs typeface="ＭＳ Ｐゴシック" charset="0"/>
            </a:endParaRPr>
          </a:p>
        </p:txBody>
      </p:sp>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جيم وجاكي هارملينج</a:t>
            </a:r>
            <a:endParaRPr kumimoji="0" lang="en-US" sz="4400"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356826869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F1E53-1080-FC46-90A8-FC54944C1F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418320" cy="6858000"/>
          </a:xfrm>
          <a:prstGeom prst="rect">
            <a:avLst/>
          </a:prstGeom>
        </p:spPr>
      </p:pic>
      <p:sp>
        <p:nvSpPr>
          <p:cNvPr id="900098" name="Rectangle 2"/>
          <p:cNvSpPr>
            <a:spLocks noGrp="1" noChangeArrowheads="1"/>
          </p:cNvSpPr>
          <p:nvPr>
            <p:ph type="ctrTitle"/>
          </p:nvPr>
        </p:nvSpPr>
        <p:spPr>
          <a:xfrm>
            <a:off x="688769" y="124695"/>
            <a:ext cx="3883231" cy="1027435"/>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ريك وسوزان</a:t>
            </a:r>
            <a:br>
              <a:rPr lang="en-US" sz="3200" dirty="0">
                <a:effectLst>
                  <a:glow rad="127000">
                    <a:schemeClr val="tx1"/>
                  </a:glow>
                </a:effectLst>
                <a:ea typeface="ＭＳ Ｐゴシック" charset="0"/>
              </a:rPr>
            </a:br>
            <a:r>
              <a:rPr lang="ar-JO" sz="3200" dirty="0">
                <a:effectLst>
                  <a:glow rad="127000">
                    <a:schemeClr val="tx1"/>
                  </a:glow>
                </a:effectLst>
                <a:ea typeface="ＭＳ Ｐゴシック" charset="0"/>
              </a:rPr>
              <a:t>2006</a:t>
            </a:r>
            <a:r>
              <a:rPr lang="en-US" sz="3200" dirty="0">
                <a:effectLst>
                  <a:glow rad="127000">
                    <a:schemeClr val="tx1"/>
                  </a:glow>
                </a:effectLst>
                <a:ea typeface="ＭＳ Ｐゴシック" charset="0"/>
              </a:rPr>
              <a:t> - </a:t>
            </a:r>
            <a:r>
              <a:rPr lang="ar-JO" sz="3200" dirty="0">
                <a:effectLst>
                  <a:glow rad="127000">
                    <a:schemeClr val="tx1"/>
                  </a:glow>
                </a:effectLst>
                <a:ea typeface="ＭＳ Ｐゴシック" charset="0"/>
              </a:rPr>
              <a:t>2021</a:t>
            </a:r>
            <a:endParaRPr lang="en-US" sz="3200" dirty="0">
              <a:effectLst>
                <a:glow rad="127000">
                  <a:schemeClr val="tx1"/>
                </a:glow>
              </a:effectLst>
              <a:ea typeface="ＭＳ Ｐゴシック" charset="0"/>
            </a:endParaRPr>
          </a:p>
        </p:txBody>
      </p:sp>
      <p:pic>
        <p:nvPicPr>
          <p:cNvPr id="6" name="Picture 5">
            <a:extLst>
              <a:ext uri="{FF2B5EF4-FFF2-40B4-BE49-F238E27FC236}">
                <a16:creationId xmlns:a16="http://schemas.microsoft.com/office/drawing/2014/main" id="{EE04A249-0170-B24D-846F-4C4772C197CE}"/>
              </a:ext>
            </a:extLst>
          </p:cNvPr>
          <p:cNvPicPr>
            <a:picLocks noChangeAspect="1"/>
          </p:cNvPicPr>
          <p:nvPr/>
        </p:nvPicPr>
        <p:blipFill>
          <a:blip r:embed="rId4"/>
          <a:stretch>
            <a:fillRect/>
          </a:stretch>
        </p:blipFill>
        <p:spPr>
          <a:xfrm>
            <a:off x="1935492" y="5393047"/>
            <a:ext cx="5625318" cy="1235364"/>
          </a:xfrm>
          <a:prstGeom prst="rect">
            <a:avLst/>
          </a:prstGeom>
        </p:spPr>
      </p:pic>
      <p:sp>
        <p:nvSpPr>
          <p:cNvPr id="7" name="Rectangle 2">
            <a:extLst>
              <a:ext uri="{FF2B5EF4-FFF2-40B4-BE49-F238E27FC236}">
                <a16:creationId xmlns:a16="http://schemas.microsoft.com/office/drawing/2014/main" id="{24882F29-2F7C-AA46-9106-DA9B80897B9C}"/>
              </a:ext>
            </a:extLst>
          </p:cNvPr>
          <p:cNvSpPr txBox="1">
            <a:spLocks noChangeArrowheads="1"/>
          </p:cNvSpPr>
          <p:nvPr/>
        </p:nvSpPr>
        <p:spPr bwMode="auto">
          <a:xfrm>
            <a:off x="4748151" y="124695"/>
            <a:ext cx="3883231" cy="1027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جيم وجاكي</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2019-2021</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ight Arrow 4">
            <a:extLst>
              <a:ext uri="{FF2B5EF4-FFF2-40B4-BE49-F238E27FC236}">
                <a16:creationId xmlns:a16="http://schemas.microsoft.com/office/drawing/2014/main" id="{53CB7C37-6AFF-144E-B525-744496B7FC4E}"/>
              </a:ext>
            </a:extLst>
          </p:cNvPr>
          <p:cNvSpPr/>
          <p:nvPr/>
        </p:nvSpPr>
        <p:spPr bwMode="auto">
          <a:xfrm>
            <a:off x="4265221" y="168457"/>
            <a:ext cx="789709" cy="921412"/>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8012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r>
              <a:rPr lang="ar-JO" sz="4000" dirty="0">
                <a:solidFill>
                  <a:schemeClr val="bg1"/>
                </a:solidFill>
                <a:ea typeface="ＭＳ Ｐゴシック" charset="0"/>
              </a:rPr>
              <a:t>كلية الكتاب المقدس سنغافورة</a:t>
            </a:r>
            <a:endParaRPr lang="en-US" sz="4000" dirty="0">
              <a:solidFill>
                <a:schemeClr val="bg1"/>
              </a:solidFill>
              <a:ea typeface="ＭＳ Ｐゴシック" charset="0"/>
            </a:endParaRPr>
          </a:p>
        </p:txBody>
      </p:sp>
    </p:spTree>
    <p:extLst>
      <p:ext uri="{BB962C8B-B14F-4D97-AF65-F5344CB8AC3E}">
        <p14:creationId xmlns:p14="http://schemas.microsoft.com/office/powerpoint/2010/main" val="1550959193"/>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cstate="email">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373217"/>
            <a:ext cx="9251951" cy="1560982"/>
          </a:xfrm>
          <a:solidFill>
            <a:srgbClr val="000000"/>
          </a:solidFill>
        </p:spPr>
        <p:txBody>
          <a:bodyPr/>
          <a:lstStyle/>
          <a:p>
            <a:pPr rtl="1" eaLnBrk="1" hangingPunct="1">
              <a:defRPr/>
            </a:pPr>
            <a:r>
              <a:rPr lang="ar-JO" sz="4000" dirty="0">
                <a:cs typeface="Arial" panose="020B0604020202020204" pitchFamily="34" charset="0"/>
              </a:rPr>
              <a:t>قمت بالإشراف على طلاب الدكتوراه في الخدمة في كلية سنغافورة للكتاب المقدَّس – (2012 - 2021م)</a:t>
            </a:r>
            <a:endParaRPr lang="en-US" sz="4000" dirty="0">
              <a:cs typeface="Arial" panose="020B0604020202020204" pitchFamily="34" charset="0"/>
            </a:endParaRPr>
          </a:p>
        </p:txBody>
      </p:sp>
    </p:spTree>
    <p:extLst>
      <p:ext uri="{BB962C8B-B14F-4D97-AF65-F5344CB8AC3E}">
        <p14:creationId xmlns:p14="http://schemas.microsoft.com/office/powerpoint/2010/main" val="296986372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cs typeface="Arial" panose="020B0604020202020204" pitchFamily="34" charset="0"/>
              </a:rPr>
              <a:t>Leading Change &amp; Conflict Resolution </a:t>
            </a:r>
            <a:br>
              <a:rPr lang="en-US" sz="4000" dirty="0">
                <a:cs typeface="Arial" panose="020B0604020202020204" pitchFamily="34" charset="0"/>
              </a:rPr>
            </a:br>
            <a:r>
              <a:rPr lang="en-US" sz="4000" dirty="0">
                <a:cs typeface="Arial" panose="020B0604020202020204" pitchFamily="34" charset="0"/>
              </a:rPr>
              <a:t>(Dr. </a:t>
            </a:r>
            <a:r>
              <a:rPr lang="en-US" sz="4000" dirty="0" err="1">
                <a:cs typeface="Arial" panose="020B0604020202020204" pitchFamily="34" charset="0"/>
              </a:rPr>
              <a:t>Alan McMahan</a:t>
            </a:r>
            <a:r>
              <a:rPr lang="en-US" sz="4000" dirty="0">
                <a:cs typeface="Arial" panose="020B0604020202020204" pitchFamily="34" charset="0"/>
              </a:rPr>
              <a:t> Oct 2016)</a:t>
            </a:r>
          </a:p>
        </p:txBody>
      </p:sp>
      <p:pic>
        <p:nvPicPr>
          <p:cNvPr id="4" name="Picture 3" descr="2016-10 DMin Leading Change McMahan.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2728159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rtl="1" eaLnBrk="1" hangingPunct="1">
              <a:defRPr/>
            </a:pPr>
            <a:r>
              <a:rPr lang="ar-JO" b="1" dirty="0">
                <a:latin typeface="Traditional Arabic" panose="02020603050405020304" pitchFamily="18" charset="-78"/>
                <a:cs typeface="Traditional Arabic" panose="02020603050405020304" pitchFamily="18" charset="-78"/>
              </a:rPr>
              <a:t>طلاب كلية سنغافورة للكتاب المقدس</a:t>
            </a:r>
            <a:endParaRPr lang="en-US" b="1" dirty="0">
              <a:latin typeface="Traditional Arabic" panose="02020603050405020304" pitchFamily="18" charset="-78"/>
              <a:cs typeface="Traditional Arabic" panose="02020603050405020304" pitchFamily="18" charset="-78"/>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Traditional Arabic" panose="02020603050405020304" pitchFamily="18" charset="-78"/>
                <a:ea typeface="ＭＳ Ｐゴシック"/>
                <a:cs typeface="Traditional Arabic" panose="02020603050405020304" pitchFamily="18" charset="-78"/>
              </a:rPr>
              <a:t>9</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Traditional Arabic" panose="02020603050405020304" pitchFamily="18" charset="-78"/>
              <a:ea typeface="ＭＳ Ｐゴシック"/>
              <a:cs typeface="Traditional Arabic" panose="02020603050405020304" pitchFamily="18" charset="-78"/>
            </a:endParaRPr>
          </a:p>
        </p:txBody>
      </p:sp>
    </p:spTree>
    <p:extLst>
      <p:ext uri="{BB962C8B-B14F-4D97-AF65-F5344CB8AC3E}">
        <p14:creationId xmlns:p14="http://schemas.microsoft.com/office/powerpoint/2010/main" val="77910576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783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43200" y="1196752"/>
            <a:ext cx="2733768" cy="3645024"/>
          </a:xfrm>
          <a:prstGeom prst="rect">
            <a:avLst/>
          </a:prstGeom>
        </p:spPr>
      </p:pic>
      <p:sp>
        <p:nvSpPr>
          <p:cNvPr id="2" name="Title 1"/>
          <p:cNvSpPr>
            <a:spLocks noGrp="1"/>
          </p:cNvSpPr>
          <p:nvPr>
            <p:ph type="title"/>
          </p:nvPr>
        </p:nvSpPr>
        <p:spPr>
          <a:xfrm>
            <a:off x="6880" y="0"/>
            <a:ext cx="9137119" cy="908720"/>
          </a:xfrm>
        </p:spPr>
        <p:txBody>
          <a:bodyPr/>
          <a:lstStyle/>
          <a:p>
            <a:r>
              <a:rPr lang="ar-JO" sz="5400" dirty="0">
                <a:solidFill>
                  <a:schemeClr val="bg1"/>
                </a:solidFill>
              </a:rPr>
              <a:t>خيارات الملاحظات</a:t>
            </a:r>
            <a:endParaRPr lang="en-US" sz="5400" dirty="0">
              <a:solidFill>
                <a:schemeClr val="bg1"/>
              </a:solidFill>
            </a:endParaRPr>
          </a:p>
        </p:txBody>
      </p:sp>
      <p:sp>
        <p:nvSpPr>
          <p:cNvPr id="3" name="Title 1"/>
          <p:cNvSpPr txBox="1">
            <a:spLocks/>
          </p:cNvSpPr>
          <p:nvPr/>
        </p:nvSpPr>
        <p:spPr bwMode="auto">
          <a:xfrm>
            <a:off x="-36512" y="5133123"/>
            <a:ext cx="4788024"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مطبوعة</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 </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br>
            <a: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20 دولار للنسخة</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a:t>
            </a:r>
          </a:p>
        </p:txBody>
      </p:sp>
      <p:pic>
        <p:nvPicPr>
          <p:cNvPr id="7" name="Picture 6" descr="IMG_784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008" y="1988840"/>
            <a:ext cx="2625756" cy="3501008"/>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08590" y="792088"/>
            <a:ext cx="2514680" cy="4318000"/>
          </a:xfrm>
          <a:prstGeom prst="rect">
            <a:avLst/>
          </a:prstGeom>
        </p:spPr>
      </p:pic>
      <p:sp>
        <p:nvSpPr>
          <p:cNvPr id="10" name="Title 1"/>
          <p:cNvSpPr txBox="1">
            <a:spLocks/>
          </p:cNvSpPr>
          <p:nvPr/>
        </p:nvSpPr>
        <p:spPr bwMode="auto">
          <a:xfrm>
            <a:off x="3995936" y="4869160"/>
            <a:ext cx="5139988"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رقمية على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BibleStudyDownloads</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رابط مسح العهد الجديد</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مجاناً</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a:t>
            </a:r>
          </a:p>
        </p:txBody>
      </p:sp>
    </p:spTree>
    <p:extLst>
      <p:ext uri="{BB962C8B-B14F-4D97-AF65-F5344CB8AC3E}">
        <p14:creationId xmlns:p14="http://schemas.microsoft.com/office/powerpoint/2010/main" val="76474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sz="4000" dirty="0">
                <a:cs typeface="Arial" panose="020B0604020202020204" pitchFamily="34" charset="0"/>
              </a:rPr>
              <a:t>شقتنا في كلية سنغافورة للكتاب المقدس</a:t>
            </a:r>
            <a:endParaRPr lang="en-US" sz="4000" dirty="0">
              <a:cs typeface="Arial"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35281275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G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29778"/>
          </a:xfrm>
          <a:prstGeom prst="rect">
            <a:avLst/>
          </a:prstGeom>
        </p:spPr>
      </p:pic>
      <p:sp>
        <p:nvSpPr>
          <p:cNvPr id="361477" name="Rectangle 5"/>
          <p:cNvSpPr>
            <a:spLocks noGrp="1" noChangeArrowheads="1"/>
          </p:cNvSpPr>
          <p:nvPr>
            <p:ph type="title"/>
          </p:nvPr>
        </p:nvSpPr>
        <p:spPr>
          <a:xfrm>
            <a:off x="-71438" y="5786454"/>
            <a:ext cx="9251951" cy="1147746"/>
          </a:xfrm>
          <a:solidFill>
            <a:srgbClr val="000000"/>
          </a:solidFill>
        </p:spPr>
        <p:txBody>
          <a:bodyPr/>
          <a:lstStyle/>
          <a:p>
            <a:pPr eaLnBrk="1" hangingPunct="1">
              <a:defRPr/>
            </a:pPr>
            <a:r>
              <a:rPr lang="ar-JO" sz="4000" dirty="0">
                <a:cs typeface="Arial" panose="020B0604020202020204" pitchFamily="34" charset="0"/>
              </a:rPr>
              <a:t>مجموعة الخدمة الرعوية </a:t>
            </a:r>
            <a:br>
              <a:rPr lang="ar-JO" sz="4000" dirty="0">
                <a:cs typeface="Arial" panose="020B0604020202020204" pitchFamily="34" charset="0"/>
              </a:rPr>
            </a:br>
            <a:r>
              <a:rPr lang="ar-JO" sz="4000" dirty="0">
                <a:cs typeface="Arial" panose="020B0604020202020204" pitchFamily="34" charset="0"/>
              </a:rPr>
              <a:t>في كلية سنغافورة للكتاب المقدس</a:t>
            </a:r>
            <a:endParaRPr lang="en-US" sz="4000" dirty="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83469094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rtl="1" eaLnBrk="1" hangingPunct="1">
              <a:defRPr/>
            </a:pPr>
            <a:r>
              <a:rPr lang="ar-JO" sz="4800" dirty="0">
                <a:solidFill>
                  <a:srgbClr val="FFF9FC"/>
                </a:solidFill>
                <a:effectLst>
                  <a:glow rad="228600">
                    <a:schemeClr val="tx1">
                      <a:alpha val="96000"/>
                    </a:schemeClr>
                  </a:glow>
                </a:effectLst>
                <a:ea typeface="ＭＳ Ｐゴシック" charset="0"/>
                <a:cs typeface="Arial" panose="020B0604020202020204" pitchFamily="34" charset="0"/>
              </a:rPr>
              <a:t>المساقات التي قمت بتدريسها منذ عام 1991م</a:t>
            </a:r>
            <a:endParaRPr lang="en-US" sz="3600" dirty="0">
              <a:solidFill>
                <a:srgbClr val="FFF9FC"/>
              </a:solidFill>
              <a:effectLst>
                <a:glow rad="228600">
                  <a:schemeClr val="tx1">
                    <a:alpha val="96000"/>
                  </a:schemeClr>
                </a:glow>
              </a:effectLst>
              <a:ea typeface="ＭＳ Ｐゴシック" charset="0"/>
              <a:cs typeface="Arial" panose="020B0604020202020204" pitchFamily="34"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u="sng"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مساقات المسح:</a:t>
            </a:r>
            <a:r>
              <a:rPr kumimoji="0" lang="ar-JO"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 الكتاب المقدس بشكل أساسي</a:t>
            </a:r>
            <a:endParaRPr kumimoji="0" lang="en-US"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العهد الجديد        </a:t>
            </a:r>
            <a:r>
              <a:rPr kumimoji="0" lang="en-US"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العهد القديم</a:t>
            </a:r>
            <a:r>
              <a:rPr kumimoji="0" lang="en-US"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دراسة الكتاب المقدَّس </a:t>
            </a:r>
            <a:endParaRPr kumimoji="0" lang="en-US"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الخلفيات:</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الأبحاث والكتابة</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الجديد</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القديم</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جغرافيا الكتاب المقدس</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اللاهوت:</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الخلق * يسوع</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الكنيسة * الروح القدس  * (علم) الخلاص  * الأخرويات</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3" name="Text Box 7"/>
          <p:cNvSpPr txBox="1">
            <a:spLocks noChangeArrowheads="1"/>
          </p:cNvSpPr>
          <p:nvPr/>
        </p:nvSpPr>
        <p:spPr bwMode="auto">
          <a:xfrm>
            <a:off x="-566" y="5505271"/>
            <a:ext cx="9144565"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الوعظ:</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علم الوعظ 1</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علم الوعظ 2</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(باللغات الإنجليزية</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الأندونيسية</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الصينية)</a:t>
            </a:r>
            <a:endParaRPr kumimoji="0" lang="en-US" sz="32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7"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75"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ea typeface="ＭＳ Ｐゴシック" charset="0"/>
              </a:rPr>
              <a:t>مؤسستنا الإرسالية</a:t>
            </a:r>
            <a:endParaRPr lang="en-US" dirty="0">
              <a:solidFill>
                <a:schemeClr val="bg1"/>
              </a:solidFill>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4" y="4406901"/>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857281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ctrTitle"/>
          </p:nvPr>
        </p:nvSpPr>
        <p:spPr>
          <a:xfrm>
            <a:off x="0" y="6019800"/>
            <a:ext cx="9144000" cy="685800"/>
          </a:xfrm>
        </p:spPr>
        <p:txBody>
          <a:bodyPr/>
          <a:lstStyle/>
          <a:p>
            <a:pPr eaLnBrk="1" hangingPunct="1"/>
            <a:r>
              <a:rPr lang="ar-JO" sz="3200" dirty="0">
                <a:solidFill>
                  <a:schemeClr val="bg1"/>
                </a:solidFill>
                <a:ea typeface="ＭＳ Ｐゴシック" charset="0"/>
              </a:rPr>
              <a:t>أساتذة مؤسستنا في إسرائيل</a:t>
            </a:r>
            <a:endParaRPr lang="en-US" sz="4000" dirty="0">
              <a:ea typeface="ＭＳ Ｐゴシック" charset="0"/>
            </a:endParaRPr>
          </a:p>
        </p:txBody>
      </p:sp>
      <p:pic>
        <p:nvPicPr>
          <p:cNvPr id="378882" name="Picture 3" descr="GroupTaborApr07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75"/>
            <a:ext cx="9144000" cy="565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09969"/>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ctrTitle"/>
          </p:nvPr>
        </p:nvSpPr>
        <p:spPr>
          <a:xfrm>
            <a:off x="4800600" y="5943600"/>
            <a:ext cx="4343400" cy="838200"/>
          </a:xfrm>
        </p:spPr>
        <p:txBody>
          <a:bodyPr/>
          <a:lstStyle/>
          <a:p>
            <a:pPr eaLnBrk="1" hangingPunct="1"/>
            <a:r>
              <a:rPr lang="ar-JO" sz="3200" dirty="0">
                <a:solidFill>
                  <a:schemeClr val="bg1"/>
                </a:solidFill>
                <a:ea typeface="ＭＳ Ｐゴシック" charset="0"/>
              </a:rPr>
              <a:t>سوزان وريك                   في جبل الزيتون</a:t>
            </a:r>
            <a:endParaRPr lang="en-US" sz="4000" dirty="0">
              <a:ea typeface="ＭＳ Ｐゴシック" charset="0"/>
            </a:endParaRPr>
          </a:p>
        </p:txBody>
      </p:sp>
      <p:pic>
        <p:nvPicPr>
          <p:cNvPr id="267266" name="Picture 3" descr="JerusMtOlivesRickn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1838" y="-228600"/>
            <a:ext cx="5872162"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7" name="Rectangle 4"/>
          <p:cNvSpPr>
            <a:spLocks noChangeArrowheads="1"/>
          </p:cNvSpPr>
          <p:nvPr/>
        </p:nvSpPr>
        <p:spPr bwMode="auto">
          <a:xfrm>
            <a:off x="0" y="5562600"/>
            <a:ext cx="4419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كير في                          نفق حزقيا</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67268" name="Picture 5" descr="KurtHezTunnel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8600"/>
            <a:ext cx="43434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ctrTitle"/>
          </p:nvPr>
        </p:nvSpPr>
        <p:spPr>
          <a:xfrm>
            <a:off x="0" y="6019800"/>
            <a:ext cx="9144000" cy="685800"/>
          </a:xfrm>
        </p:spPr>
        <p:txBody>
          <a:bodyPr/>
          <a:lstStyle/>
          <a:p>
            <a:pPr eaLnBrk="1" hangingPunct="1"/>
            <a:r>
              <a:rPr lang="en-US" sz="3600" dirty="0">
                <a:solidFill>
                  <a:schemeClr val="bg1"/>
                </a:solidFill>
                <a:ea typeface="ＭＳ Ｐゴシック" charset="0"/>
                <a:cs typeface="ＭＳ Ｐゴシック" charset="0"/>
              </a:rPr>
              <a:t>Dead Sea Mud</a:t>
            </a:r>
            <a:endParaRPr lang="en-US" b="1" dirty="0">
              <a:latin typeface="Times New Roman" charset="0"/>
              <a:ea typeface="ＭＳ Ｐゴシック" charset="0"/>
              <a:cs typeface="ＭＳ Ｐゴシック" charset="0"/>
            </a:endParaRPr>
          </a:p>
        </p:txBody>
      </p:sp>
      <p:pic>
        <p:nvPicPr>
          <p:cNvPr id="382978" name="Picture 3" descr="RicknWinklerMud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ctrTitle"/>
          </p:nvPr>
        </p:nvSpPr>
        <p:spPr>
          <a:xfrm>
            <a:off x="0" y="6096000"/>
            <a:ext cx="9144000" cy="685800"/>
          </a:xfrm>
        </p:spPr>
        <p:txBody>
          <a:bodyPr/>
          <a:lstStyle/>
          <a:p>
            <a:pPr eaLnBrk="1" hangingPunct="1"/>
            <a:r>
              <a:rPr lang="ar-JO" altLang="ja-JP" sz="3600" dirty="0">
                <a:solidFill>
                  <a:schemeClr val="bg1"/>
                </a:solidFill>
                <a:ea typeface="ＭＳ Ｐゴシック" charset="0"/>
              </a:rPr>
              <a:t>اكرزوا للخليقة كلها (مرقس 16: 15)</a:t>
            </a:r>
            <a:endParaRPr lang="en-US" dirty="0">
              <a:ea typeface="ＭＳ Ｐゴシック" charset="0"/>
            </a:endParaRPr>
          </a:p>
        </p:txBody>
      </p:sp>
      <p:pic>
        <p:nvPicPr>
          <p:cNvPr id="385026" name="Picture 3" descr="RicknC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39213"/>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9"/>
            <a:ext cx="6858000" cy="661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38" name="Rectangle 2"/>
          <p:cNvSpPr>
            <a:spLocks noGrp="1" noChangeArrowheads="1"/>
          </p:cNvSpPr>
          <p:nvPr>
            <p:ph type="ctrTitle"/>
          </p:nvPr>
        </p:nvSpPr>
        <p:spPr>
          <a:xfrm>
            <a:off x="17465" y="1"/>
            <a:ext cx="9126537" cy="981075"/>
          </a:xfrm>
          <a:solidFill>
            <a:srgbClr val="000000"/>
          </a:solidFill>
        </p:spPr>
        <p:txBody>
          <a:bodyPr/>
          <a:lstStyle/>
          <a:p>
            <a:pPr eaLnBrk="1" hangingPunct="1"/>
            <a:r>
              <a:rPr lang="ar-JO" dirty="0">
                <a:solidFill>
                  <a:schemeClr val="bg1"/>
                </a:solidFill>
                <a:ea typeface="ＭＳ Ｐゴシック" charset="0"/>
              </a:rPr>
              <a:t>نظام ملف الواجبات</a:t>
            </a:r>
            <a:endParaRPr lang="en-US" dirty="0">
              <a:solidFill>
                <a:schemeClr val="bg1"/>
              </a:solidFill>
              <a:ea typeface="ＭＳ Ｐゴシック" charset="0"/>
            </a:endParaRPr>
          </a:p>
        </p:txBody>
      </p:sp>
    </p:spTree>
    <p:extLst>
      <p:ext uri="{BB962C8B-B14F-4D97-AF65-F5344CB8AC3E}">
        <p14:creationId xmlns:p14="http://schemas.microsoft.com/office/powerpoint/2010/main" val="351900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9058" name="Rectangle 3"/>
          <p:cNvSpPr>
            <a:spLocks noGrp="1" noChangeArrowheads="1"/>
          </p:cNvSpPr>
          <p:nvPr>
            <p:ph type="title" idx="4294967295"/>
          </p:nvPr>
        </p:nvSpPr>
        <p:spPr>
          <a:xfrm>
            <a:off x="0" y="609600"/>
            <a:ext cx="7772400" cy="1143000"/>
          </a:xfrm>
        </p:spPr>
        <p:txBody>
          <a:bodyPr/>
          <a:lstStyle/>
          <a:p>
            <a:pPr eaLnBrk="1" hangingPunct="1"/>
            <a:r>
              <a:rPr lang="en-US" dirty="0">
                <a:cs typeface="Arial" panose="020B0604020202020204" pitchFamily="34" charset="0"/>
              </a:rPr>
              <a:t>TBB</a:t>
            </a:r>
          </a:p>
        </p:txBody>
      </p:sp>
      <p:pic>
        <p:nvPicPr>
          <p:cNvPr id="106905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w="9525">
            <a:noFill/>
            <a:miter lim="800000"/>
            <a:headEnd/>
            <a:tailEnd/>
          </a:ln>
        </p:spPr>
      </p:pic>
      <p:sp>
        <p:nvSpPr>
          <p:cNvPr id="4" name="矩形 3"/>
          <p:cNvSpPr>
            <a:spLocks noChangeArrowheads="1"/>
          </p:cNvSpPr>
          <p:nvPr/>
        </p:nvSpPr>
        <p:spPr bwMode="auto">
          <a:xfrm>
            <a:off x="4716016" y="4653136"/>
            <a:ext cx="4248472" cy="1295202"/>
          </a:xfrm>
          <a:prstGeom prst="rect">
            <a:avLst/>
          </a:prstGeom>
          <a:solidFill>
            <a:srgbClr val="000000"/>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TW"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لقد أصبحت كلمة الله واضحة     لكل شعب الله</a:t>
            </a:r>
            <a:endPar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b="1" dirty="0">
              <a:solidFill>
                <a:srgbClr val="FFFFFF"/>
              </a:solidFill>
              <a:latin typeface="Arial" panose="020B0604020202020204" pitchFamily="34" charset="0"/>
              <a:ea typeface="+mn-ea"/>
              <a:cs typeface="Arial" panose="020B0604020202020204" pitchFamily="34" charset="0"/>
            </a:endParaRPr>
          </a:p>
        </p:txBody>
      </p:sp>
      <p:sp>
        <p:nvSpPr>
          <p:cNvPr id="520194" name="Rectangle 2"/>
          <p:cNvSpPr>
            <a:spLocks noGrp="1" noChangeArrowheads="1"/>
          </p:cNvSpPr>
          <p:nvPr>
            <p:ph type="title"/>
          </p:nvPr>
        </p:nvSpPr>
        <p:spPr>
          <a:xfrm>
            <a:off x="0" y="74613"/>
            <a:ext cx="9144000" cy="568305"/>
          </a:xfrm>
          <a:noFill/>
        </p:spPr>
        <p:txBody>
          <a:bodyPr/>
          <a:lstStyle/>
          <a:p>
            <a:pPr algn="ctr" eaLnBrk="1" hangingPunct="1"/>
            <a:r>
              <a:rPr lang="ar-JO" sz="3600" dirty="0">
                <a:solidFill>
                  <a:schemeClr val="bg1"/>
                </a:solidFill>
                <a:ea typeface="ＭＳ Ｐゴシック" charset="0"/>
                <a:cs typeface="Arial" panose="020B0604020202020204" pitchFamily="34" charset="0"/>
              </a:rPr>
              <a:t>قائمة تسجيل الرسائل البولسية</a:t>
            </a:r>
            <a:endParaRPr lang="en-US" sz="3600" dirty="0">
              <a:solidFill>
                <a:schemeClr val="bg1"/>
              </a:solidFill>
              <a:ea typeface="ＭＳ Ｐゴシック" charset="0"/>
              <a:cs typeface="Arial" panose="020B0604020202020204" pitchFamily="34" charset="0"/>
            </a:endParaRPr>
          </a:p>
        </p:txBody>
      </p:sp>
      <p:graphicFrame>
        <p:nvGraphicFramePr>
          <p:cNvPr id="7" name="Table 6"/>
          <p:cNvGraphicFramePr>
            <a:graphicFrameLocks noGrp="1"/>
          </p:cNvGraphicFramePr>
          <p:nvPr/>
        </p:nvGraphicFramePr>
        <p:xfrm>
          <a:off x="1524000" y="1397000"/>
          <a:ext cx="6096000" cy="1857375"/>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Email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Degree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Project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207139694"/>
              </p:ext>
            </p:extLst>
          </p:nvPr>
        </p:nvGraphicFramePr>
        <p:xfrm>
          <a:off x="-108520" y="613306"/>
          <a:ext cx="9252520" cy="6459030"/>
        </p:xfrm>
        <a:graphic>
          <a:graphicData uri="http://schemas.openxmlformats.org/drawingml/2006/table">
            <a:tbl>
              <a:tblPr/>
              <a:tblGrid>
                <a:gridCol w="1035730">
                  <a:extLst>
                    <a:ext uri="{9D8B030D-6E8A-4147-A177-3AD203B41FA5}">
                      <a16:colId xmlns:a16="http://schemas.microsoft.com/office/drawing/2014/main" val="20000"/>
                    </a:ext>
                  </a:extLst>
                </a:gridCol>
                <a:gridCol w="1104779">
                  <a:extLst>
                    <a:ext uri="{9D8B030D-6E8A-4147-A177-3AD203B41FA5}">
                      <a16:colId xmlns:a16="http://schemas.microsoft.com/office/drawing/2014/main" val="20001"/>
                    </a:ext>
                  </a:extLst>
                </a:gridCol>
                <a:gridCol w="1035730">
                  <a:extLst>
                    <a:ext uri="{9D8B030D-6E8A-4147-A177-3AD203B41FA5}">
                      <a16:colId xmlns:a16="http://schemas.microsoft.com/office/drawing/2014/main" val="20002"/>
                    </a:ext>
                  </a:extLst>
                </a:gridCol>
                <a:gridCol w="1104779">
                  <a:extLst>
                    <a:ext uri="{9D8B030D-6E8A-4147-A177-3AD203B41FA5}">
                      <a16:colId xmlns:a16="http://schemas.microsoft.com/office/drawing/2014/main" val="20003"/>
                    </a:ext>
                  </a:extLst>
                </a:gridCol>
                <a:gridCol w="818477">
                  <a:extLst>
                    <a:ext uri="{9D8B030D-6E8A-4147-A177-3AD203B41FA5}">
                      <a16:colId xmlns:a16="http://schemas.microsoft.com/office/drawing/2014/main" val="20004"/>
                    </a:ext>
                  </a:extLst>
                </a:gridCol>
                <a:gridCol w="1019898">
                  <a:extLst>
                    <a:ext uri="{9D8B030D-6E8A-4147-A177-3AD203B41FA5}">
                      <a16:colId xmlns:a16="http://schemas.microsoft.com/office/drawing/2014/main" val="20005"/>
                    </a:ext>
                  </a:extLst>
                </a:gridCol>
                <a:gridCol w="1165599">
                  <a:extLst>
                    <a:ext uri="{9D8B030D-6E8A-4147-A177-3AD203B41FA5}">
                      <a16:colId xmlns:a16="http://schemas.microsoft.com/office/drawing/2014/main" val="20006"/>
                    </a:ext>
                  </a:extLst>
                </a:gridCol>
                <a:gridCol w="1748398">
                  <a:extLst>
                    <a:ext uri="{9D8B030D-6E8A-4147-A177-3AD203B41FA5}">
                      <a16:colId xmlns:a16="http://schemas.microsoft.com/office/drawing/2014/main" val="20007"/>
                    </a:ext>
                  </a:extLst>
                </a:gridCol>
                <a:gridCol w="219130">
                  <a:extLst>
                    <a:ext uri="{9D8B030D-6E8A-4147-A177-3AD203B41FA5}">
                      <a16:colId xmlns:a16="http://schemas.microsoft.com/office/drawing/2014/main" val="20008"/>
                    </a:ext>
                  </a:extLst>
                </a:gridCol>
              </a:tblGrid>
              <a:tr h="60520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الإسم</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هاتف</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إيميل</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البحث</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المشروع</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1418694">
                <a:tc>
                  <a:txBody>
                    <a:bodyPr/>
                    <a:lstStyle/>
                    <a:p>
                      <a:endParaRPr lang="en-US" sz="1800" b="1" i="0" dirty="0">
                        <a:latin typeface="Arial" panose="020B0604020202020204" pitchFamily="34"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b="1" i="0" dirty="0">
                        <a:latin typeface="Arial" panose="020B0604020202020204" pitchFamily="34"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b="1" i="0" dirty="0">
                        <a:latin typeface="Arial" panose="020B0604020202020204" pitchFamily="34"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أ :</a:t>
                      </a: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 </a:t>
                      </a:r>
                      <a:endPar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ورقة بحثية</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ب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100</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شريحة</a:t>
                      </a:r>
                      <a:endParaRPr kumimoji="0" lang="en-US"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1 :</a:t>
                      </a:r>
                      <a:endParaRPr kumimoji="0" lang="ar-JO" sz="18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ترجمة مسح عهد جديد</a:t>
                      </a: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2 :</a:t>
                      </a:r>
                      <a:b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br>
                      <a:r>
                        <a:rPr kumimoji="0" lang="ar-JO"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ترجمة الكتاب أساسياً</a:t>
                      </a:r>
                      <a:endParaRPr kumimoji="0" lang="en-US"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3:</a:t>
                      </a:r>
                      <a:b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b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تعليم خمس محاضرات</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8870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8870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8870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r h="8870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5"/>
                  </a:ext>
                </a:extLst>
              </a:tr>
              <a:tr h="8870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1356113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1106" name="Rectangle 3"/>
          <p:cNvSpPr>
            <a:spLocks noGrp="1" noChangeArrowheads="1"/>
          </p:cNvSpPr>
          <p:nvPr>
            <p:ph type="title" idx="4294967295"/>
          </p:nvPr>
        </p:nvSpPr>
        <p:spPr>
          <a:xfrm>
            <a:off x="762000" y="0"/>
            <a:ext cx="7772400" cy="1143000"/>
          </a:xfrm>
        </p:spPr>
        <p:txBody>
          <a:bodyPr/>
          <a:lstStyle/>
          <a:p>
            <a:pPr eaLnBrk="1" hangingPunct="1"/>
            <a:r>
              <a:rPr lang="en-US" dirty="0">
                <a:cs typeface="Arial" panose="020B0604020202020204" pitchFamily="34" charset="0"/>
              </a:rPr>
              <a:t>TBB Vision</a:t>
            </a:r>
          </a:p>
        </p:txBody>
      </p:sp>
      <p:pic>
        <p:nvPicPr>
          <p:cNvPr id="107110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w="9525">
            <a:noFill/>
            <a:miter lim="800000"/>
            <a:headEnd/>
            <a:tailEnd/>
          </a:ln>
        </p:spPr>
      </p:pic>
      <p:sp>
        <p:nvSpPr>
          <p:cNvPr id="4" name="Rectangle 3"/>
          <p:cNvSpPr/>
          <p:nvPr/>
        </p:nvSpPr>
        <p:spPr bwMode="auto">
          <a:xfrm>
            <a:off x="107504" y="5157192"/>
            <a:ext cx="8964488" cy="1296144"/>
          </a:xfrm>
          <a:prstGeom prst="rect">
            <a:avLst/>
          </a:prstGeom>
          <a:solidFill>
            <a:srgbClr val="000000"/>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المساعدة في تغيير الحياة عبر العالم                                 من خلال جعل كلمة الله حية</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6" name="Rectangle 3"/>
          <p:cNvSpPr>
            <a:spLocks noGrp="1" noChangeArrowheads="1"/>
          </p:cNvSpPr>
          <p:nvPr>
            <p:ph type="ctrTitle"/>
          </p:nvPr>
        </p:nvSpPr>
        <p:spPr>
          <a:xfrm>
            <a:off x="304800" y="0"/>
            <a:ext cx="7239000" cy="381000"/>
          </a:xfrm>
          <a:noFill/>
        </p:spPr>
        <p:txBody>
          <a:bodyPr/>
          <a:lstStyle/>
          <a:p>
            <a:pPr eaLnBrk="1" hangingPunct="1"/>
            <a:r>
              <a:rPr lang="en-US" sz="1800" dirty="0">
                <a:solidFill>
                  <a:schemeClr val="tx1"/>
                </a:solidFill>
                <a:ea typeface="ＭＳ Ｐゴシック" charset="0"/>
              </a:rPr>
              <a:t>Dr John Fryman</a:t>
            </a:r>
            <a:endParaRPr lang="en-US" dirty="0">
              <a:solidFill>
                <a:srgbClr val="FFFF00"/>
              </a:solidFill>
              <a:ea typeface="ＭＳ Ｐゴシック" charset="0"/>
            </a:endParaRPr>
          </a:p>
        </p:txBody>
      </p:sp>
      <p:grpSp>
        <p:nvGrpSpPr>
          <p:cNvPr id="272387" name="Group 4"/>
          <p:cNvGrpSpPr>
            <a:grpSpLocks/>
          </p:cNvGrpSpPr>
          <p:nvPr/>
        </p:nvGrpSpPr>
        <p:grpSpPr bwMode="auto">
          <a:xfrm>
            <a:off x="76201" y="5435599"/>
            <a:ext cx="8596313" cy="1346199"/>
            <a:chOff x="48" y="3424"/>
            <a:chExt cx="5415" cy="848"/>
          </a:xfrm>
        </p:grpSpPr>
        <p:sp>
          <p:nvSpPr>
            <p:cNvPr id="111621"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굴림" pitchFamily="-112" charset="-127"/>
                <a:cs typeface="Arial" panose="020B0604020202020204" pitchFamily="34" charset="0"/>
              </a:endParaRPr>
            </a:p>
          </p:txBody>
        </p:sp>
        <p:sp>
          <p:nvSpPr>
            <p:cNvPr id="111622" name="Text Box 6"/>
            <p:cNvSpPr txBox="1">
              <a:spLocks noChangeArrowheads="1"/>
            </p:cNvSpPr>
            <p:nvPr/>
          </p:nvSpPr>
          <p:spPr bwMode="auto">
            <a:xfrm>
              <a:off x="409" y="3424"/>
              <a:ext cx="5054" cy="54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altLang="ko-KR" sz="2000" b="1" dirty="0">
                  <a:solidFill>
                    <a:srgbClr val="FAFD00"/>
                  </a:solidFill>
                  <a:latin typeface="Arial" panose="020B0604020202020204" pitchFamily="34" charset="0"/>
                  <a:ea typeface="굴림" charset="0"/>
                  <a:cs typeface="Arial" panose="020B0604020202020204" pitchFamily="34" charset="0"/>
                </a:rPr>
                <a:t>العرض التقديمي لخدمات الكتاب المقدس بشكل أساسي الدولية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ko-KR" sz="2000" b="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t>فورت وورث، تكساس</a:t>
              </a:r>
              <a:endParaRPr kumimoji="0" lang="en-US" altLang="ko-KR" sz="1800" b="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endParaRPr>
            </a:p>
          </p:txBody>
        </p:sp>
        <p:sp>
          <p:nvSpPr>
            <p:cNvPr id="11162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u="none" strike="noStrike" kern="1200" cap="none" spc="0" normalizeH="0" baseline="0" noProof="0" dirty="0">
                  <a:ln>
                    <a:noFill/>
                  </a:ln>
                  <a:solidFill>
                    <a:srgbClr val="FFFB0C"/>
                  </a:solidFill>
                  <a:effectLst/>
                  <a:uLnTx/>
                  <a:uFillTx/>
                  <a:latin typeface="Arial" panose="020B0604020202020204" pitchFamily="34" charset="0"/>
                  <a:ea typeface="굴림" pitchFamily="-112" charset="-127"/>
                  <a:cs typeface="Arial" panose="020B0604020202020204" pitchFamily="34" charset="0"/>
                </a:rPr>
                <a:t>BibleBasically.org</a:t>
              </a:r>
            </a:p>
          </p:txBody>
        </p:sp>
      </p:grpSp>
      <p:sp>
        <p:nvSpPr>
          <p:cNvPr id="27238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Arial" panose="020B0604020202020204" pitchFamily="34" charset="0"/>
              </a:rPr>
              <a:t>©2004 TBBMI</a:t>
            </a:r>
          </a:p>
        </p:txBody>
      </p:sp>
      <p:sp>
        <p:nvSpPr>
          <p:cNvPr id="272389"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Arial" panose="020B0604020202020204" pitchFamily="34" charset="0"/>
              </a:rPr>
              <a:t>8.0.01.</a:t>
            </a:r>
          </a:p>
        </p:txBody>
      </p:sp>
      <p:sp>
        <p:nvSpPr>
          <p:cNvPr id="27239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Arial" panose="020B0604020202020204" pitchFamily="34" charset="0"/>
              </a:rPr>
              <a:t>04</a:t>
            </a:r>
          </a:p>
        </p:txBody>
      </p:sp>
      <p:sp>
        <p:nvSpPr>
          <p:cNvPr id="111627" name="Text Box 11"/>
          <p:cNvSpPr txBox="1">
            <a:spLocks noChangeArrowheads="1"/>
          </p:cNvSpPr>
          <p:nvPr/>
        </p:nvSpPr>
        <p:spPr bwMode="auto">
          <a:xfrm>
            <a:off x="0" y="4343401"/>
            <a:ext cx="9144000" cy="10156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 جون فرايمان</a:t>
            </a:r>
            <a:endParaRPr kumimoji="0" lang="en-US" sz="6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272392"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1" y="609601"/>
            <a:ext cx="3271839" cy="364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1295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76" y="-101832"/>
            <a:ext cx="9234884" cy="695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95076" y="1916318"/>
            <a:ext cx="9144000" cy="3046988"/>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F6FE0A"/>
                </a:solidFill>
                <a:effectLst/>
                <a:uLnTx/>
                <a:uFillTx/>
                <a:latin typeface="Arial" panose="020B0604020202020204" pitchFamily="34" charset="0"/>
                <a:cs typeface="Arial" panose="020B0604020202020204" pitchFamily="34" charset="0"/>
                <a:sym typeface="Times Roman" pitchFamily="2" charset="0"/>
              </a:rPr>
              <a:t>الكتاب المقدس بشكل أساسي</a:t>
            </a:r>
            <a:endParaRPr kumimoji="0" lang="en-US" sz="9600" b="1" u="none" strike="noStrike" kern="1200" cap="none" spc="0" normalizeH="0" baseline="0" noProof="0" dirty="0">
              <a:ln>
                <a:noFill/>
              </a:ln>
              <a:solidFill>
                <a:srgbClr val="F6FE0A"/>
              </a:solidFill>
              <a:effectLst/>
              <a:uLnTx/>
              <a:uFillTx/>
              <a:latin typeface="Arial" panose="020B0604020202020204" pitchFamily="34" charset="0"/>
              <a:cs typeface="Arial" panose="020B0604020202020204" pitchFamily="34" charset="0"/>
              <a:sym typeface="Times Roman" pitchFamily="2" charset="0"/>
            </a:endParaRPr>
          </a:p>
        </p:txBody>
      </p:sp>
      <p:sp>
        <p:nvSpPr>
          <p:cNvPr id="5" name="Rectangle 4"/>
          <p:cNvSpPr>
            <a:spLocks noChangeArrowheads="1"/>
          </p:cNvSpPr>
          <p:nvPr/>
        </p:nvSpPr>
        <p:spPr bwMode="auto">
          <a:xfrm>
            <a:off x="-36512" y="5229200"/>
            <a:ext cx="9252520" cy="162880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صممها د. جون فرايمان, تكساس, أمريكا</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تم تدريسها بواسطة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د.</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ريك جريفيث ، مؤسسة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جميع الملفات بعدة لغات للتحميل مجانًا في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BibleStudyDownloads.org</a:t>
            </a:r>
          </a:p>
        </p:txBody>
      </p:sp>
      <p:sp>
        <p:nvSpPr>
          <p:cNvPr id="175107" name="Text Box 22"/>
          <p:cNvSpPr txBox="1">
            <a:spLocks noChangeArrowheads="1"/>
          </p:cNvSpPr>
          <p:nvPr/>
        </p:nvSpPr>
        <p:spPr bwMode="auto">
          <a:xfrm>
            <a:off x="18876" y="5446628"/>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sym typeface="Times Roman" pitchFamily="2" charset="0"/>
              </a:rPr>
              <a:t>©2006 TBBMI</a:t>
            </a:r>
          </a:p>
        </p:txBody>
      </p:sp>
    </p:spTree>
    <p:extLst>
      <p:ext uri="{BB962C8B-B14F-4D97-AF65-F5344CB8AC3E}">
        <p14:creationId xmlns:p14="http://schemas.microsoft.com/office/powerpoint/2010/main" val="3813944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6"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Burmese</a:t>
            </a:r>
            <a:endParaRPr lang="en-US" dirty="0">
              <a:ea typeface="ＭＳ Ｐゴシック" charset="0"/>
              <a:cs typeface="ＭＳ Ｐゴシック" charset="0"/>
            </a:endParaRPr>
          </a:p>
        </p:txBody>
      </p:sp>
      <p:grpSp>
        <p:nvGrpSpPr>
          <p:cNvPr id="405507" name="Group 4"/>
          <p:cNvGrpSpPr>
            <a:grpSpLocks/>
          </p:cNvGrpSpPr>
          <p:nvPr/>
        </p:nvGrpSpPr>
        <p:grpSpPr bwMode="auto">
          <a:xfrm>
            <a:off x="76200" y="5435600"/>
            <a:ext cx="8596313" cy="1346200"/>
            <a:chOff x="48" y="3424"/>
            <a:chExt cx="5415" cy="848"/>
          </a:xfrm>
        </p:grpSpPr>
        <p:sp>
          <p:nvSpPr>
            <p:cNvPr id="1177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177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0550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0550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0551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117771" name="Text Box 11"/>
          <p:cNvSpPr txBox="1">
            <a:spLocks noChangeArrowheads="1"/>
          </p:cNvSpPr>
          <p:nvPr/>
        </p:nvSpPr>
        <p:spPr bwMode="auto">
          <a:xfrm>
            <a:off x="152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700" b="1" i="0" u="none" strike="noStrike" kern="1200" cap="none" spc="0" normalizeH="0" baseline="0" noProof="0">
                <a:ln>
                  <a:noFill/>
                </a:ln>
                <a:solidFill>
                  <a:srgbClr val="FFFF00"/>
                </a:solidFill>
                <a:effectLst/>
                <a:uLnTx/>
                <a:uFillTx/>
                <a:latin typeface="WwinBurmese" pitchFamily="-112" charset="0"/>
                <a:ea typeface="ＭＳ Ｐゴシック"/>
                <a:cs typeface="+mn-cs"/>
              </a:rPr>
              <a:t>Lai S</a:t>
            </a:r>
            <a:br>
              <a:rPr kumimoji="0" lang="en-US" sz="11700" b="1" i="0" u="none" strike="noStrike" kern="1200" cap="none" spc="0" normalizeH="0" baseline="0" noProof="0">
                <a:ln>
                  <a:noFill/>
                </a:ln>
                <a:solidFill>
                  <a:srgbClr val="FFFF00"/>
                </a:solidFill>
                <a:effectLst/>
                <a:uLnTx/>
                <a:uFillTx/>
                <a:latin typeface="WwinBurmese" pitchFamily="-112" charset="0"/>
                <a:ea typeface="ＭＳ Ｐゴシック"/>
                <a:cs typeface="+mn-cs"/>
              </a:rPr>
            </a:br>
            <a:r>
              <a:rPr kumimoji="0" lang="en-US" sz="11700" b="1" i="0" u="none" strike="noStrike" kern="1200" cap="none" spc="0" normalizeH="0" baseline="0" noProof="0">
                <a:ln>
                  <a:noFill/>
                </a:ln>
                <a:solidFill>
                  <a:srgbClr val="FFFF00"/>
                </a:solidFill>
                <a:effectLst/>
                <a:uLnTx/>
                <a:uFillTx/>
                <a:latin typeface="WwinBurmese" pitchFamily="-112" charset="0"/>
                <a:ea typeface="ＭＳ Ｐゴシック"/>
                <a:cs typeface="+mn-cs"/>
              </a:rPr>
              <a:t>iangtho…Abulpi</a:t>
            </a:r>
          </a:p>
        </p:txBody>
      </p:sp>
      <p:pic>
        <p:nvPicPr>
          <p:cNvPr id="405512"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407555"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Gulim" charset="0"/>
                <a:cs typeface="Gulim" charset="0"/>
              </a:rPr>
              <a:t>©2004 TBBMI</a:t>
            </a:r>
          </a:p>
        </p:txBody>
      </p:sp>
      <p:sp>
        <p:nvSpPr>
          <p:cNvPr id="407556" name="Rectangle 5"/>
          <p:cNvSpPr>
            <a:spLocks noChangeArrowheads="1"/>
          </p:cNvSpPr>
          <p:nvPr/>
        </p:nvSpPr>
        <p:spPr bwMode="auto">
          <a:xfrm>
            <a:off x="7666038" y="6502400"/>
            <a:ext cx="9445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Gulim" charset="0"/>
                <a:cs typeface="Gulim" charset="0"/>
              </a:rPr>
              <a:t>8.0.01.</a:t>
            </a:r>
          </a:p>
        </p:txBody>
      </p:sp>
      <p:sp>
        <p:nvSpPr>
          <p:cNvPr id="120838" name="Text Box 6"/>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Gulim" pitchFamily="34" charset="-127"/>
                <a:cs typeface="Gulim" pitchFamily="34" charset="-127"/>
              </a:rPr>
              <a:t>www.biblebasically.com</a:t>
            </a:r>
          </a:p>
        </p:txBody>
      </p:sp>
      <p:pic>
        <p:nvPicPr>
          <p:cNvPr id="407559"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0" y="3078163"/>
            <a:ext cx="1830388" cy="381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0841" name="Text Box 9"/>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pitchFamily="-112" charset="0"/>
                <a:ea typeface="Gulim" pitchFamily="34" charset="-127"/>
                <a:cs typeface="Gulim" pitchFamily="34" charset="-127"/>
              </a:rPr>
              <a:t>Une </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ＭＳ Ｐゴシック" charset="0"/>
                <a:cs typeface="+mn-cs"/>
              </a:rPr>
              <a:t>P</a:t>
            </a:r>
            <a:r>
              <a:rPr kumimoji="0" lang="en-US" altLang="ko-KR" sz="2000" b="1" i="1" u="none" strike="noStrike" kern="1200" cap="none" spc="0" normalizeH="0" baseline="0" noProof="0">
                <a:ln>
                  <a:noFill/>
                </a:ln>
                <a:solidFill>
                  <a:srgbClr val="FFFF00"/>
                </a:solidFill>
                <a:effectLst/>
                <a:uLnTx/>
                <a:uFillTx/>
                <a:latin typeface="Times New Roman" pitchFamily="-112" charset="0"/>
                <a:ea typeface="ＭＳ Ｐゴシック" charset="0"/>
                <a:cs typeface="+mn-cs"/>
              </a:rPr>
              <a:t>rése</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ＭＳ Ｐゴシック" charset="0"/>
                <a:cs typeface="+mn-cs"/>
              </a:rPr>
              <a:t>ntation</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Gulim" pitchFamily="34" charset="-127"/>
                <a:cs typeface="Gulim" pitchFamily="34" charset="-127"/>
              </a:rPr>
              <a:t> du Minist</a:t>
            </a:r>
            <a:r>
              <a:rPr kumimoji="0" lang="en-US" sz="2000" b="1" i="1" u="none" strike="noStrike" kern="1200" cap="none" spc="0" normalizeH="0" baseline="0" noProof="0">
                <a:ln>
                  <a:noFill/>
                </a:ln>
                <a:solidFill>
                  <a:srgbClr val="FFFF00"/>
                </a:solidFill>
                <a:effectLst/>
                <a:uLnTx/>
                <a:uFillTx/>
                <a:latin typeface="Times New Roman" pitchFamily="-112" charset="0"/>
                <a:ea typeface="ＭＳ Ｐゴシック" charset="0"/>
                <a:cs typeface="+mn-cs"/>
              </a:rPr>
              <a:t>è</a:t>
            </a:r>
            <a:r>
              <a:rPr kumimoji="0" lang="en-US" altLang="ko-KR" sz="2000" b="1" i="1" u="none" strike="noStrike" kern="1200" cap="none" spc="0" normalizeH="0" baseline="0" noProof="0">
                <a:ln>
                  <a:noFill/>
                </a:ln>
                <a:solidFill>
                  <a:srgbClr val="FFFF00"/>
                </a:solidFill>
                <a:effectLst/>
                <a:uLnTx/>
                <a:uFillTx/>
                <a:latin typeface="Times New Roman" pitchFamily="-112" charset="0"/>
                <a:ea typeface="Gulim" pitchFamily="34" charset="-127"/>
                <a:cs typeface="Gulim" pitchFamily="34" charset="-127"/>
              </a:rPr>
              <a:t>re</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Gulim" pitchFamily="34" charset="-127"/>
                <a:cs typeface="Gulim" pitchFamily="34" charset="-127"/>
              </a:rPr>
              <a:t> Internationale de La Bible… En Base Inc.              Fort Worth, Texas</a:t>
            </a:r>
          </a:p>
        </p:txBody>
      </p:sp>
      <p:sp>
        <p:nvSpPr>
          <p:cNvPr id="407561" name="WordArt 10"/>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solidFill>
                  <a:srgbClr val="FFFF00">
                    <a:alpha val="89803"/>
                  </a:srgbClr>
                </a:solidFill>
                <a:effectLst/>
                <a:uLnTx/>
                <a:uFillTx/>
                <a:latin typeface="Kosher-Normal"/>
                <a:ea typeface="Kosher-Normal"/>
                <a:cs typeface="Kosher-Normal"/>
              </a:rPr>
              <a:t>LA BIBLE…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solidFill>
                  <a:srgbClr val="FFFF00">
                    <a:alpha val="89803"/>
                  </a:srgbClr>
                </a:solidFill>
                <a:effectLst/>
                <a:uLnTx/>
                <a:uFillTx/>
                <a:latin typeface="Kosher-Normal"/>
                <a:ea typeface="Kosher-Normal"/>
                <a:cs typeface="Kosher-Normal"/>
              </a:rPr>
              <a:t>EN BASE</a:t>
            </a:r>
          </a:p>
        </p:txBody>
      </p:sp>
      <p:sp>
        <p:nvSpPr>
          <p:cNvPr id="407562" name="Text Box 11"/>
          <p:cNvSpPr txBox="1">
            <a:spLocks noChangeArrowheads="1"/>
          </p:cNvSpPr>
          <p:nvPr/>
        </p:nvSpPr>
        <p:spPr bwMode="auto">
          <a:xfrm>
            <a:off x="7750175" y="6397625"/>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©2006 TBBMI</a:t>
            </a:r>
          </a:p>
        </p:txBody>
      </p:sp>
      <p:sp>
        <p:nvSpPr>
          <p:cNvPr id="120844" name="Rectangle 12"/>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9.6.01.</a:t>
            </a:r>
          </a:p>
        </p:txBody>
      </p:sp>
      <p:sp>
        <p:nvSpPr>
          <p:cNvPr id="407564" name="Text Box 13"/>
          <p:cNvSpPr txBox="1">
            <a:spLocks noChangeArrowheads="1"/>
          </p:cNvSpPr>
          <p:nvPr/>
        </p:nvSpPr>
        <p:spPr bwMode="auto">
          <a:xfrm>
            <a:off x="8086725" y="65230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04</a:t>
            </a:r>
          </a:p>
        </p:txBody>
      </p:sp>
      <p:pic>
        <p:nvPicPr>
          <p:cNvPr id="407565"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02" name="Rectangle 3"/>
          <p:cNvSpPr>
            <a:spLocks noGrp="1" noChangeArrowheads="1"/>
          </p:cNvSpPr>
          <p:nvPr>
            <p:ph type="ctrTitle"/>
          </p:nvPr>
        </p:nvSpPr>
        <p:spPr>
          <a:xfrm>
            <a:off x="0" y="0"/>
            <a:ext cx="7772400" cy="762000"/>
          </a:xfrm>
        </p:spPr>
        <p:txBody>
          <a:bodyPr/>
          <a:lstStyle/>
          <a:p>
            <a:pPr eaLnBrk="1" hangingPunct="1"/>
            <a:r>
              <a:rPr lang="en-US" dirty="0">
                <a:solidFill>
                  <a:srgbClr val="FFFF00"/>
                </a:solidFill>
                <a:ea typeface="ＭＳ Ｐゴシック" charset="0"/>
                <a:cs typeface="ＭＳ Ｐゴシック" charset="0"/>
              </a:rPr>
              <a:t>Japanese</a:t>
            </a:r>
            <a:endParaRPr lang="en-US" dirty="0">
              <a:ea typeface="ＭＳ Ｐゴシック" charset="0"/>
              <a:cs typeface="ＭＳ Ｐゴシック" charset="0"/>
            </a:endParaRPr>
          </a:p>
        </p:txBody>
      </p:sp>
      <p:grpSp>
        <p:nvGrpSpPr>
          <p:cNvPr id="409603" name="Group 4"/>
          <p:cNvGrpSpPr>
            <a:grpSpLocks/>
          </p:cNvGrpSpPr>
          <p:nvPr/>
        </p:nvGrpSpPr>
        <p:grpSpPr bwMode="auto">
          <a:xfrm>
            <a:off x="76200" y="5435600"/>
            <a:ext cx="8596313" cy="1346200"/>
            <a:chOff x="48" y="3424"/>
            <a:chExt cx="5415" cy="848"/>
          </a:xfrm>
        </p:grpSpPr>
        <p:sp>
          <p:nvSpPr>
            <p:cNvPr id="12288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2288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0960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0960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0960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409607" name="WordArt 11"/>
          <p:cNvSpPr>
            <a:spLocks noChangeArrowheads="1" noChangeShapeType="1" noTextEdit="1"/>
          </p:cNvSpPr>
          <p:nvPr/>
        </p:nvSpPr>
        <p:spPr bwMode="auto">
          <a:xfrm>
            <a:off x="762000" y="762000"/>
            <a:ext cx="8077200" cy="31496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rPr>
              <a:t>バイブル　ベイシックミニストリーズ　</a:t>
            </a:r>
            <a:endParaRPr kumimoji="0" 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endParaRPr>
          </a:p>
        </p:txBody>
      </p:sp>
      <p:sp>
        <p:nvSpPr>
          <p:cNvPr id="409608"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rPr>
              <a:t>インスティチュート</a:t>
            </a:r>
            <a:endParaRPr kumimoji="0" 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endParaRPr>
          </a:p>
        </p:txBody>
      </p:sp>
      <p:pic>
        <p:nvPicPr>
          <p:cNvPr id="409609"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0" name="Rectangle 3"/>
          <p:cNvSpPr>
            <a:spLocks noGrp="1" noChangeArrowheads="1"/>
          </p:cNvSpPr>
          <p:nvPr>
            <p:ph type="ctrTitle"/>
          </p:nvPr>
        </p:nvSpPr>
        <p:spPr>
          <a:xfrm>
            <a:off x="0" y="0"/>
            <a:ext cx="6705600" cy="914400"/>
          </a:xfrm>
          <a:noFill/>
        </p:spPr>
        <p:txBody>
          <a:bodyPr anchor="t"/>
          <a:lstStyle/>
          <a:p>
            <a:pPr eaLnBrk="1" hangingPunct="1"/>
            <a:r>
              <a:rPr lang="en-US" dirty="0">
                <a:solidFill>
                  <a:srgbClr val="FFFF00"/>
                </a:solidFill>
                <a:ea typeface="ＭＳ Ｐゴシック" charset="0"/>
                <a:cs typeface="ＭＳ Ｐゴシック" charset="0"/>
              </a:rPr>
              <a:t>Khmer (Cambodian)</a:t>
            </a:r>
          </a:p>
        </p:txBody>
      </p:sp>
      <p:sp>
        <p:nvSpPr>
          <p:cNvPr id="411651"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©2004 TBBMI</a:t>
            </a:r>
          </a:p>
        </p:txBody>
      </p:sp>
      <p:sp>
        <p:nvSpPr>
          <p:cNvPr id="411652"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8.0.01.</a:t>
            </a:r>
          </a:p>
        </p:txBody>
      </p:sp>
      <p:sp>
        <p:nvSpPr>
          <p:cNvPr id="411653"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04</a:t>
            </a:r>
          </a:p>
        </p:txBody>
      </p:sp>
      <p:sp>
        <p:nvSpPr>
          <p:cNvPr id="124935" name="Text Box 7"/>
          <p:cNvSpPr txBox="1">
            <a:spLocks noChangeArrowheads="1"/>
          </p:cNvSpPr>
          <p:nvPr/>
        </p:nvSpPr>
        <p:spPr bwMode="auto">
          <a:xfrm>
            <a:off x="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ＭＳ Ｐゴシック"/>
              <a:cs typeface="+mn-cs"/>
            </a:endParaRPr>
          </a:p>
        </p:txBody>
      </p:sp>
      <p:sp>
        <p:nvSpPr>
          <p:cNvPr id="124936" name="Text Box 8"/>
          <p:cNvSpPr txBox="1">
            <a:spLocks noChangeArrowheads="1"/>
          </p:cNvSpPr>
          <p:nvPr/>
        </p:nvSpPr>
        <p:spPr bwMode="auto">
          <a:xfrm>
            <a:off x="0" y="5257800"/>
            <a:ext cx="9144000" cy="79851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Limon F1" pitchFamily="-112" charset="0"/>
                <a:ea typeface="ＭＳ Ｐゴシック"/>
                <a:cs typeface="+mn-cs"/>
              </a:rPr>
              <a:t>karbgðaj[sÁal;nUvRBHKm&lt;Ir&gt;&gt;&gt; EdlCamUldæanRKw³ kñúg B½n§kic©shKmnGnþrCati GayGinsIu</a:t>
            </a:r>
            <a:r>
              <a:rPr kumimoji="0" lang="en-US" sz="2000" b="0" i="1" u="none" strike="noStrike" kern="1200" cap="none" spc="0" normalizeH="0" baseline="0" noProof="0">
                <a:ln>
                  <a:noFill/>
                </a:ln>
                <a:solidFill>
                  <a:srgbClr val="FAFD00"/>
                </a:solidFill>
                <a:effectLst/>
                <a:uLnTx/>
                <a:uFillTx/>
                <a:latin typeface="Times New Roman" pitchFamily="-112" charset="0"/>
                <a:ea typeface="ＭＳ Ｐゴシック"/>
                <a:cs typeface="+mn-cs"/>
              </a:rPr>
              <a:t>.</a:t>
            </a:r>
            <a:endParaRPr kumimoji="0" lang="en-US" sz="4000" b="0" i="0" u="none" strike="noStrike" kern="1200" cap="none" spc="0" normalizeH="0" baseline="0" noProof="0">
              <a:ln>
                <a:noFill/>
              </a:ln>
              <a:solidFill>
                <a:srgbClr val="FFFF00"/>
              </a:solidFill>
              <a:effectLst/>
              <a:uLnTx/>
              <a:uFillTx/>
              <a:latin typeface="Limon S1" pitchFamily="2" charset="0"/>
              <a:ea typeface="ＭＳ Ｐゴシック"/>
              <a:cs typeface="+mn-cs"/>
            </a:endParaRPr>
          </a:p>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FAFD00"/>
                </a:solidFill>
                <a:effectLst/>
                <a:uLnTx/>
                <a:uFillTx/>
                <a:latin typeface="Times New Roman" pitchFamily="-112" charset="0"/>
                <a:ea typeface="ＭＳ Ｐゴシック"/>
                <a:cs typeface="+mn-cs"/>
              </a:rPr>
              <a:t>Fort Worth, Texas</a:t>
            </a:r>
          </a:p>
        </p:txBody>
      </p:sp>
      <p:sp>
        <p:nvSpPr>
          <p:cNvPr id="124937" name="Text Box 9"/>
          <p:cNvSpPr txBox="1">
            <a:spLocks noChangeArrowheads="1"/>
          </p:cNvSpPr>
          <p:nvPr/>
        </p:nvSpPr>
        <p:spPr bwMode="auto">
          <a:xfrm>
            <a:off x="3030538" y="6205538"/>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a:cs typeface="+mn-cs"/>
              </a:rPr>
              <a:t>www.biblebasically.com</a:t>
            </a:r>
          </a:p>
        </p:txBody>
      </p:sp>
      <p:sp>
        <p:nvSpPr>
          <p:cNvPr id="124938" name="Rectangle 10"/>
          <p:cNvSpPr>
            <a:spLocks noChangeArrowheads="1"/>
          </p:cNvSpPr>
          <p:nvPr/>
        </p:nvSpPr>
        <p:spPr bwMode="auto">
          <a:xfrm>
            <a:off x="1760538"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200" b="0" i="1" u="none" strike="noStrike" kern="1200" cap="none" spc="0" normalizeH="0" baseline="0" noProof="0">
                <a:ln>
                  <a:noFill/>
                </a:ln>
                <a:solidFill>
                  <a:srgbClr val="FFEA18"/>
                </a:solidFill>
                <a:effectLst/>
                <a:uLnTx/>
                <a:uFillTx/>
                <a:latin typeface="Limon F1" pitchFamily="-112" charset="0"/>
                <a:ea typeface="ＭＳ Ｐゴシック"/>
                <a:cs typeface="+mn-cs"/>
              </a:rPr>
              <a:t>énRBHKm&lt;IIr </a:t>
            </a:r>
          </a:p>
        </p:txBody>
      </p:sp>
      <p:sp>
        <p:nvSpPr>
          <p:cNvPr id="124939" name="Rectangle 11"/>
          <p:cNvSpPr>
            <a:spLocks noChangeArrowheads="1"/>
          </p:cNvSpPr>
          <p:nvPr/>
        </p:nvSpPr>
        <p:spPr bwMode="auto">
          <a:xfrm>
            <a:off x="915988" y="1385888"/>
            <a:ext cx="7383462"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200" b="0" i="1" u="none" strike="noStrike" kern="1200" cap="none" spc="0" normalizeH="0" baseline="0" noProof="0">
                <a:ln>
                  <a:noFill/>
                </a:ln>
                <a:solidFill>
                  <a:srgbClr val="FFEA18"/>
                </a:solidFill>
                <a:effectLst/>
                <a:uLnTx/>
                <a:uFillTx/>
                <a:latin typeface="Limon F1" pitchFamily="-112" charset="0"/>
                <a:ea typeface="ＭＳ Ｐゴシック"/>
                <a:cs typeface="+mn-cs"/>
              </a:rPr>
              <a:t>mUldæanRKwH&gt;&gt;&gt;</a:t>
            </a:r>
          </a:p>
        </p:txBody>
      </p:sp>
      <p:pic>
        <p:nvPicPr>
          <p:cNvPr id="411659"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13698" name="Group 3"/>
          <p:cNvGrpSpPr>
            <a:grpSpLocks/>
          </p:cNvGrpSpPr>
          <p:nvPr/>
        </p:nvGrpSpPr>
        <p:grpSpPr bwMode="auto">
          <a:xfrm>
            <a:off x="76200" y="5435600"/>
            <a:ext cx="8596313" cy="1346200"/>
            <a:chOff x="48" y="3424"/>
            <a:chExt cx="5415" cy="848"/>
          </a:xfrm>
        </p:grpSpPr>
        <p:sp>
          <p:nvSpPr>
            <p:cNvPr id="12698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2698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13699"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2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endParaRPr>
          </a:p>
        </p:txBody>
      </p:sp>
      <p:sp>
        <p:nvSpPr>
          <p:cNvPr id="41370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ko-KR" altLang="en-US"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©2003 </a:t>
            </a: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TBBMI</a:t>
            </a:r>
          </a:p>
        </p:txBody>
      </p:sp>
      <p:sp>
        <p:nvSpPr>
          <p:cNvPr id="126985" name="Rectangle 9"/>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굴림" charset="0"/>
                <a:cs typeface="굴림" charset="0"/>
              </a:rPr>
              <a:t>7.5.01.</a:t>
            </a:r>
          </a:p>
        </p:txBody>
      </p:sp>
      <p:sp>
        <p:nvSpPr>
          <p:cNvPr id="413702"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ko-KR" altLang="en-US"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126987" name="Rectangle 11"/>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10600" b="1" i="1" u="none" strike="noStrike" kern="1200" cap="none" spc="0" normalizeH="0" baseline="0" noProof="0">
                <a:ln>
                  <a:noFill/>
                </a:ln>
                <a:solidFill>
                  <a:srgbClr val="FFFC1E"/>
                </a:solidFill>
                <a:effectLst/>
                <a:uLnTx/>
                <a:uFillTx/>
                <a:latin typeface="Kosher-Normal" charset="0"/>
                <a:ea typeface="굴림" charset="0"/>
                <a:cs typeface="굴림" charset="0"/>
              </a:rPr>
              <a:t>성경은 </a:t>
            </a:r>
            <a:r>
              <a:rPr kumimoji="0" lang="en-US" altLang="ko-KR" sz="10600" b="1" i="1" u="none" strike="noStrike" kern="1200" cap="none" spc="0" normalizeH="0" baseline="0" noProof="0">
                <a:ln>
                  <a:noFill/>
                </a:ln>
                <a:solidFill>
                  <a:srgbClr val="FFFC1E"/>
                </a:solidFill>
                <a:effectLst/>
                <a:uLnTx/>
                <a:uFillTx/>
                <a:latin typeface="Kosher-Normal" charset="0"/>
                <a:ea typeface="굴림" charset="0"/>
                <a:cs typeface="굴림" charset="0"/>
              </a:rPr>
              <a:t>…</a:t>
            </a:r>
            <a:br>
              <a:rPr kumimoji="0" lang="en-US" altLang="ko-KR" sz="10600" b="1" i="1" u="none" strike="noStrike" kern="1200" cap="none" spc="0" normalizeH="0" baseline="0" noProof="0">
                <a:ln>
                  <a:noFill/>
                </a:ln>
                <a:solidFill>
                  <a:srgbClr val="FFFC1E"/>
                </a:solidFill>
                <a:effectLst/>
                <a:uLnTx/>
                <a:uFillTx/>
                <a:latin typeface="Kosher-Normal" charset="0"/>
                <a:ea typeface="굴림" charset="0"/>
                <a:cs typeface="굴림" charset="0"/>
              </a:rPr>
            </a:br>
            <a:r>
              <a:rPr kumimoji="0" lang="ko-KR" altLang="en-US" sz="10600" b="1" i="1" u="none" strike="noStrike" kern="1200" cap="none" spc="0" normalizeH="0" baseline="0" noProof="0">
                <a:ln>
                  <a:noFill/>
                </a:ln>
                <a:solidFill>
                  <a:srgbClr val="FFFC1E"/>
                </a:solidFill>
                <a:effectLst/>
                <a:uLnTx/>
                <a:uFillTx/>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b="1" dirty="0">
                <a:solidFill>
                  <a:srgbClr val="FFFF00"/>
                </a:solidFill>
                <a:latin typeface="Arial" panose="020B0604020202020204" pitchFamily="34" charset="0"/>
                <a:ea typeface="ＭＳ Ｐゴシック" charset="0"/>
                <a:cs typeface="ＭＳ Ｐゴシック" charset="0"/>
              </a:rPr>
              <a:t>Korean</a:t>
            </a:r>
          </a:p>
        </p:txBody>
      </p:sp>
      <p:pic>
        <p:nvPicPr>
          <p:cNvPr id="413705"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advTm="1000">
    <p:wheel spokes="0"/>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5746"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Malay</a:t>
            </a:r>
            <a:endParaRPr lang="en-US" dirty="0">
              <a:ea typeface="ＭＳ Ｐゴシック" charset="0"/>
              <a:cs typeface="ＭＳ Ｐゴシック" charset="0"/>
            </a:endParaRPr>
          </a:p>
        </p:txBody>
      </p:sp>
      <p:grpSp>
        <p:nvGrpSpPr>
          <p:cNvPr id="415747" name="Group 4"/>
          <p:cNvGrpSpPr>
            <a:grpSpLocks/>
          </p:cNvGrpSpPr>
          <p:nvPr/>
        </p:nvGrpSpPr>
        <p:grpSpPr bwMode="auto">
          <a:xfrm>
            <a:off x="76200" y="5435600"/>
            <a:ext cx="8596313" cy="1346200"/>
            <a:chOff x="48" y="3424"/>
            <a:chExt cx="5415" cy="848"/>
          </a:xfrm>
        </p:grpSpPr>
        <p:sp>
          <p:nvSpPr>
            <p:cNvPr id="12902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pitchFamily="-112" charset="0"/>
                  <a:ea typeface="ＭＳ Ｐゴシック"/>
                  <a:cs typeface="+mn-cs"/>
                </a:rPr>
                <a:t>Presentasi dari </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1574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1574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1575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129035" name="Text Box 11"/>
          <p:cNvSpPr txBox="1">
            <a:spLocks noChangeArrowheads="1"/>
          </p:cNvSpPr>
          <p:nvPr/>
        </p:nvSpPr>
        <p:spPr bwMode="auto">
          <a:xfrm>
            <a:off x="-762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200" b="0" i="1" u="none" strike="noStrike" kern="1200" cap="none" spc="0" normalizeH="0" baseline="0" noProof="0">
                <a:ln>
                  <a:noFill/>
                </a:ln>
                <a:solidFill>
                  <a:srgbClr val="FFFC1E"/>
                </a:solidFill>
                <a:effectLst/>
                <a:uLnTx/>
                <a:uFillTx/>
                <a:latin typeface="Kosher-Normal" pitchFamily="-112" charset="0"/>
                <a:ea typeface="ＭＳ Ｐゴシック"/>
                <a:cs typeface="+mn-cs"/>
              </a:rPr>
              <a:t>Alkitab…</a:t>
            </a:r>
            <a:br>
              <a:rPr kumimoji="0" lang="en-US" sz="17200" b="0" i="1" u="none" strike="noStrike" kern="1200" cap="none" spc="0" normalizeH="0" baseline="0" noProof="0">
                <a:ln>
                  <a:noFill/>
                </a:ln>
                <a:solidFill>
                  <a:srgbClr val="FFFC1E"/>
                </a:solidFill>
                <a:effectLst/>
                <a:uLnTx/>
                <a:uFillTx/>
                <a:latin typeface="Kosher-Normal" pitchFamily="-112" charset="0"/>
                <a:ea typeface="ＭＳ Ｐゴシック"/>
                <a:cs typeface="+mn-cs"/>
              </a:rPr>
            </a:br>
            <a:r>
              <a:rPr kumimoji="0" lang="en-US" sz="17200" b="0" i="1" u="none" strike="noStrike" kern="1200" cap="none" spc="0" normalizeH="0" baseline="0" noProof="0">
                <a:ln>
                  <a:noFill/>
                </a:ln>
                <a:solidFill>
                  <a:srgbClr val="FFFC1E"/>
                </a:solidFill>
                <a:effectLst/>
                <a:uLnTx/>
                <a:uFillTx/>
                <a:latin typeface="Kosher-Normal" pitchFamily="-112" charset="0"/>
                <a:ea typeface="ＭＳ Ｐゴシック"/>
                <a:cs typeface="+mn-cs"/>
              </a:rPr>
              <a:t>Dasar</a:t>
            </a:r>
          </a:p>
        </p:txBody>
      </p:sp>
      <p:pic>
        <p:nvPicPr>
          <p:cNvPr id="415752"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17794" name="Group 3"/>
          <p:cNvGrpSpPr>
            <a:grpSpLocks/>
          </p:cNvGrpSpPr>
          <p:nvPr/>
        </p:nvGrpSpPr>
        <p:grpSpPr bwMode="auto">
          <a:xfrm>
            <a:off x="76200" y="5435600"/>
            <a:ext cx="8831263" cy="1346200"/>
            <a:chOff x="48" y="3424"/>
            <a:chExt cx="5415" cy="848"/>
          </a:xfrm>
        </p:grpSpPr>
        <p:sp>
          <p:nvSpPr>
            <p:cNvPr id="13107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Bible…Ngashankakhuina Ministries International Inc. pashina semkashok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3107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17795"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17796"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17797"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417799" name="WordArt 11"/>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Bible…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Amolo Leino</a:t>
            </a:r>
          </a:p>
        </p:txBody>
      </p:sp>
      <p:pic>
        <p:nvPicPr>
          <p:cNvPr id="417800"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rtl="1" eaLnBrk="1" hangingPunct="1">
              <a:defRPr/>
            </a:pPr>
            <a:r>
              <a:rPr lang="ar-JO" sz="3200" dirty="0">
                <a:cs typeface="Arial" panose="020B0604020202020204" pitchFamily="34" charset="0"/>
              </a:rPr>
              <a:t>تايلاند</a:t>
            </a:r>
            <a:r>
              <a:rPr lang="en-US" sz="3200" dirty="0">
                <a:cs typeface="Arial" panose="020B0604020202020204" pitchFamily="34" charset="0"/>
              </a:rPr>
              <a:t> • </a:t>
            </a:r>
            <a:r>
              <a:rPr lang="ar-JO" sz="3200" dirty="0">
                <a:cs typeface="Arial" panose="020B0604020202020204" pitchFamily="34" charset="0"/>
              </a:rPr>
              <a:t>منغوليا</a:t>
            </a:r>
            <a:r>
              <a:rPr lang="en-US" sz="3200" dirty="0">
                <a:cs typeface="Arial" panose="020B0604020202020204" pitchFamily="34" charset="0"/>
              </a:rPr>
              <a:t> • </a:t>
            </a:r>
            <a:r>
              <a:rPr lang="ar-JO" sz="3200" dirty="0">
                <a:cs typeface="Arial" panose="020B0604020202020204" pitchFamily="34" charset="0"/>
              </a:rPr>
              <a:t>ميانمار</a:t>
            </a:r>
            <a:r>
              <a:rPr lang="en-US" sz="3200" dirty="0">
                <a:cs typeface="Arial" panose="020B0604020202020204" pitchFamily="34" charset="0"/>
              </a:rPr>
              <a:t> • </a:t>
            </a:r>
            <a:r>
              <a:rPr lang="ar-JO" sz="3200" dirty="0">
                <a:cs typeface="Arial" panose="020B0604020202020204" pitchFamily="34" charset="0"/>
              </a:rPr>
              <a:t>أندونيسيا</a:t>
            </a:r>
            <a:endParaRPr lang="en-US" sz="3200" dirty="0">
              <a:cs typeface="Arial" panose="020B0604020202020204" pitchFamily="34" charset="0"/>
            </a:endParaRPr>
          </a:p>
        </p:txBody>
      </p:sp>
      <p:sp>
        <p:nvSpPr>
          <p:cNvPr id="4" name="Rectangle 2">
            <a:extLst>
              <a:ext uri="{FF2B5EF4-FFF2-40B4-BE49-F238E27FC236}">
                <a16:creationId xmlns:a16="http://schemas.microsoft.com/office/drawing/2014/main" id="{20F8457A-E4FB-0347-B79B-81FB0EF1CF20}"/>
              </a:ext>
            </a:extLst>
          </p:cNvPr>
          <p:cNvSpPr txBox="1">
            <a:spLocks noChangeArrowheads="1"/>
          </p:cNvSpPr>
          <p:nvPr/>
        </p:nvSpPr>
        <p:spPr bwMode="auto">
          <a:xfrm>
            <a:off x="-35496" y="4901092"/>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سوزان تعلم زوجات طلاب كلية سنغافورة للكتاب المقدس </a:t>
            </a:r>
            <a:endParaRPr kumimoji="0" lang="en-US" sz="3600"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pic>
        <p:nvPicPr>
          <p:cNvPr id="5" name="Picture 7" descr="Crossroads-Logo.jpg">
            <a:extLst>
              <a:ext uri="{FF2B5EF4-FFF2-40B4-BE49-F238E27FC236}">
                <a16:creationId xmlns:a16="http://schemas.microsoft.com/office/drawing/2014/main" id="{F3DF5496-18C2-A149-8785-1019F9488A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310127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2"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Malayalam (India)</a:t>
            </a:r>
            <a:endParaRPr lang="en-US" dirty="0">
              <a:ea typeface="ＭＳ Ｐゴシック" charset="0"/>
              <a:cs typeface="ＭＳ Ｐゴシック" charset="0"/>
            </a:endParaRPr>
          </a:p>
        </p:txBody>
      </p:sp>
      <p:sp>
        <p:nvSpPr>
          <p:cNvPr id="419843"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19844"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19845"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133127" name="Text Box 7"/>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07"/>
                </a:solidFill>
                <a:effectLst/>
                <a:uLnTx/>
                <a:uFillTx/>
                <a:latin typeface="KeralaLite" pitchFamily="-112" charset="0"/>
                <a:ea typeface="ＭＳ Ｐゴシック"/>
                <a:cs typeface="+mn-cs"/>
              </a:rPr>
              <a:t>¥ÕÄøßMßAáKÄí                                            </a:t>
            </a:r>
            <a:r>
              <a:rPr kumimoji="0" lang="en-US" sz="2800" b="1" i="0" u="none" strike="noStrike" kern="1200" cap="none" spc="0" normalizeH="0" baseline="0" noProof="0">
                <a:ln>
                  <a:noFill/>
                </a:ln>
                <a:solidFill>
                  <a:srgbClr val="FFFF07"/>
                </a:solidFill>
                <a:effectLst/>
                <a:uLnTx/>
                <a:uFillTx/>
                <a:latin typeface="KeralaLite" pitchFamily="-112" charset="0"/>
                <a:ea typeface="ＭＳ Ｐゴシック"/>
                <a:cs typeface="+mn-cs"/>
              </a:rPr>
              <a:t>Æß èÌÌßZ çÌØßAÜß</a:t>
            </a:r>
            <a:r>
              <a:rPr kumimoji="0" lang="en-US" sz="2800" b="1" i="0" u="none" strike="noStrike" kern="1200" cap="none" spc="0" normalizeH="0" baseline="0" noProof="0">
                <a:ln>
                  <a:noFill/>
                </a:ln>
                <a:solidFill>
                  <a:srgbClr val="FFFF07"/>
                </a:solidFill>
                <a:effectLst/>
                <a:uLnTx/>
                <a:uFillTx/>
                <a:latin typeface="Lucida Grande" pitchFamily="-112" charset="0"/>
                <a:ea typeface="ＭＳ Ｐゴシック"/>
                <a:cs typeface="+mn-cs"/>
              </a:rPr>
              <a:t>…</a:t>
            </a:r>
            <a:r>
              <a:rPr kumimoji="0" lang="en-US" sz="2800" b="1" i="0" u="none" strike="noStrike" kern="1200" cap="none" spc="0" normalizeH="0" baseline="0" noProof="0">
                <a:ln>
                  <a:noFill/>
                </a:ln>
                <a:solidFill>
                  <a:srgbClr val="FFFF07"/>
                </a:solidFill>
                <a:effectLst/>
                <a:uLnTx/>
                <a:uFillTx/>
                <a:latin typeface="KeralaLite" pitchFamily="-112" charset="0"/>
                <a:ea typeface="ＭＳ Ｐゴシック"/>
                <a:cs typeface="+mn-cs"/>
              </a:rPr>
              <a:t> ÎßÈßØíd¿àØí §aVÈÞ×ÃW</a:t>
            </a:r>
            <a:r>
              <a:rPr kumimoji="0" lang="en-US" sz="2400" b="0" i="0" u="none" strike="noStrike" kern="1200" cap="none" spc="0" normalizeH="0" baseline="0" noProof="0">
                <a:ln>
                  <a:noFill/>
                </a:ln>
                <a:solidFill>
                  <a:srgbClr val="FFFF07"/>
                </a:solidFill>
                <a:effectLst/>
                <a:uLnTx/>
                <a:uFillTx/>
                <a:latin typeface="KeralaLite" pitchFamily="-112" charset="0"/>
                <a:ea typeface="ＭＳ Ｐゴシック"/>
                <a:cs typeface="+mn-cs"/>
              </a:rPr>
              <a:t> çËÞVGíÕVJí, æ¿µíØÞØí</a:t>
            </a:r>
          </a:p>
        </p:txBody>
      </p:sp>
      <p:sp>
        <p:nvSpPr>
          <p:cNvPr id="133128" name="Text Box 8"/>
          <p:cNvSpPr txBox="1">
            <a:spLocks noChangeArrowheads="1"/>
          </p:cNvSpPr>
          <p:nvPr/>
        </p:nvSpPr>
        <p:spPr bwMode="auto">
          <a:xfrm>
            <a:off x="0" y="457200"/>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40000"/>
              </a:lnSpc>
              <a:spcBef>
                <a:spcPct val="0"/>
              </a:spcBef>
              <a:spcAft>
                <a:spcPct val="0"/>
              </a:spcAft>
              <a:buClrTx/>
              <a:buSzTx/>
              <a:buFontTx/>
              <a:buNone/>
              <a:tabLst/>
              <a:defRPr/>
            </a:pPr>
            <a:r>
              <a:rPr kumimoji="0" lang="en-US" sz="11100" b="1" i="0" u="none" strike="noStrike" kern="1200" cap="none" spc="0" normalizeH="0" baseline="0" noProof="0">
                <a:ln>
                  <a:noFill/>
                </a:ln>
                <a:solidFill>
                  <a:srgbClr val="FFFF07"/>
                </a:solidFill>
                <a:effectLst/>
                <a:uLnTx/>
                <a:uFillTx/>
                <a:latin typeface="KeralaLite" pitchFamily="-112" charset="0"/>
                <a:ea typeface="ＭＳ Ｐゴシック"/>
                <a:cs typeface="+mn-cs"/>
              </a:rPr>
              <a:t>Æß èÌÌßZ</a:t>
            </a:r>
            <a:br>
              <a:rPr kumimoji="0" lang="en-US" sz="11100" b="1" i="0" u="none" strike="noStrike" kern="1200" cap="none" spc="0" normalizeH="0" baseline="0" noProof="0">
                <a:ln>
                  <a:noFill/>
                </a:ln>
                <a:solidFill>
                  <a:srgbClr val="FFFF07"/>
                </a:solidFill>
                <a:effectLst/>
                <a:uLnTx/>
                <a:uFillTx/>
                <a:latin typeface="KeralaLite" pitchFamily="-112" charset="0"/>
                <a:ea typeface="ＭＳ Ｐゴシック"/>
                <a:cs typeface="+mn-cs"/>
              </a:rPr>
            </a:br>
            <a:r>
              <a:rPr kumimoji="0" lang="en-US" sz="11100" b="1" i="0" u="none" strike="noStrike" kern="1200" cap="none" spc="0" normalizeH="0" baseline="0" noProof="0">
                <a:ln>
                  <a:noFill/>
                </a:ln>
                <a:solidFill>
                  <a:srgbClr val="FFFF07"/>
                </a:solidFill>
                <a:effectLst/>
                <a:uLnTx/>
                <a:uFillTx/>
                <a:latin typeface="KeralaLite" pitchFamily="-112" charset="0"/>
                <a:ea typeface="ＭＳ Ｐゴシック"/>
                <a:cs typeface="+mn-cs"/>
              </a:rPr>
              <a:t>çÌØßAÜß</a:t>
            </a:r>
          </a:p>
        </p:txBody>
      </p:sp>
      <p:pic>
        <p:nvPicPr>
          <p:cNvPr id="419848"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890"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Mongolian</a:t>
            </a:r>
            <a:endParaRPr lang="en-US" dirty="0">
              <a:ea typeface="ＭＳ Ｐゴシック" charset="0"/>
              <a:cs typeface="ＭＳ Ｐゴシック" charset="0"/>
            </a:endParaRPr>
          </a:p>
        </p:txBody>
      </p:sp>
      <p:grpSp>
        <p:nvGrpSpPr>
          <p:cNvPr id="421891" name="Group 4"/>
          <p:cNvGrpSpPr>
            <a:grpSpLocks/>
          </p:cNvGrpSpPr>
          <p:nvPr/>
        </p:nvGrpSpPr>
        <p:grpSpPr bwMode="auto">
          <a:xfrm>
            <a:off x="76200" y="5435600"/>
            <a:ext cx="8596313" cy="1346200"/>
            <a:chOff x="48" y="3424"/>
            <a:chExt cx="5415" cy="848"/>
          </a:xfrm>
        </p:grpSpPr>
        <p:sp>
          <p:nvSpPr>
            <p:cNvPr id="13517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3517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2189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2189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2189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135179" name="Text Box 11"/>
          <p:cNvSpPr txBox="1">
            <a:spLocks noChangeArrowheads="1"/>
          </p:cNvSpPr>
          <p:nvPr/>
        </p:nvSpPr>
        <p:spPr bwMode="auto">
          <a:xfrm>
            <a:off x="-76200" y="1295400"/>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mn-MN" sz="12900" b="1" i="1" u="none" strike="noStrike" kern="1200" cap="none" spc="0" normalizeH="0" baseline="0" noProof="0">
                <a:ln>
                  <a:noFill/>
                </a:ln>
                <a:solidFill>
                  <a:srgbClr val="F6FE0A"/>
                </a:solidFill>
                <a:effectLst/>
                <a:uLnTx/>
                <a:uFillTx/>
                <a:latin typeface="Times New Roman" charset="0"/>
                <a:ea typeface="ＭＳ Ｐゴシック" charset="0"/>
              </a:rPr>
              <a:t>Библи</a:t>
            </a:r>
            <a:r>
              <a:rPr kumimoji="0" lang="en-US" sz="12900" b="1" i="1" u="none" strike="noStrike" kern="1200" cap="none" spc="0" normalizeH="0" baseline="0" noProof="0">
                <a:ln>
                  <a:noFill/>
                </a:ln>
                <a:solidFill>
                  <a:srgbClr val="F6FE0A"/>
                </a:solidFill>
                <a:effectLst/>
                <a:uLnTx/>
                <a:uFillTx/>
                <a:latin typeface="Times New Roman" charset="0"/>
                <a:ea typeface="ＭＳ Ｐゴシック" charset="0"/>
              </a:rPr>
              <a:t>…</a:t>
            </a:r>
            <a:br>
              <a:rPr kumimoji="0" lang="en-US" sz="12900" b="1" i="1" u="none" strike="noStrike" kern="1200" cap="none" spc="0" normalizeH="0" baseline="0" noProof="0">
                <a:ln>
                  <a:noFill/>
                </a:ln>
                <a:solidFill>
                  <a:srgbClr val="F6FE0A"/>
                </a:solidFill>
                <a:effectLst/>
                <a:uLnTx/>
                <a:uFillTx/>
                <a:latin typeface="Times New Roman" charset="0"/>
                <a:ea typeface="ＭＳ Ｐゴシック" charset="0"/>
              </a:rPr>
            </a:br>
            <a:r>
              <a:rPr kumimoji="0" lang="mn-MN" sz="12900" b="1" i="1" u="none" strike="noStrike" kern="1200" cap="none" spc="0" normalizeH="0" baseline="0" noProof="0">
                <a:ln>
                  <a:noFill/>
                </a:ln>
                <a:solidFill>
                  <a:srgbClr val="F6FE0A"/>
                </a:solidFill>
                <a:effectLst/>
                <a:uLnTx/>
                <a:uFillTx/>
                <a:latin typeface="Times New Roman" charset="0"/>
                <a:ea typeface="ＭＳ Ｐゴシック" charset="0"/>
              </a:rPr>
              <a:t>Үндсэндээ</a:t>
            </a:r>
            <a:endParaRPr kumimoji="0" lang="en-US" sz="12900" b="1" i="1" u="none" strike="noStrike" kern="1200" cap="none" spc="0" normalizeH="0" baseline="0" noProof="0">
              <a:ln>
                <a:noFill/>
              </a:ln>
              <a:solidFill>
                <a:srgbClr val="F6FE0A"/>
              </a:solidFill>
              <a:effectLst/>
              <a:uLnTx/>
              <a:uFillTx/>
              <a:latin typeface="Times New Roman" charset="0"/>
              <a:ea typeface="ＭＳ Ｐゴシック" charset="0"/>
            </a:endParaRPr>
          </a:p>
        </p:txBody>
      </p:sp>
      <p:pic>
        <p:nvPicPr>
          <p:cNvPr id="421896"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3937" name="Group 2"/>
          <p:cNvGrpSpPr>
            <a:grpSpLocks/>
          </p:cNvGrpSpPr>
          <p:nvPr/>
        </p:nvGrpSpPr>
        <p:grpSpPr bwMode="auto">
          <a:xfrm>
            <a:off x="76200" y="5435600"/>
            <a:ext cx="8596313" cy="1346200"/>
            <a:chOff x="48" y="3424"/>
            <a:chExt cx="5415" cy="848"/>
          </a:xfrm>
        </p:grpSpPr>
        <p:sp>
          <p:nvSpPr>
            <p:cNvPr id="137219"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charset="0"/>
                  <a:ea typeface="ＭＳ Ｐゴシック" charset="0"/>
                  <a:cs typeface="MS PGothic" charset="0"/>
                </a:rPr>
                <a:t>A Presentation of The Bible…Basically Ministries International Inc.                Fort Worth, Texas</a:t>
              </a:r>
              <a:endParaRPr kumimoji="0" lang="en-US" sz="1800" b="1" i="0" u="none" strike="noStrike" kern="1200" cap="none" spc="0" normalizeH="0" baseline="0" noProof="0">
                <a:ln>
                  <a:noFill/>
                </a:ln>
                <a:solidFill>
                  <a:srgbClr val="FAFD00"/>
                </a:solidFill>
                <a:effectLst/>
                <a:uLnTx/>
                <a:uFillTx/>
                <a:latin typeface="Times New Roman" charset="0"/>
                <a:ea typeface="ＭＳ Ｐゴシック" charset="0"/>
                <a:cs typeface="MS PGothic" charset="0"/>
              </a:endParaRPr>
            </a:p>
          </p:txBody>
        </p:sp>
        <p:sp>
          <p:nvSpPr>
            <p:cNvPr id="137221"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MS PGothic" pitchFamily="34" charset="-128"/>
                  <a:cs typeface="MS PGothic" pitchFamily="34" charset="-128"/>
                </a:rPr>
                <a:t>www.biblebasically.com</a:t>
              </a:r>
            </a:p>
          </p:txBody>
        </p:sp>
      </p:grpSp>
      <p:sp>
        <p:nvSpPr>
          <p:cNvPr id="423938"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endParaRPr>
          </a:p>
        </p:txBody>
      </p:sp>
      <p:sp>
        <p:nvSpPr>
          <p:cNvPr id="423939"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rPr>
              <a:t>©2004 TBBMI</a:t>
            </a:r>
          </a:p>
        </p:txBody>
      </p:sp>
      <p:sp>
        <p:nvSpPr>
          <p:cNvPr id="137224" name="Rectangle 8"/>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MS PGothic" charset="0"/>
              </a:rPr>
              <a:t>8.0.01.</a:t>
            </a:r>
          </a:p>
        </p:txBody>
      </p:sp>
      <p:sp>
        <p:nvSpPr>
          <p:cNvPr id="423941" name="Text Box 9"/>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rPr>
              <a:t>04</a:t>
            </a:r>
          </a:p>
        </p:txBody>
      </p:sp>
      <p:pic>
        <p:nvPicPr>
          <p:cNvPr id="423942"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943"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23944"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54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Kantipur Regular"/>
                <a:ea typeface="Kantipur Regular"/>
                <a:cs typeface="Kantipur Regular"/>
              </a:rPr>
              <a:t>afOan======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54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Kantipur Regular"/>
                <a:ea typeface="Kantipur Regular"/>
                <a:cs typeface="Kantipur Regular"/>
              </a:rPr>
              <a:t>     cfwf/e[\t</a:t>
            </a:r>
            <a:endParaRPr kumimoji="0" lang="en-US" sz="54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423946"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8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2598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©2003 TBBMI</a:t>
            </a:r>
          </a:p>
        </p:txBody>
      </p:sp>
      <p:sp>
        <p:nvSpPr>
          <p:cNvPr id="139269"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8.0.01.</a:t>
            </a:r>
          </a:p>
        </p:txBody>
      </p:sp>
      <p:sp>
        <p:nvSpPr>
          <p:cNvPr id="42598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04</a:t>
            </a:r>
          </a:p>
        </p:txBody>
      </p:sp>
      <p:sp>
        <p:nvSpPr>
          <p:cNvPr id="139271"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700" b="0" i="1" u="none" strike="noStrike" kern="1200" cap="none" spc="0" normalizeH="0" baseline="0" noProof="0">
                <a:ln>
                  <a:noFill/>
                </a:ln>
                <a:solidFill>
                  <a:srgbClr val="FFFC1E"/>
                </a:solidFill>
                <a:effectLst/>
                <a:uLnTx/>
                <a:uFillTx/>
                <a:latin typeface="Kosher-Normal" charset="0"/>
                <a:ea typeface="ＭＳ Ｐゴシック" charset="0"/>
              </a:rPr>
              <a:t>biblia kwa ujumla</a:t>
            </a:r>
            <a:endParaRPr kumimoji="0" lang="zh-CN" altLang="en-US" sz="11700" b="0" i="1" u="none" strike="noStrike" kern="1200" cap="none" spc="0" normalizeH="0" baseline="0" noProof="0">
              <a:ln>
                <a:noFill/>
              </a:ln>
              <a:solidFill>
                <a:srgbClr val="FFFC1E"/>
              </a:solidFill>
              <a:effectLst/>
              <a:uLnTx/>
              <a:uFillTx/>
              <a:latin typeface="Kosher-Normal" charset="0"/>
              <a:ea typeface="宋体" charset="0"/>
              <a:cs typeface="宋体" charset="0"/>
            </a:endParaRPr>
          </a:p>
        </p:txBody>
      </p:sp>
      <p:sp>
        <p:nvSpPr>
          <p:cNvPr id="139272"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ＭＳ Ｐゴシック" charset="0"/>
              <a:cs typeface="+mn-cs"/>
            </a:endParaRPr>
          </a:p>
        </p:txBody>
      </p:sp>
      <p:sp>
        <p:nvSpPr>
          <p:cNvPr id="139273"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pitchFamily="-112" charset="0"/>
                <a:ea typeface="ＭＳ Ｐゴシック" charset="0"/>
                <a:cs typeface="+mn-cs"/>
              </a:rPr>
              <a:t>A Presentation of The Bible…Basically Ministries International Inc.                Fort Worth, Texas</a:t>
            </a:r>
          </a:p>
        </p:txBody>
      </p:sp>
      <p:sp>
        <p:nvSpPr>
          <p:cNvPr id="139274"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charset="0"/>
                <a:cs typeface="+mn-cs"/>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b="1" dirty="0">
                <a:solidFill>
                  <a:srgbClr val="FFFF00"/>
                </a:solidFill>
                <a:latin typeface="Arial" panose="020B0604020202020204" pitchFamily="34" charset="0"/>
                <a:ea typeface="ＭＳ Ｐゴシック" charset="0"/>
                <a:cs typeface="ＭＳ Ｐゴシック" charset="0"/>
              </a:rPr>
              <a:t>Swahili (Kenya)</a:t>
            </a:r>
            <a:endParaRPr lang="en-US" dirty="0">
              <a:latin typeface="Times" charset="0"/>
              <a:ea typeface="ＭＳ Ｐゴシック" charset="0"/>
              <a:cs typeface="ＭＳ Ｐゴシック" charset="0"/>
            </a:endParaRPr>
          </a:p>
        </p:txBody>
      </p:sp>
      <p:pic>
        <p:nvPicPr>
          <p:cNvPr id="425995"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wheel spokes="0"/>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034"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Tagalog (Philippines)</a:t>
            </a:r>
            <a:endParaRPr lang="en-US" dirty="0">
              <a:ea typeface="ＭＳ Ｐゴシック" charset="0"/>
              <a:cs typeface="ＭＳ Ｐゴシック" charset="0"/>
            </a:endParaRPr>
          </a:p>
        </p:txBody>
      </p:sp>
      <p:grpSp>
        <p:nvGrpSpPr>
          <p:cNvPr id="428035" name="Group 4"/>
          <p:cNvGrpSpPr>
            <a:grpSpLocks/>
          </p:cNvGrpSpPr>
          <p:nvPr/>
        </p:nvGrpSpPr>
        <p:grpSpPr bwMode="auto">
          <a:xfrm>
            <a:off x="76200" y="5435600"/>
            <a:ext cx="8596313" cy="1346200"/>
            <a:chOff x="48" y="3424"/>
            <a:chExt cx="5415" cy="848"/>
          </a:xfrm>
        </p:grpSpPr>
        <p:sp>
          <p:nvSpPr>
            <p:cNvPr id="14131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1319"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2803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2803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2803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428039" name="WordArt 11"/>
          <p:cNvSpPr>
            <a:spLocks noChangeArrowheads="1" noChangeShapeType="1" noTextEdit="1"/>
          </p:cNvSpPr>
          <p:nvPr/>
        </p:nvSpPr>
        <p:spPr bwMode="auto">
          <a:xfrm>
            <a:off x="762000" y="1143000"/>
            <a:ext cx="7772400" cy="4445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rPr>
              <a:t>Ang Biblia . . . Pinasimple</a:t>
            </a:r>
          </a:p>
        </p:txBody>
      </p:sp>
      <p:pic>
        <p:nvPicPr>
          <p:cNvPr id="428040"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30082" name="Group 3"/>
          <p:cNvGrpSpPr>
            <a:grpSpLocks/>
          </p:cNvGrpSpPr>
          <p:nvPr/>
        </p:nvGrpSpPr>
        <p:grpSpPr bwMode="auto">
          <a:xfrm>
            <a:off x="76200" y="5435600"/>
            <a:ext cx="8831263" cy="1346200"/>
            <a:chOff x="48" y="3424"/>
            <a:chExt cx="5415" cy="848"/>
          </a:xfrm>
        </p:grpSpPr>
        <p:sp>
          <p:nvSpPr>
            <p:cNvPr id="14336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Bible…Ngashankakhuina Ministries International Inc. pashina semkashok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3366"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30083"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30084"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30085"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430086"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Bible…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430088"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0"/>
            <a:ext cx="91948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0"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Tamil (Sri Lanka/India)</a:t>
            </a:r>
            <a:endParaRPr lang="en-US" dirty="0">
              <a:ea typeface="ＭＳ Ｐゴシック" charset="0"/>
              <a:cs typeface="ＭＳ Ｐゴシック" charset="0"/>
            </a:endParaRPr>
          </a:p>
        </p:txBody>
      </p:sp>
      <p:grpSp>
        <p:nvGrpSpPr>
          <p:cNvPr id="432131" name="Group 4"/>
          <p:cNvGrpSpPr>
            <a:grpSpLocks/>
          </p:cNvGrpSpPr>
          <p:nvPr/>
        </p:nvGrpSpPr>
        <p:grpSpPr bwMode="auto">
          <a:xfrm>
            <a:off x="76200" y="5435600"/>
            <a:ext cx="8596313" cy="1346200"/>
            <a:chOff x="48" y="3424"/>
            <a:chExt cx="5415" cy="848"/>
          </a:xfrm>
        </p:grpSpPr>
        <p:sp>
          <p:nvSpPr>
            <p:cNvPr id="14541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541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3213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3213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3213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145419"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600" b="1" i="0" u="none" strike="noStrike" kern="1200" cap="none" spc="0" normalizeH="0" baseline="0" noProof="0">
                <a:ln>
                  <a:noFill/>
                </a:ln>
                <a:solidFill>
                  <a:srgbClr val="FFFC1E"/>
                </a:solidFill>
                <a:effectLst/>
                <a:uLnTx/>
                <a:uFillTx/>
                <a:latin typeface="Tharmini Plain" pitchFamily="-112" charset="0"/>
                <a:ea typeface="굴림" pitchFamily="-112" charset="-127"/>
                <a:cs typeface="굴림" pitchFamily="-112" charset="-127"/>
              </a:rPr>
              <a:t>jpUkiwapd;</a:t>
            </a:r>
            <a:r>
              <a:rPr kumimoji="0" lang="en-US" altLang="ko-KR" sz="10600" b="1" i="0" u="none" strike="noStrike" kern="1200" cap="none" spc="0" normalizeH="0" baseline="0" noProof="0">
                <a:ln>
                  <a:noFill/>
                </a:ln>
                <a:solidFill>
                  <a:srgbClr val="FFFC1E"/>
                </a:solidFill>
                <a:effectLst/>
                <a:uLnTx/>
                <a:uFillTx/>
                <a:latin typeface="Lucida Grande" pitchFamily="-112" charset="0"/>
                <a:ea typeface="굴림" pitchFamily="-112" charset="-127"/>
                <a:cs typeface="굴림" pitchFamily="-112" charset="-127"/>
              </a:rPr>
              <a:t>…</a:t>
            </a:r>
            <a:br>
              <a:rPr kumimoji="0" lang="en-US" altLang="ko-KR" sz="10600" b="1" i="0" u="none" strike="noStrike" kern="1200" cap="none" spc="0" normalizeH="0" baseline="0" noProof="0">
                <a:ln>
                  <a:noFill/>
                </a:ln>
                <a:solidFill>
                  <a:srgbClr val="FFFC1E"/>
                </a:solidFill>
                <a:effectLst/>
                <a:uLnTx/>
                <a:uFillTx/>
                <a:latin typeface="Tharmini Plain" pitchFamily="-112" charset="0"/>
                <a:ea typeface="굴림" pitchFamily="-112" charset="-127"/>
                <a:cs typeface="굴림" pitchFamily="-112" charset="-127"/>
              </a:rPr>
            </a:br>
            <a:r>
              <a:rPr kumimoji="0" lang="en-US" altLang="ko-KR" sz="10600" b="1" i="0" u="none" strike="noStrike" kern="1200" cap="none" spc="0" normalizeH="0" baseline="0" noProof="0">
                <a:ln>
                  <a:noFill/>
                </a:ln>
                <a:solidFill>
                  <a:srgbClr val="FFFC1E"/>
                </a:solidFill>
                <a:effectLst/>
                <a:uLnTx/>
                <a:uFillTx/>
                <a:latin typeface="Tharmini Plain" pitchFamily="-112" charset="0"/>
                <a:ea typeface="굴림" pitchFamily="-112" charset="-127"/>
                <a:cs typeface="굴림" pitchFamily="-112" charset="-127"/>
              </a:rPr>
              <a:t>mbg;gil</a:t>
            </a:r>
          </a:p>
        </p:txBody>
      </p:sp>
      <p:pic>
        <p:nvPicPr>
          <p:cNvPr id="432136"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178"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Vietnamese</a:t>
            </a:r>
            <a:endParaRPr lang="en-US" dirty="0">
              <a:ea typeface="ＭＳ Ｐゴシック" charset="0"/>
              <a:cs typeface="ＭＳ Ｐゴシック" charset="0"/>
            </a:endParaRPr>
          </a:p>
        </p:txBody>
      </p:sp>
      <p:grpSp>
        <p:nvGrpSpPr>
          <p:cNvPr id="434179" name="Group 4"/>
          <p:cNvGrpSpPr>
            <a:grpSpLocks/>
          </p:cNvGrpSpPr>
          <p:nvPr/>
        </p:nvGrpSpPr>
        <p:grpSpPr bwMode="auto">
          <a:xfrm>
            <a:off x="76200" y="5435600"/>
            <a:ext cx="8596313" cy="1346200"/>
            <a:chOff x="48" y="3424"/>
            <a:chExt cx="5415" cy="848"/>
          </a:xfrm>
        </p:grpSpPr>
        <p:sp>
          <p:nvSpPr>
            <p:cNvPr id="1474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74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3418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3418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3418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147467"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t>Kinh thánh…</a:t>
            </a:r>
            <a:b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b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t>Cơ b</a:t>
            </a: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cs typeface="Lucida Grande" charset="0"/>
              </a:rPr>
              <a:t>ả</a:t>
            </a: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t>n là</a:t>
            </a:r>
          </a:p>
        </p:txBody>
      </p:sp>
      <p:pic>
        <p:nvPicPr>
          <p:cNvPr id="434184"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4"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38275"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©2003 TBBMI</a:t>
            </a:r>
          </a:p>
        </p:txBody>
      </p:sp>
      <p:sp>
        <p:nvSpPr>
          <p:cNvPr id="151557"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8.0.01.</a:t>
            </a:r>
          </a:p>
        </p:txBody>
      </p:sp>
      <p:sp>
        <p:nvSpPr>
          <p:cNvPr id="438277"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04</a:t>
            </a:r>
          </a:p>
        </p:txBody>
      </p:sp>
      <p:sp>
        <p:nvSpPr>
          <p:cNvPr id="151559"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9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ＭＳ Ｐゴシック" charset="0"/>
                <a:cs typeface="楷体" charset="0"/>
              </a:rPr>
              <a:t>圣经...</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ＭＳ Ｐゴシック" charset="0"/>
              <a:cs typeface="楷体" charset="0"/>
            </a:endParaRPr>
          </a:p>
        </p:txBody>
      </p:sp>
      <p:sp>
        <p:nvSpPr>
          <p:cNvPr id="151560"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9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ＭＳ Ｐゴシック" charset="0"/>
                <a:cs typeface="楷体" charset="0"/>
              </a:rPr>
              <a:t>基要</a:t>
            </a:r>
            <a:endParaRPr kumimoji="0" lang="zh-CN" altLang="en-US" sz="66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ＭＳ Ｐゴシック" charset="0"/>
              <a:cs typeface="楷体" charset="0"/>
            </a:endParaRPr>
          </a:p>
        </p:txBody>
      </p:sp>
      <p:sp>
        <p:nvSpPr>
          <p:cNvPr id="151561"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ＭＳ Ｐゴシック" charset="0"/>
              <a:cs typeface="+mn-cs"/>
            </a:endParaRPr>
          </a:p>
        </p:txBody>
      </p:sp>
      <p:sp>
        <p:nvSpPr>
          <p:cNvPr id="151562"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AFD00"/>
                </a:solidFill>
                <a:effectLst/>
                <a:uLnTx/>
                <a:uFillTx/>
                <a:latin typeface="Times New Roman" charset="0"/>
                <a:ea typeface="宋体" charset="0"/>
                <a:cs typeface="宋体" charset="0"/>
              </a:rPr>
              <a:t>国际基本事工呈献…圣经纵览系列</a:t>
            </a:r>
            <a:r>
              <a:rPr kumimoji="0" lang="en-US" altLang="ja-JP" sz="2400" b="1" i="1" u="none" strike="noStrike" kern="1200" cap="none" spc="0" normalizeH="0" baseline="0" noProof="0">
                <a:ln>
                  <a:noFill/>
                </a:ln>
                <a:solidFill>
                  <a:srgbClr val="FAFD00"/>
                </a:solidFill>
                <a:effectLst/>
                <a:uLnTx/>
                <a:uFillTx/>
                <a:latin typeface="Times New Roman" charset="0"/>
                <a:ea typeface="宋体" charset="0"/>
                <a:cs typeface="宋体" charset="0"/>
              </a:rPr>
              <a:t>.                </a:t>
            </a:r>
            <a:r>
              <a:rPr kumimoji="0" lang="zh-CN" altLang="en-US" sz="2400" b="1" i="1" u="none" strike="noStrike" kern="1200" cap="none" spc="0" normalizeH="0" baseline="0" noProof="0">
                <a:ln>
                  <a:noFill/>
                </a:ln>
                <a:solidFill>
                  <a:srgbClr val="FAFD00"/>
                </a:solidFill>
                <a:effectLst/>
                <a:uLnTx/>
                <a:uFillTx/>
                <a:latin typeface="Times New Roman" charset="0"/>
                <a:ea typeface="宋体" charset="0"/>
                <a:cs typeface="宋体" charset="0"/>
              </a:rPr>
              <a:t>福特沃得</a:t>
            </a:r>
            <a:r>
              <a:rPr kumimoji="0" lang="en-US" altLang="ja-JP" sz="2400" b="1" i="1" u="none" strike="noStrike" kern="1200" cap="none" spc="0" normalizeH="0" baseline="0" noProof="0">
                <a:ln>
                  <a:noFill/>
                </a:ln>
                <a:solidFill>
                  <a:srgbClr val="FAFD00"/>
                </a:solidFill>
                <a:effectLst/>
                <a:uLnTx/>
                <a:uFillTx/>
                <a:latin typeface="Times New Roman" charset="0"/>
                <a:ea typeface="宋体" charset="0"/>
                <a:cs typeface="宋体" charset="0"/>
              </a:rPr>
              <a:t>, </a:t>
            </a:r>
            <a:r>
              <a:rPr kumimoji="0" lang="zh-CN" altLang="en-US" sz="2400" b="1" i="1" u="none" strike="noStrike" kern="1200" cap="none" spc="0" normalizeH="0" baseline="0" noProof="0">
                <a:ln>
                  <a:noFill/>
                </a:ln>
                <a:solidFill>
                  <a:srgbClr val="FAFD00"/>
                </a:solidFill>
                <a:effectLst/>
                <a:uLnTx/>
                <a:uFillTx/>
                <a:latin typeface="Times New Roman" charset="0"/>
                <a:ea typeface="宋体" charset="0"/>
                <a:cs typeface="宋体" charset="0"/>
              </a:rPr>
              <a:t>德州</a:t>
            </a:r>
            <a:endParaRPr kumimoji="0" lang="zh-CN" altLang="en-US" sz="2000" b="1" i="0" u="none" strike="noStrike" kern="1200" cap="none" spc="0" normalizeH="0" baseline="0" noProof="0">
              <a:ln>
                <a:noFill/>
              </a:ln>
              <a:solidFill>
                <a:srgbClr val="FAFD00"/>
              </a:solidFill>
              <a:effectLst/>
              <a:uLnTx/>
              <a:uFillTx/>
              <a:latin typeface="Times New Roman" charset="0"/>
              <a:ea typeface="宋体" charset="0"/>
              <a:cs typeface="宋体" charset="0"/>
            </a:endParaRPr>
          </a:p>
        </p:txBody>
      </p:sp>
      <p:sp>
        <p:nvSpPr>
          <p:cNvPr id="151563"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charset="0"/>
                <a:cs typeface="+mn-cs"/>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b="1" dirty="0">
                <a:solidFill>
                  <a:srgbClr val="FFFF00"/>
                </a:solidFill>
                <a:latin typeface="Arial" panose="020B0604020202020204" pitchFamily="34" charset="0"/>
                <a:ea typeface="ＭＳ Ｐゴシック" charset="0"/>
                <a:cs typeface="ＭＳ Ｐゴシック" charset="0"/>
              </a:rPr>
              <a:t>Chinese (Mandarin)</a:t>
            </a:r>
            <a:endParaRPr lang="en-US" dirty="0">
              <a:latin typeface="Times" charset="0"/>
              <a:ea typeface="ＭＳ Ｐゴシック" charset="0"/>
              <a:cs typeface="ＭＳ Ｐゴシック" charset="0"/>
            </a:endParaRPr>
          </a:p>
        </p:txBody>
      </p:sp>
      <p:pic>
        <p:nvPicPr>
          <p:cNvPr id="438284"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heel spokes="0"/>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76" y="-101832"/>
            <a:ext cx="9234884" cy="695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1"/>
          <p:cNvSpPr txBox="1">
            <a:spLocks noChangeArrowheads="1"/>
          </p:cNvSpPr>
          <p:nvPr/>
        </p:nvSpPr>
        <p:spPr bwMode="auto">
          <a:xfrm rot="21121774">
            <a:off x="-95076" y="1269988"/>
            <a:ext cx="9144000" cy="4339650"/>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3800" b="1" u="none" strike="noStrike" kern="1200" cap="none" spc="0" normalizeH="0" baseline="0" noProof="0" dirty="0">
                <a:ln>
                  <a:noFill/>
                </a:ln>
                <a:solidFill>
                  <a:srgbClr val="F6FE0A"/>
                </a:solidFill>
                <a:effectLst/>
                <a:uLnTx/>
                <a:uFillTx/>
                <a:latin typeface="Arial" panose="020B0604020202020204" pitchFamily="34" charset="0"/>
                <a:cs typeface="Arial" panose="020B0604020202020204" pitchFamily="34" charset="0"/>
                <a:sym typeface="Times Roman" pitchFamily="2" charset="0"/>
              </a:rPr>
              <a:t>الكتاب المقدس بشكل أساسي</a:t>
            </a:r>
            <a:endParaRPr kumimoji="0" lang="en-US" sz="13800" b="1" u="none" strike="noStrike" kern="1200" cap="none" spc="0" normalizeH="0" baseline="0" noProof="0" dirty="0">
              <a:ln>
                <a:noFill/>
              </a:ln>
              <a:solidFill>
                <a:srgbClr val="F6FE0A"/>
              </a:solidFill>
              <a:effectLst/>
              <a:uLnTx/>
              <a:uFillTx/>
              <a:latin typeface="Arial" panose="020B0604020202020204" pitchFamily="34" charset="0"/>
              <a:cs typeface="Arial" panose="020B0604020202020204" pitchFamily="34" charset="0"/>
              <a:sym typeface="Times Roman" pitchFamily="2" charset="0"/>
            </a:endParaRPr>
          </a:p>
        </p:txBody>
      </p:sp>
    </p:spTree>
    <p:extLst>
      <p:ext uri="{BB962C8B-B14F-4D97-AF65-F5344CB8AC3E}">
        <p14:creationId xmlns:p14="http://schemas.microsoft.com/office/powerpoint/2010/main" val="26222267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6" name="Subtitle 2"/>
          <p:cNvSpPr txBox="1">
            <a:spLocks/>
          </p:cNvSpPr>
          <p:nvPr/>
        </p:nvSpPr>
        <p:spPr bwMode="auto">
          <a:xfrm>
            <a:off x="3419078" y="-52388"/>
            <a:ext cx="3529186" cy="18034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تعليم السيدات</a:t>
            </a:r>
          </a:p>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تعليم الكتاب المقدس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endParaRP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rtl="1" eaLnBrk="1" hangingPunct="1"/>
            <a:r>
              <a:rPr lang="ar-JO" sz="3600" b="1" dirty="0">
                <a:solidFill>
                  <a:srgbClr val="FFFFFF"/>
                </a:solidFill>
                <a:latin typeface="Arial" panose="020B0604020202020204" pitchFamily="34" charset="0"/>
                <a:cs typeface="Arial" panose="020B0604020202020204" pitchFamily="34" charset="0"/>
              </a:rPr>
              <a:t>أميركا</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سنغافورة</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 نيوزيلاندا</a:t>
            </a:r>
            <a:r>
              <a:rPr lang="en-US" sz="3600" b="1" dirty="0">
                <a:solidFill>
                  <a:srgbClr val="FFFFFF"/>
                </a:solidFill>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 هولندا</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600952"/>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ChangeArrowheads="1"/>
          </p:cNvSpPr>
          <p:nvPr>
            <p:ph type="subTitle" idx="1"/>
          </p:nvPr>
        </p:nvSpPr>
        <p:spPr/>
        <p:txBody>
          <a:bodyPr/>
          <a:lstStyle/>
          <a:p>
            <a:pPr eaLnBrk="1" hangingPunct="1"/>
            <a:endParaRPr lang="en-US" dirty="0">
              <a:ea typeface="ＭＳ Ｐゴシック" charset="0"/>
              <a:cs typeface="Arial" panose="020B0604020202020204" pitchFamily="34" charset="0"/>
            </a:endParaRPr>
          </a:p>
        </p:txBody>
      </p:sp>
      <p:pic>
        <p:nvPicPr>
          <p:cNvPr id="308226"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8227" name="Group 4"/>
          <p:cNvGrpSpPr>
            <a:grpSpLocks/>
          </p:cNvGrpSpPr>
          <p:nvPr/>
        </p:nvGrpSpPr>
        <p:grpSpPr bwMode="auto">
          <a:xfrm>
            <a:off x="76201" y="5664199"/>
            <a:ext cx="8596313" cy="1409699"/>
            <a:chOff x="48" y="3424"/>
            <a:chExt cx="5415" cy="888"/>
          </a:xfrm>
        </p:grpSpPr>
        <p:sp>
          <p:nvSpPr>
            <p:cNvPr id="15360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1" hangingPunct="1">
                <a:spcBef>
                  <a:spcPct val="50000"/>
                </a:spcBef>
                <a:defRPr/>
              </a:pPr>
              <a:endParaRPr lang="ko-KR" altLang="en-US" sz="1200" b="1" dirty="0">
                <a:solidFill>
                  <a:srgbClr val="000000"/>
                </a:solidFill>
                <a:effectLst>
                  <a:outerShdw blurRad="38100" dist="38100" dir="2700000" algn="tl">
                    <a:srgbClr val="DDDDDD"/>
                  </a:outerShdw>
                </a:effectLst>
                <a:latin typeface="Arial" panose="020B0604020202020204" pitchFamily="34" charset="0"/>
                <a:ea typeface="굴림" pitchFamily="-112" charset="-127"/>
                <a:cs typeface="Arial" panose="020B0604020202020204" pitchFamily="34" charset="0"/>
              </a:endParaRPr>
            </a:p>
          </p:txBody>
        </p:sp>
        <p:sp>
          <p:nvSpPr>
            <p:cNvPr id="153606"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altLang="ko-KR" sz="2000" b="1" dirty="0">
                  <a:solidFill>
                    <a:srgbClr val="FAFD00"/>
                  </a:solidFill>
                  <a:latin typeface="Arial" panose="020B0604020202020204" pitchFamily="34" charset="0"/>
                  <a:ea typeface="굴림" charset="0"/>
                  <a:cs typeface="Arial" panose="020B0604020202020204" pitchFamily="34" charset="0"/>
                </a:rPr>
                <a:t>A Presentation of The Bible…Basically Ministries International Inc.                Fort Worth, Texas</a:t>
              </a:r>
              <a:endParaRPr lang="en-US" altLang="ko-KR" sz="1800" b="1" dirty="0">
                <a:solidFill>
                  <a:srgbClr val="FAFD00"/>
                </a:solidFill>
                <a:latin typeface="Arial" panose="020B0604020202020204" pitchFamily="34" charset="0"/>
                <a:ea typeface="굴림" charset="0"/>
                <a:cs typeface="Arial" panose="020B0604020202020204" pitchFamily="34" charset="0"/>
              </a:endParaRPr>
            </a:p>
          </p:txBody>
        </p:sp>
        <p:sp>
          <p:nvSpPr>
            <p:cNvPr id="153607" name="Text Box 7"/>
            <p:cNvSpPr txBox="1">
              <a:spLocks noChangeArrowheads="1"/>
            </p:cNvSpPr>
            <p:nvPr/>
          </p:nvSpPr>
          <p:spPr bwMode="auto">
            <a:xfrm>
              <a:off x="1957" y="3866"/>
              <a:ext cx="1871" cy="446"/>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1" hangingPunct="1">
                <a:spcBef>
                  <a:spcPct val="50000"/>
                </a:spcBef>
                <a:defRPr/>
              </a:pPr>
              <a:r>
                <a:rPr lang="en-US" altLang="ko-KR" sz="2000" b="1" dirty="0" err="1">
                  <a:solidFill>
                    <a:srgbClr val="FFFB0C"/>
                  </a:solidFill>
                  <a:latin typeface="Arial" panose="020B0604020202020204" pitchFamily="34" charset="0"/>
                  <a:ea typeface="굴림" pitchFamily="-112" charset="-127"/>
                  <a:cs typeface="Arial" panose="020B0604020202020204" pitchFamily="34" charset="0"/>
                </a:rPr>
                <a:t>www.biblebasically.com</a:t>
              </a:r>
              <a:endParaRPr lang="en-US" altLang="ko-KR" sz="2000" b="1" dirty="0">
                <a:solidFill>
                  <a:srgbClr val="FFFB0C"/>
                </a:solidFill>
                <a:latin typeface="Arial" panose="020B0604020202020204" pitchFamily="34" charset="0"/>
                <a:ea typeface="굴림" pitchFamily="-112" charset="-127"/>
                <a:cs typeface="Arial" panose="020B0604020202020204" pitchFamily="34" charset="0"/>
              </a:endParaRPr>
            </a:p>
          </p:txBody>
        </p:sp>
      </p:grpSp>
      <p:sp>
        <p:nvSpPr>
          <p:cNvPr id="30822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900" b="1" dirty="0">
                <a:solidFill>
                  <a:srgbClr val="FFFFFF"/>
                </a:solidFill>
                <a:latin typeface="Arial" panose="020B0604020202020204" pitchFamily="34" charset="0"/>
                <a:ea typeface="굴림" charset="0"/>
                <a:cs typeface="Arial" panose="020B0604020202020204" pitchFamily="34" charset="0"/>
              </a:rPr>
              <a:t>©2004 TBBMI</a:t>
            </a:r>
          </a:p>
        </p:txBody>
      </p:sp>
      <p:sp>
        <p:nvSpPr>
          <p:cNvPr id="308229" name="Rectangle 9"/>
          <p:cNvSpPr>
            <a:spLocks noChangeArrowheads="1"/>
          </p:cNvSpPr>
          <p:nvPr/>
        </p:nvSpPr>
        <p:spPr bwMode="auto">
          <a:xfrm>
            <a:off x="7664699" y="6526929"/>
            <a:ext cx="57259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1" hangingPunct="1">
              <a:spcBef>
                <a:spcPct val="50000"/>
              </a:spcBef>
            </a:pPr>
            <a:r>
              <a:rPr lang="en-US" altLang="ko-KR" sz="1000" b="1" dirty="0">
                <a:solidFill>
                  <a:srgbClr val="FFFFFF"/>
                </a:solidFill>
                <a:latin typeface="Arial" panose="020B0604020202020204" pitchFamily="34" charset="0"/>
                <a:ea typeface="굴림" charset="0"/>
                <a:cs typeface="Arial" panose="020B0604020202020204" pitchFamily="34" charset="0"/>
              </a:rPr>
              <a:t>8.0.01.</a:t>
            </a:r>
          </a:p>
        </p:txBody>
      </p:sp>
      <p:sp>
        <p:nvSpPr>
          <p:cNvPr id="30823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1000" b="1" dirty="0">
                <a:solidFill>
                  <a:srgbClr val="FFFFFF"/>
                </a:solidFill>
                <a:latin typeface="Arial" panose="020B0604020202020204" pitchFamily="34" charset="0"/>
                <a:ea typeface="굴림" charset="0"/>
                <a:cs typeface="Arial" panose="020B0604020202020204" pitchFamily="34" charset="0"/>
              </a:rPr>
              <a:t>04</a:t>
            </a:r>
          </a:p>
        </p:txBody>
      </p:sp>
      <p:sp>
        <p:nvSpPr>
          <p:cNvPr id="153611" name="Text Box 11"/>
          <p:cNvSpPr txBox="1">
            <a:spLocks noChangeArrowheads="1"/>
          </p:cNvSpPr>
          <p:nvPr/>
        </p:nvSpPr>
        <p:spPr bwMode="auto">
          <a:xfrm>
            <a:off x="0" y="457200"/>
            <a:ext cx="9144000" cy="10156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ar-JO" sz="6000" b="1" dirty="0">
                <a:solidFill>
                  <a:srgbClr val="FFFF00"/>
                </a:solidFill>
                <a:latin typeface="Arial" panose="020B0604020202020204" pitchFamily="34" charset="0"/>
                <a:ea typeface="ＭＳ Ｐゴシック"/>
                <a:cs typeface="Arial" panose="020B0604020202020204" pitchFamily="34" charset="0"/>
              </a:rPr>
              <a:t>الكتاب المقدس بشكل أساسي</a:t>
            </a:r>
            <a:r>
              <a:rPr lang="en-US" sz="6000" b="1" dirty="0">
                <a:solidFill>
                  <a:srgbClr val="FFFF00"/>
                </a:solidFill>
                <a:latin typeface="Arial" panose="020B0604020202020204" pitchFamily="34" charset="0"/>
                <a:ea typeface="ＭＳ Ｐゴシック"/>
                <a:cs typeface="Arial" panose="020B0604020202020204" pitchFamily="34" charset="0"/>
              </a:rPr>
              <a:t> </a:t>
            </a:r>
            <a:r>
              <a:rPr lang="ar-JO" sz="6000" b="1" dirty="0">
                <a:solidFill>
                  <a:srgbClr val="FFFF00"/>
                </a:solidFill>
                <a:latin typeface="Arial" panose="020B0604020202020204" pitchFamily="34" charset="0"/>
                <a:ea typeface="ＭＳ Ｐゴシック"/>
                <a:cs typeface="Arial" panose="020B0604020202020204" pitchFamily="34" charset="0"/>
              </a:rPr>
              <a:t>مواد</a:t>
            </a:r>
            <a:endParaRPr lang="en-US" sz="6000" b="1" dirty="0">
              <a:solidFill>
                <a:srgbClr val="FFFF00"/>
              </a:solidFill>
              <a:latin typeface="Arial" panose="020B0604020202020204" pitchFamily="34" charset="0"/>
              <a:ea typeface="ＭＳ Ｐゴシック"/>
              <a:cs typeface="Arial" panose="020B0604020202020204" pitchFamily="34" charset="0"/>
            </a:endParaRP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ar-JO" dirty="0">
                <a:solidFill>
                  <a:srgbClr val="FFFF00"/>
                </a:solidFill>
                <a:cs typeface="Arial" panose="020B0604020202020204" pitchFamily="34" charset="0"/>
              </a:rPr>
              <a:t>العرض التقديمي ( 945 شريحة )</a:t>
            </a:r>
            <a:br>
              <a:rPr lang="en-US" dirty="0">
                <a:solidFill>
                  <a:srgbClr val="FFFF00"/>
                </a:solidFill>
                <a:cs typeface="Arial" panose="020B0604020202020204" pitchFamily="34" charset="0"/>
              </a:rPr>
            </a:br>
            <a:r>
              <a:rPr lang="ar-JO" dirty="0">
                <a:solidFill>
                  <a:srgbClr val="FFFF00"/>
                </a:solidFill>
                <a:cs typeface="Arial" panose="020B0604020202020204" pitchFamily="34" charset="0"/>
              </a:rPr>
              <a:t>كتاب الطالب ( 100 صفحة )</a:t>
            </a:r>
            <a:br>
              <a:rPr lang="en-US" dirty="0">
                <a:solidFill>
                  <a:srgbClr val="FFFF00"/>
                </a:solidFill>
                <a:cs typeface="Arial" panose="020B0604020202020204" pitchFamily="34" charset="0"/>
              </a:rPr>
            </a:br>
            <a:r>
              <a:rPr lang="ar-JO" dirty="0">
                <a:solidFill>
                  <a:srgbClr val="FFFF00"/>
                </a:solidFill>
                <a:cs typeface="Arial" panose="020B0604020202020204" pitchFamily="34" charset="0"/>
              </a:rPr>
              <a:t>مخطوطة المعلم ( 400 صفحة )</a:t>
            </a:r>
            <a:endParaRPr lang="en-US" dirty="0">
              <a:solidFill>
                <a:srgbClr val="FFFF00"/>
              </a:solidFill>
              <a:cs typeface="Arial" panose="020B0604020202020204" pitchFamily="34" charset="0"/>
            </a:endParaRP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rgbClr val="FFFF00"/>
                </a:solidFill>
                <a:latin typeface="Arial" panose="020B0604020202020204" pitchFamily="34" charset="0"/>
                <a:cs typeface="Arial" panose="020B0604020202020204" pitchFamily="34" charset="0"/>
              </a:rPr>
              <a:t>كاملة باللغة </a:t>
            </a:r>
            <a:br>
              <a:rPr lang="en-US" sz="2800" b="1" dirty="0">
                <a:solidFill>
                  <a:srgbClr val="FFFF00"/>
                </a:solidFill>
                <a:latin typeface="Arial" panose="020B0604020202020204" pitchFamily="34" charset="0"/>
                <a:cs typeface="Arial" panose="020B0604020202020204" pitchFamily="34" charset="0"/>
              </a:rPr>
            </a:br>
            <a:r>
              <a:rPr lang="ar-JO" sz="2800" b="1" dirty="0">
                <a:solidFill>
                  <a:srgbClr val="FFFF00"/>
                </a:solidFill>
                <a:latin typeface="Arial" panose="020B0604020202020204" pitchFamily="34" charset="0"/>
                <a:cs typeface="Arial" panose="020B0604020202020204" pitchFamily="34" charset="0"/>
              </a:rPr>
              <a:t>الإنجليزية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الصينية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الهندية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الأندونيسية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الكورية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الماليزية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المنغولية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الروسية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الإسبانية</a:t>
            </a:r>
            <a:endParaRPr lang="en-US" sz="4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778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46115" name="Line 3"/>
          <p:cNvSpPr>
            <a:spLocks noChangeShapeType="1"/>
          </p:cNvSpPr>
          <p:nvPr/>
        </p:nvSpPr>
        <p:spPr bwMode="auto">
          <a:xfrm>
            <a:off x="901700"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pic>
        <p:nvPicPr>
          <p:cNvPr id="84995"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4996" name="Rectangle 5"/>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4997"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4998" name="Text Box 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84999" name="Text Box 9"/>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85000" name="Text Box 1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a:t>
            </a:r>
          </a:p>
        </p:txBody>
      </p:sp>
      <p:sp>
        <p:nvSpPr>
          <p:cNvPr id="85003"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7</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8">
            <a:extLst>
              <a:ext uri="{FF2B5EF4-FFF2-40B4-BE49-F238E27FC236}">
                <a16:creationId xmlns:a16="http://schemas.microsoft.com/office/drawing/2014/main" id="{37060581-D37D-9B2B-3EC6-66DF8FBD1AFA}"/>
              </a:ext>
            </a:extLst>
          </p:cNvPr>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خ</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8">
            <a:extLst>
              <a:ext uri="{FF2B5EF4-FFF2-40B4-BE49-F238E27FC236}">
                <a16:creationId xmlns:a16="http://schemas.microsoft.com/office/drawing/2014/main" id="{6814D9EF-B74B-BC31-67CC-CB4F40C102DA}"/>
              </a:ext>
            </a:extLst>
          </p:cNvPr>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ص</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8">
            <a:extLst>
              <a:ext uri="{FF2B5EF4-FFF2-40B4-BE49-F238E27FC236}">
                <a16:creationId xmlns:a16="http://schemas.microsoft.com/office/drawing/2014/main" id="{58E9C27E-D5C4-BD1E-DB4E-2993E87C4C4F}"/>
              </a:ext>
            </a:extLst>
          </p:cNvPr>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ي</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04A374F4-5DBA-A94E-2178-3CCA9418FE37}"/>
              </a:ext>
            </a:extLst>
          </p:cNvPr>
          <p:cNvSpPr txBox="1">
            <a:spLocks/>
          </p:cNvSpPr>
          <p:nvPr/>
        </p:nvSpPr>
        <p:spPr>
          <a:xfrm>
            <a:off x="2195513" y="2907869"/>
            <a:ext cx="5724526" cy="920765"/>
          </a:xfrm>
          <a:prstGeom prst="rect">
            <a:avLst/>
          </a:prstGeom>
          <a:ln w="12700">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pitchFamily="-107" charset="-128"/>
                <a:cs typeface="Arial" panose="020B0604020202020204" pitchFamily="34" charset="0"/>
              </a:rPr>
              <a:t>ملف كتابك المقدس</a:t>
            </a:r>
            <a:endParaRPr kumimoji="0" lang="en-US" sz="54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pitchFamily="-107" charset="-128"/>
              <a:cs typeface="Arial" panose="020B0604020202020204" pitchFamily="34" charset="0"/>
            </a:endParaRP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9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7046" name="Rectangle 494"/>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124930"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124931" name="Line 3"/>
          <p:cNvSpPr>
            <a:spLocks noChangeShapeType="1"/>
          </p:cNvSpPr>
          <p:nvPr/>
        </p:nvSpPr>
        <p:spPr bwMode="auto">
          <a:xfrm>
            <a:off x="914400"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59" name="Text Box 49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60" name="Text Box 497"/>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87061" name="Text Box 498"/>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87062" name="Text Box 499"/>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41</a:t>
            </a:r>
          </a:p>
        </p:txBody>
      </p:sp>
      <p:sp>
        <p:nvSpPr>
          <p:cNvPr id="3" name="Title 2"/>
          <p:cNvSpPr>
            <a:spLocks noGrp="1"/>
          </p:cNvSpPr>
          <p:nvPr>
            <p:ph type="title" idx="4294967295"/>
          </p:nvPr>
        </p:nvSpPr>
        <p:spPr>
          <a:xfrm>
            <a:off x="2071688" y="-8655"/>
            <a:ext cx="5343525" cy="949325"/>
          </a:xfrm>
          <a:prstGeom prst="rect">
            <a:avLst/>
          </a:prstGeom>
        </p:spPr>
        <p:txBody>
          <a:bodyPr/>
          <a:lstStyle/>
          <a:p>
            <a:pPr>
              <a:defRPr/>
            </a:pPr>
            <a:r>
              <a:rPr lang="ar-JO" sz="5400" b="1" dirty="0">
                <a:latin typeface="Arial" panose="020B0604020202020204" pitchFamily="34" charset="0"/>
                <a:cs typeface="Arial" panose="020B0604020202020204" pitchFamily="34" charset="0"/>
              </a:rPr>
              <a:t>ملف من 10 </a:t>
            </a:r>
            <a:r>
              <a:rPr lang="ar-LB" sz="5400" b="1" dirty="0">
                <a:latin typeface="Arial" panose="020B0604020202020204" pitchFamily="34" charset="0"/>
                <a:cs typeface="Arial" panose="020B0604020202020204" pitchFamily="34" charset="0"/>
              </a:rPr>
              <a:t>مجلدات</a:t>
            </a:r>
            <a:endParaRPr lang="en-US" sz="5400" b="1" dirty="0">
              <a:latin typeface="Arial" panose="020B0604020202020204" pitchFamily="34" charset="0"/>
              <a:cs typeface="Arial" panose="020B0604020202020204" pitchFamily="34" charset="0"/>
            </a:endParaRPr>
          </a:p>
        </p:txBody>
      </p:sp>
      <p:sp>
        <p:nvSpPr>
          <p:cNvPr id="8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8">
            <a:extLst>
              <a:ext uri="{FF2B5EF4-FFF2-40B4-BE49-F238E27FC236}">
                <a16:creationId xmlns:a16="http://schemas.microsoft.com/office/drawing/2014/main" id="{81F4101C-BB6B-F5AB-3ECC-68240B1403D2}"/>
              </a:ext>
            </a:extLst>
          </p:cNvPr>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7</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p:txBody>
      </p:sp>
      <p:sp>
        <p:nvSpPr>
          <p:cNvPr id="7" name="Rectangle 8">
            <a:extLst>
              <a:ext uri="{FF2B5EF4-FFF2-40B4-BE49-F238E27FC236}">
                <a16:creationId xmlns:a16="http://schemas.microsoft.com/office/drawing/2014/main" id="{0C561698-4F57-5796-8C9E-7FCDFBE39513}"/>
              </a:ext>
            </a:extLst>
          </p:cNvPr>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خ</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3110551-8BFC-FBCA-3567-9A3C9C4FC08F}"/>
              </a:ext>
            </a:extLst>
          </p:cNvPr>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ص</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p:txBody>
      </p:sp>
      <p:sp>
        <p:nvSpPr>
          <p:cNvPr id="11" name="Rectangle 8">
            <a:extLst>
              <a:ext uri="{FF2B5EF4-FFF2-40B4-BE49-F238E27FC236}">
                <a16:creationId xmlns:a16="http://schemas.microsoft.com/office/drawing/2014/main" id="{45C5CD84-5163-D650-1710-1DA1DDC662F8}"/>
              </a:ext>
            </a:extLst>
          </p:cNvPr>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ي</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p:txBody>
      </p:sp>
      <p:grpSp>
        <p:nvGrpSpPr>
          <p:cNvPr id="2" name="Group 482"/>
          <p:cNvGrpSpPr>
            <a:grpSpLocks/>
          </p:cNvGrpSpPr>
          <p:nvPr/>
        </p:nvGrpSpPr>
        <p:grpSpPr bwMode="auto">
          <a:xfrm>
            <a:off x="2325688" y="959721"/>
            <a:ext cx="2671762" cy="1566863"/>
            <a:chOff x="1366" y="631"/>
            <a:chExt cx="1683" cy="987"/>
          </a:xfrm>
        </p:grpSpPr>
        <p:grpSp>
          <p:nvGrpSpPr>
            <p:cNvPr id="87119" name="Group 468"/>
            <p:cNvGrpSpPr>
              <a:grpSpLocks/>
            </p:cNvGrpSpPr>
            <p:nvPr/>
          </p:nvGrpSpPr>
          <p:grpSpPr bwMode="auto">
            <a:xfrm>
              <a:off x="1366" y="669"/>
              <a:ext cx="1683" cy="949"/>
              <a:chOff x="1002" y="157"/>
              <a:chExt cx="1683" cy="949"/>
            </a:xfrm>
          </p:grpSpPr>
          <p:sp>
            <p:nvSpPr>
              <p:cNvPr id="87121" name="AutoShape 46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22" name="Rectangle 47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23" name="Rectangle 47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24" name="Rectangle 47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120" name="Text Box 376"/>
            <p:cNvSpPr txBox="1">
              <a:spLocks noChangeArrowheads="1"/>
            </p:cNvSpPr>
            <p:nvPr/>
          </p:nvSpPr>
          <p:spPr bwMode="auto">
            <a:xfrm>
              <a:off x="1825" y="631"/>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483"/>
          <p:cNvGrpSpPr>
            <a:grpSpLocks/>
          </p:cNvGrpSpPr>
          <p:nvPr/>
        </p:nvGrpSpPr>
        <p:grpSpPr bwMode="auto">
          <a:xfrm>
            <a:off x="2605088" y="1340721"/>
            <a:ext cx="2671762" cy="1566863"/>
            <a:chOff x="1542" y="871"/>
            <a:chExt cx="1683" cy="987"/>
          </a:xfrm>
        </p:grpSpPr>
        <p:grpSp>
          <p:nvGrpSpPr>
            <p:cNvPr id="87113" name="Group 463"/>
            <p:cNvGrpSpPr>
              <a:grpSpLocks/>
            </p:cNvGrpSpPr>
            <p:nvPr/>
          </p:nvGrpSpPr>
          <p:grpSpPr bwMode="auto">
            <a:xfrm>
              <a:off x="1542" y="909"/>
              <a:ext cx="1683" cy="949"/>
              <a:chOff x="1002" y="157"/>
              <a:chExt cx="1683" cy="949"/>
            </a:xfrm>
          </p:grpSpPr>
          <p:sp>
            <p:nvSpPr>
              <p:cNvPr id="87115" name="AutoShape 4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16" name="Rectangle 4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17" name="Rectangle 4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18" name="Rectangle 4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114" name="Text Box 473"/>
            <p:cNvSpPr txBox="1">
              <a:spLocks noChangeArrowheads="1"/>
            </p:cNvSpPr>
            <p:nvPr/>
          </p:nvSpPr>
          <p:spPr bwMode="auto">
            <a:xfrm>
              <a:off x="2017" y="871"/>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6" name="Group 484"/>
          <p:cNvGrpSpPr>
            <a:grpSpLocks/>
          </p:cNvGrpSpPr>
          <p:nvPr/>
        </p:nvGrpSpPr>
        <p:grpSpPr bwMode="auto">
          <a:xfrm>
            <a:off x="2941638" y="1747121"/>
            <a:ext cx="2671762" cy="1541463"/>
            <a:chOff x="1754" y="1127"/>
            <a:chExt cx="1683" cy="971"/>
          </a:xfrm>
        </p:grpSpPr>
        <p:grpSp>
          <p:nvGrpSpPr>
            <p:cNvPr id="87107" name="Group 428"/>
            <p:cNvGrpSpPr>
              <a:grpSpLocks/>
            </p:cNvGrpSpPr>
            <p:nvPr/>
          </p:nvGrpSpPr>
          <p:grpSpPr bwMode="auto">
            <a:xfrm>
              <a:off x="1754" y="1149"/>
              <a:ext cx="1683" cy="949"/>
              <a:chOff x="1002" y="157"/>
              <a:chExt cx="1683" cy="949"/>
            </a:xfrm>
          </p:grpSpPr>
          <p:sp>
            <p:nvSpPr>
              <p:cNvPr id="87109" name="AutoShape 4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10" name="Rectangle 4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11" name="Rectangle 4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12" name="Rectangle 4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108" name="Text Box 474"/>
            <p:cNvSpPr txBox="1">
              <a:spLocks noChangeArrowheads="1"/>
            </p:cNvSpPr>
            <p:nvPr/>
          </p:nvSpPr>
          <p:spPr bwMode="auto">
            <a:xfrm>
              <a:off x="2201" y="1127"/>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 name="Group 485"/>
          <p:cNvGrpSpPr>
            <a:grpSpLocks/>
          </p:cNvGrpSpPr>
          <p:nvPr/>
        </p:nvGrpSpPr>
        <p:grpSpPr bwMode="auto">
          <a:xfrm>
            <a:off x="3195638" y="2128121"/>
            <a:ext cx="2671762" cy="1554163"/>
            <a:chOff x="1914" y="1367"/>
            <a:chExt cx="1683" cy="979"/>
          </a:xfrm>
        </p:grpSpPr>
        <p:grpSp>
          <p:nvGrpSpPr>
            <p:cNvPr id="87101" name="Group 423"/>
            <p:cNvGrpSpPr>
              <a:grpSpLocks/>
            </p:cNvGrpSpPr>
            <p:nvPr/>
          </p:nvGrpSpPr>
          <p:grpSpPr bwMode="auto">
            <a:xfrm>
              <a:off x="1914" y="1397"/>
              <a:ext cx="1683" cy="949"/>
              <a:chOff x="1002" y="157"/>
              <a:chExt cx="1683" cy="949"/>
            </a:xfrm>
          </p:grpSpPr>
          <p:sp>
            <p:nvSpPr>
              <p:cNvPr id="87103" name="AutoShape 42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04" name="Rectangle 42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05" name="Rectangle 42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06" name="Rectangle 42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102" name="Text Box 475"/>
            <p:cNvSpPr txBox="1">
              <a:spLocks noChangeArrowheads="1"/>
            </p:cNvSpPr>
            <p:nvPr/>
          </p:nvSpPr>
          <p:spPr bwMode="auto">
            <a:xfrm>
              <a:off x="2377" y="1367"/>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0" name="Group 486"/>
          <p:cNvGrpSpPr>
            <a:grpSpLocks/>
          </p:cNvGrpSpPr>
          <p:nvPr/>
        </p:nvGrpSpPr>
        <p:grpSpPr bwMode="auto">
          <a:xfrm>
            <a:off x="3481388" y="2509121"/>
            <a:ext cx="2671762" cy="1554163"/>
            <a:chOff x="2094" y="1607"/>
            <a:chExt cx="1683" cy="979"/>
          </a:xfrm>
        </p:grpSpPr>
        <p:grpSp>
          <p:nvGrpSpPr>
            <p:cNvPr id="87095" name="Group 433"/>
            <p:cNvGrpSpPr>
              <a:grpSpLocks/>
            </p:cNvGrpSpPr>
            <p:nvPr/>
          </p:nvGrpSpPr>
          <p:grpSpPr bwMode="auto">
            <a:xfrm>
              <a:off x="2094" y="1637"/>
              <a:ext cx="1683" cy="949"/>
              <a:chOff x="1002" y="157"/>
              <a:chExt cx="1683" cy="949"/>
            </a:xfrm>
          </p:grpSpPr>
          <p:sp>
            <p:nvSpPr>
              <p:cNvPr id="87097" name="AutoShape 43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98" name="Rectangle 43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99" name="Rectangle 43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00" name="Rectangle 43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096" name="Text Box 476"/>
            <p:cNvSpPr txBox="1">
              <a:spLocks noChangeArrowheads="1"/>
            </p:cNvSpPr>
            <p:nvPr/>
          </p:nvSpPr>
          <p:spPr bwMode="auto">
            <a:xfrm>
              <a:off x="2561" y="1607"/>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2" name="Group 487"/>
          <p:cNvGrpSpPr>
            <a:grpSpLocks/>
          </p:cNvGrpSpPr>
          <p:nvPr/>
        </p:nvGrpSpPr>
        <p:grpSpPr bwMode="auto">
          <a:xfrm>
            <a:off x="3786188" y="2877421"/>
            <a:ext cx="2671762" cy="1566863"/>
            <a:chOff x="2286" y="1839"/>
            <a:chExt cx="1683" cy="987"/>
          </a:xfrm>
        </p:grpSpPr>
        <p:grpSp>
          <p:nvGrpSpPr>
            <p:cNvPr id="87089" name="Group 438"/>
            <p:cNvGrpSpPr>
              <a:grpSpLocks/>
            </p:cNvGrpSpPr>
            <p:nvPr/>
          </p:nvGrpSpPr>
          <p:grpSpPr bwMode="auto">
            <a:xfrm>
              <a:off x="2286" y="1877"/>
              <a:ext cx="1683" cy="949"/>
              <a:chOff x="1002" y="157"/>
              <a:chExt cx="1683" cy="949"/>
            </a:xfrm>
          </p:grpSpPr>
          <p:sp>
            <p:nvSpPr>
              <p:cNvPr id="87091" name="AutoShape 43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92" name="Rectangle 44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93" name="Rectangle 44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94" name="Rectangle 44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090" name="Text Box 477"/>
            <p:cNvSpPr txBox="1">
              <a:spLocks noChangeArrowheads="1"/>
            </p:cNvSpPr>
            <p:nvPr/>
          </p:nvSpPr>
          <p:spPr bwMode="auto">
            <a:xfrm>
              <a:off x="2729" y="1839"/>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4" name="Group 489"/>
          <p:cNvGrpSpPr>
            <a:grpSpLocks/>
          </p:cNvGrpSpPr>
          <p:nvPr/>
        </p:nvGrpSpPr>
        <p:grpSpPr bwMode="auto">
          <a:xfrm>
            <a:off x="4052888" y="3271122"/>
            <a:ext cx="2671762" cy="1554163"/>
            <a:chOff x="2454" y="2087"/>
            <a:chExt cx="1683" cy="979"/>
          </a:xfrm>
        </p:grpSpPr>
        <p:grpSp>
          <p:nvGrpSpPr>
            <p:cNvPr id="87083" name="Group 443"/>
            <p:cNvGrpSpPr>
              <a:grpSpLocks/>
            </p:cNvGrpSpPr>
            <p:nvPr/>
          </p:nvGrpSpPr>
          <p:grpSpPr bwMode="auto">
            <a:xfrm>
              <a:off x="2454" y="2117"/>
              <a:ext cx="1683" cy="949"/>
              <a:chOff x="1002" y="157"/>
              <a:chExt cx="1683" cy="949"/>
            </a:xfrm>
          </p:grpSpPr>
          <p:sp>
            <p:nvSpPr>
              <p:cNvPr id="87085" name="AutoShape 44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86" name="Rectangle 44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87" name="Rectangle 44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88" name="Rectangle 44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084" name="Text Box 478"/>
            <p:cNvSpPr txBox="1">
              <a:spLocks noChangeArrowheads="1"/>
            </p:cNvSpPr>
            <p:nvPr/>
          </p:nvSpPr>
          <p:spPr bwMode="auto">
            <a:xfrm>
              <a:off x="2913" y="2087"/>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 name="Group 490"/>
          <p:cNvGrpSpPr>
            <a:grpSpLocks/>
          </p:cNvGrpSpPr>
          <p:nvPr/>
        </p:nvGrpSpPr>
        <p:grpSpPr bwMode="auto">
          <a:xfrm>
            <a:off x="4306888" y="3652122"/>
            <a:ext cx="2671762" cy="1554163"/>
            <a:chOff x="2614" y="2327"/>
            <a:chExt cx="1683" cy="979"/>
          </a:xfrm>
        </p:grpSpPr>
        <p:grpSp>
          <p:nvGrpSpPr>
            <p:cNvPr id="87077" name="Group 448"/>
            <p:cNvGrpSpPr>
              <a:grpSpLocks/>
            </p:cNvGrpSpPr>
            <p:nvPr/>
          </p:nvGrpSpPr>
          <p:grpSpPr bwMode="auto">
            <a:xfrm>
              <a:off x="2614" y="2357"/>
              <a:ext cx="1683" cy="949"/>
              <a:chOff x="1002" y="157"/>
              <a:chExt cx="1683" cy="949"/>
            </a:xfrm>
          </p:grpSpPr>
          <p:sp>
            <p:nvSpPr>
              <p:cNvPr id="87079" name="AutoShape 44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80" name="Rectangle 45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81" name="Rectangle 45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82" name="Rectangle 45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078" name="Text Box 479"/>
            <p:cNvSpPr txBox="1">
              <a:spLocks noChangeArrowheads="1"/>
            </p:cNvSpPr>
            <p:nvPr/>
          </p:nvSpPr>
          <p:spPr bwMode="auto">
            <a:xfrm>
              <a:off x="3089" y="2327"/>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8" name="Group 491"/>
          <p:cNvGrpSpPr>
            <a:grpSpLocks/>
          </p:cNvGrpSpPr>
          <p:nvPr/>
        </p:nvGrpSpPr>
        <p:grpSpPr bwMode="auto">
          <a:xfrm>
            <a:off x="4624388" y="3993436"/>
            <a:ext cx="2671762" cy="1593851"/>
            <a:chOff x="2814" y="2542"/>
            <a:chExt cx="1683" cy="1004"/>
          </a:xfrm>
        </p:grpSpPr>
        <p:grpSp>
          <p:nvGrpSpPr>
            <p:cNvPr id="87071" name="Group 453"/>
            <p:cNvGrpSpPr>
              <a:grpSpLocks/>
            </p:cNvGrpSpPr>
            <p:nvPr/>
          </p:nvGrpSpPr>
          <p:grpSpPr bwMode="auto">
            <a:xfrm>
              <a:off x="2814" y="2597"/>
              <a:ext cx="1683" cy="949"/>
              <a:chOff x="1002" y="157"/>
              <a:chExt cx="1683" cy="949"/>
            </a:xfrm>
          </p:grpSpPr>
          <p:sp>
            <p:nvSpPr>
              <p:cNvPr id="87073" name="AutoShape 45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74" name="Rectangle 45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75" name="Rectangle 45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76" name="Rectangle 45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072" name="Text Box 480"/>
            <p:cNvSpPr txBox="1">
              <a:spLocks noChangeArrowheads="1"/>
            </p:cNvSpPr>
            <p:nvPr/>
          </p:nvSpPr>
          <p:spPr bwMode="auto">
            <a:xfrm>
              <a:off x="3213" y="2542"/>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0" name="Group 492"/>
          <p:cNvGrpSpPr>
            <a:grpSpLocks/>
          </p:cNvGrpSpPr>
          <p:nvPr/>
        </p:nvGrpSpPr>
        <p:grpSpPr bwMode="auto">
          <a:xfrm>
            <a:off x="4916488" y="4414122"/>
            <a:ext cx="2671762" cy="1554163"/>
            <a:chOff x="2998" y="2807"/>
            <a:chExt cx="1683" cy="979"/>
          </a:xfrm>
        </p:grpSpPr>
        <p:grpSp>
          <p:nvGrpSpPr>
            <p:cNvPr id="87065" name="Group 458"/>
            <p:cNvGrpSpPr>
              <a:grpSpLocks/>
            </p:cNvGrpSpPr>
            <p:nvPr/>
          </p:nvGrpSpPr>
          <p:grpSpPr bwMode="auto">
            <a:xfrm>
              <a:off x="2998" y="2837"/>
              <a:ext cx="1683" cy="949"/>
              <a:chOff x="1002" y="157"/>
              <a:chExt cx="1683" cy="949"/>
            </a:xfrm>
          </p:grpSpPr>
          <p:sp>
            <p:nvSpPr>
              <p:cNvPr id="87067" name="AutoShape 45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68" name="Rectangle 46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69" name="Rectangle 46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70" name="Rectangle 46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066" name="Text Box 481"/>
            <p:cNvSpPr txBox="1">
              <a:spLocks noChangeArrowheads="1"/>
            </p:cNvSpPr>
            <p:nvPr/>
          </p:nvSpPr>
          <p:spPr bwMode="auto">
            <a:xfrm>
              <a:off x="3382" y="2807"/>
              <a:ext cx="29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ar-JO" sz="5400" kern="1200" dirty="0">
                <a:solidFill>
                  <a:srgbClr val="FAFD00"/>
                </a:solidFill>
                <a:ea typeface="ＭＳ Ｐゴシック" charset="0"/>
                <a:cs typeface="Arial" panose="020B0604020202020204" pitchFamily="34" charset="0"/>
              </a:rPr>
              <a:t>افتح </a:t>
            </a:r>
            <a:br>
              <a:rPr lang="ar-JO" sz="5400" kern="1200" dirty="0">
                <a:solidFill>
                  <a:srgbClr val="FAFD00"/>
                </a:solidFill>
                <a:ea typeface="ＭＳ Ｐゴシック" charset="0"/>
                <a:cs typeface="Arial" panose="020B0604020202020204" pitchFamily="34" charset="0"/>
              </a:rPr>
            </a:br>
            <a:r>
              <a:rPr lang="ar-JO" sz="5400" kern="1200" dirty="0">
                <a:solidFill>
                  <a:srgbClr val="FAFD00"/>
                </a:solidFill>
                <a:ea typeface="ＭＳ Ｐゴシック" charset="0"/>
                <a:cs typeface="Arial" panose="020B0604020202020204" pitchFamily="34" charset="0"/>
              </a:rPr>
              <a:t>ملف كتابك المقدس</a:t>
            </a:r>
            <a:endParaRPr lang="en-US" sz="5400" kern="1200" dirty="0">
              <a:solidFill>
                <a:srgbClr val="FAFD00"/>
              </a:solidFill>
              <a:ea typeface="ＭＳ Ｐゴシック" charset="0"/>
              <a:cs typeface="Arial" panose="020B0604020202020204" pitchFamily="34" charset="0"/>
            </a:endParaRPr>
          </a:p>
        </p:txBody>
      </p:sp>
      <p:sp>
        <p:nvSpPr>
          <p:cNvPr id="343042"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343043" name="Line 3"/>
          <p:cNvSpPr>
            <a:spLocks noChangeShapeType="1"/>
          </p:cNvSpPr>
          <p:nvPr/>
        </p:nvSpPr>
        <p:spPr bwMode="auto">
          <a:xfrm>
            <a:off x="925513"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9094"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9099"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a:t>
            </a:r>
          </a:p>
        </p:txBody>
      </p:sp>
      <p:sp>
        <p:nvSpPr>
          <p:cNvPr id="89100"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p>
        </p:txBody>
      </p:sp>
      <p:sp>
        <p:nvSpPr>
          <p:cNvPr id="51" name="Rectangle 50"/>
          <p:cNvSpPr/>
          <p:nvPr/>
        </p:nvSpPr>
        <p:spPr>
          <a:xfrm>
            <a:off x="1107956" y="3142972"/>
            <a:ext cx="6758901" cy="209288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خ</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3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7</a:t>
            </a:r>
            <a:r>
              <a:rPr kumimoji="0" lang="ar-LB" sz="13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cs typeface="Arial" panose="020B0604020202020204" pitchFamily="34"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ص</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ي</a:t>
            </a:r>
            <a:endParaRPr kumimoji="0" lang="en-US"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endParaRPr>
          </a:p>
        </p:txBody>
      </p:sp>
      <p:sp>
        <p:nvSpPr>
          <p:cNvPr id="10" name="Line 22"/>
          <p:cNvSpPr>
            <a:spLocks noChangeShapeType="1"/>
          </p:cNvSpPr>
          <p:nvPr/>
        </p:nvSpPr>
        <p:spPr bwMode="auto">
          <a:xfrm>
            <a:off x="5482934" y="4187824"/>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28675" name="Line 3"/>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28676" name="Rectangle 4"/>
          <p:cNvSpPr>
            <a:spLocks noGrp="1" noChangeArrowheads="1"/>
          </p:cNvSpPr>
          <p:nvPr>
            <p:ph type="ctrTitle"/>
          </p:nvPr>
        </p:nvSpPr>
        <p:spPr bwMode="auto">
          <a:xfrm>
            <a:off x="0"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5400" dirty="0">
                <a:solidFill>
                  <a:srgbClr val="FAFD00"/>
                </a:solidFill>
                <a:ea typeface="ＭＳ Ｐゴシック" charset="0"/>
                <a:cs typeface="Arial" panose="020B0604020202020204" pitchFamily="34" charset="0"/>
              </a:rPr>
              <a:t>افتح</a:t>
            </a:r>
            <a:br>
              <a:rPr lang="ar-JO" sz="5400" dirty="0">
                <a:solidFill>
                  <a:srgbClr val="FAFD00"/>
                </a:solidFill>
                <a:ea typeface="ＭＳ Ｐゴシック" charset="0"/>
                <a:cs typeface="Arial" panose="020B0604020202020204" pitchFamily="34" charset="0"/>
              </a:rPr>
            </a:br>
            <a:r>
              <a:rPr lang="ar-JO" sz="5400" dirty="0">
                <a:solidFill>
                  <a:srgbClr val="FAFD00"/>
                </a:solidFill>
                <a:ea typeface="ＭＳ Ｐゴシック" charset="0"/>
                <a:cs typeface="Arial" panose="020B0604020202020204" pitchFamily="34" charset="0"/>
              </a:rPr>
              <a:t>ملف كتابك المقدس</a:t>
            </a:r>
            <a:endParaRPr lang="en-US" sz="5400" dirty="0">
              <a:solidFill>
                <a:srgbClr val="FAFD00"/>
              </a:solidFill>
              <a:ea typeface="ＭＳ Ｐゴシック" charset="0"/>
              <a:cs typeface="Arial" panose="020B0604020202020204" pitchFamily="34" charset="0"/>
            </a:endParaRPr>
          </a:p>
        </p:txBody>
      </p:sp>
      <p:sp>
        <p:nvSpPr>
          <p:cNvPr id="9114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9114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91145"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91146"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a:t>
            </a:r>
          </a:p>
        </p:txBody>
      </p:sp>
      <p:sp>
        <p:nvSpPr>
          <p:cNvPr id="91148"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14"/>
          <p:cNvSpPr/>
          <p:nvPr/>
        </p:nvSpPr>
        <p:spPr>
          <a:xfrm>
            <a:off x="585042" y="3410853"/>
            <a:ext cx="4826202" cy="247760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5500" b="1" u="none" strike="noStrike" kern="1200" cap="none" spc="0" normalizeH="0" baseline="0" noProof="0" dirty="0">
                <a:ln w="22225">
                  <a:solidFill>
                    <a:srgbClr val="790015"/>
                  </a:solidFill>
                  <a:prstDash val="solid"/>
                </a:ln>
                <a:solidFill>
                  <a:srgbClr val="FF0000"/>
                </a:solidFill>
                <a:effectLst/>
                <a:uLnTx/>
                <a:uFillTx/>
                <a:latin typeface="Arial" panose="020B0604020202020204" pitchFamily="34" charset="0"/>
                <a:cs typeface="Arial" panose="020B0604020202020204" pitchFamily="34" charset="0"/>
              </a:rPr>
              <a:t>4</a:t>
            </a:r>
            <a:r>
              <a:rPr kumimoji="0" lang="ar-LB" sz="155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55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 </a:t>
            </a:r>
            <a:r>
              <a:rPr kumimoji="0" lang="ar-LB" sz="15500" b="1" u="none" strike="noStrike" kern="1200" cap="none" spc="0" normalizeH="0" baseline="0" noProof="0" dirty="0">
                <a:ln w="22225">
                  <a:solidFill>
                    <a:srgbClr val="790015"/>
                  </a:solidFill>
                  <a:prstDash val="solid"/>
                </a:ln>
                <a:solidFill>
                  <a:srgbClr val="00B050"/>
                </a:solidFill>
                <a:effectLst/>
                <a:uLnTx/>
                <a:uFillTx/>
                <a:latin typeface="Arial" panose="020B0604020202020204" pitchFamily="34" charset="0"/>
                <a:cs typeface="Arial" panose="020B0604020202020204" pitchFamily="34" charset="0"/>
              </a:rPr>
              <a:t>3</a:t>
            </a:r>
            <a:endParaRPr kumimoji="0" lang="en-US" sz="15500" b="1" u="none" strike="noStrike" kern="1200" cap="none" spc="0" normalizeH="0" baseline="0" noProof="0" dirty="0">
              <a:ln w="22225">
                <a:solidFill>
                  <a:srgbClr val="790015"/>
                </a:solidFill>
                <a:prstDash val="solid"/>
              </a:ln>
              <a:solidFill>
                <a:srgbClr val="00B050"/>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5110619" y="3410505"/>
            <a:ext cx="3461881" cy="247760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55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7</a:t>
            </a:r>
            <a:r>
              <a:rPr kumimoji="0" lang="ar-LB" sz="155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55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a:t>
            </a:r>
            <a:endParaRPr kumimoji="0" lang="en-US" sz="15500" b="1" u="none" strike="noStrike" kern="1200" cap="none" spc="0" normalizeH="0" baseline="0" noProof="0" dirty="0">
              <a:ln w="22225">
                <a:solidFill>
                  <a:srgbClr val="790015"/>
                </a:solidFill>
                <a:prstDash val="solid"/>
              </a:ln>
              <a:solidFill>
                <a:srgbClr val="00B050"/>
              </a:solidFill>
              <a:effectLst/>
              <a:uLnTx/>
              <a:uFillTx/>
              <a:latin typeface="Arial" panose="020B0604020202020204" pitchFamily="34" charset="0"/>
              <a:cs typeface="Arial" panose="020B0604020202020204" pitchFamily="34" charset="0"/>
            </a:endParaRPr>
          </a:p>
        </p:txBody>
      </p:sp>
      <p:sp>
        <p:nvSpPr>
          <p:cNvPr id="28694" name="Line 22"/>
          <p:cNvSpPr>
            <a:spLocks noChangeShapeType="1"/>
          </p:cNvSpPr>
          <p:nvPr/>
        </p:nvSpPr>
        <p:spPr bwMode="auto">
          <a:xfrm>
            <a:off x="7467600" y="464930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8694"/>
                                        </p:tgtEl>
                                        <p:attrNameLst>
                                          <p:attrName>style.visibility</p:attrName>
                                        </p:attrNameLst>
                                      </p:cBhvr>
                                      <p:to>
                                        <p:strVal val="visible"/>
                                      </p:to>
                                    </p:set>
                                    <p:anim calcmode="lin" valueType="num">
                                      <p:cBhvr>
                                        <p:cTn id="7" dur="1000" fill="hold"/>
                                        <p:tgtEl>
                                          <p:spTgt spid="28694"/>
                                        </p:tgtEl>
                                        <p:attrNameLst>
                                          <p:attrName>ppt_w</p:attrName>
                                        </p:attrNameLst>
                                      </p:cBhvr>
                                      <p:tavLst>
                                        <p:tav tm="0">
                                          <p:val>
                                            <p:fltVal val="0"/>
                                          </p:val>
                                        </p:tav>
                                        <p:tav tm="100000">
                                          <p:val>
                                            <p:strVal val="#ppt_w"/>
                                          </p:val>
                                        </p:tav>
                                      </p:tavLst>
                                    </p:anim>
                                    <p:anim calcmode="lin" valueType="num">
                                      <p:cBhvr>
                                        <p:cTn id="8" dur="1000" fill="hold"/>
                                        <p:tgtEl>
                                          <p:spTgt spid="28694"/>
                                        </p:tgtEl>
                                        <p:attrNameLst>
                                          <p:attrName>ppt_h</p:attrName>
                                        </p:attrNameLst>
                                      </p:cBhvr>
                                      <p:tavLst>
                                        <p:tav tm="0">
                                          <p:val>
                                            <p:fltVal val="0"/>
                                          </p:val>
                                        </p:tav>
                                        <p:tav tm="100000">
                                          <p:val>
                                            <p:strVal val="#ppt_h"/>
                                          </p:val>
                                        </p:tav>
                                      </p:tavLst>
                                    </p:anim>
                                    <p:anim calcmode="lin" valueType="num">
                                      <p:cBhvr>
                                        <p:cTn id="9"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30723" name="Line 3"/>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0724" name="Rectangle 4"/>
          <p:cNvSpPr>
            <a:spLocks noChangeArrowheads="1"/>
          </p:cNvSpPr>
          <p:nvPr/>
        </p:nvSpPr>
        <p:spPr bwMode="auto">
          <a:xfrm>
            <a:off x="641350" y="1604323"/>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افتح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ملف كتابك المقدس</a:t>
            </a:r>
            <a:endParaRPr kumimoji="0" lang="en-US"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3188"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93191"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93192"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3193"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93194" name="Text Box 14"/>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a:t>
            </a:r>
          </a:p>
        </p:txBody>
      </p:sp>
      <p:sp>
        <p:nvSpPr>
          <p:cNvPr id="93195"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p>
        </p:txBody>
      </p:sp>
      <p:sp>
        <p:nvSpPr>
          <p:cNvPr id="2" name="Title 1"/>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panose="020B0604020202020204" pitchFamily="34" charset="0"/>
                <a:ea typeface="ＭＳ Ｐゴシック" charset="0"/>
                <a:cs typeface="Arial" panose="020B0604020202020204" pitchFamily="34" charset="0"/>
              </a:rPr>
              <a:t>C 4 3 S J </a:t>
            </a:r>
          </a:p>
        </p:txBody>
      </p:sp>
      <p:sp>
        <p:nvSpPr>
          <p:cNvPr id="15" name="Rectangle 14"/>
          <p:cNvSpPr/>
          <p:nvPr/>
        </p:nvSpPr>
        <p:spPr>
          <a:xfrm>
            <a:off x="585043" y="3133446"/>
            <a:ext cx="7987458" cy="209288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خ</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3000" b="1"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4</a:t>
            </a:r>
            <a:r>
              <a:rPr kumimoji="0" lang="ar-LB" sz="13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 </a:t>
            </a:r>
            <a:r>
              <a:rPr kumimoji="0" lang="ar-LB" sz="13000" b="1" u="none" strike="noStrike" kern="1200" cap="none" spc="0" normalizeH="0" baseline="0" noProof="0" dirty="0">
                <a:ln w="0"/>
                <a:solidFill>
                  <a:srgbClr val="1FCC16"/>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3</a:t>
            </a:r>
            <a:r>
              <a:rPr kumimoji="0" lang="ar-LB" sz="13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cs typeface="Arial" panose="020B0604020202020204" pitchFamily="34"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ص</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ي</a:t>
            </a:r>
            <a:endParaRPr kumimoji="0" lang="en-US"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endParaRP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743200" y="1428388"/>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05226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846168" y="2260423"/>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58573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3477490" y="1920727"/>
            <a:ext cx="2244438" cy="4114800"/>
          </a:xfrm>
          <a:prstGeom prst="rect">
            <a:avLst/>
          </a:prstGeom>
          <a:ln w="12700">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794"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ea typeface="ＭＳ Ｐゴシック" charset="0"/>
                <a:cs typeface="Arial" panose="020B0604020202020204" pitchFamily="34" charset="0"/>
              </a:rPr>
              <a:t>الشخصيات الأربعة هم : </a:t>
            </a:r>
            <a:endParaRPr lang="en-US" sz="4800" dirty="0">
              <a:solidFill>
                <a:srgbClr val="FAFD00"/>
              </a:solidFill>
              <a:ea typeface="ＭＳ Ｐゴシック" charset="0"/>
              <a:cs typeface="Arial" panose="020B0604020202020204" pitchFamily="34" charset="0"/>
            </a:endParaRPr>
          </a:p>
        </p:txBody>
      </p:sp>
      <p:sp>
        <p:nvSpPr>
          <p:cNvPr id="33796"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3797"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1385"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1386"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1387"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01388" name="Text Box 17"/>
          <p:cNvSpPr txBox="1">
            <a:spLocks noChangeArrowheads="1"/>
          </p:cNvSpPr>
          <p:nvPr/>
        </p:nvSpPr>
        <p:spPr bwMode="auto">
          <a:xfrm>
            <a:off x="8088313" y="6519863"/>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p>
        </p:txBody>
      </p:sp>
      <p:sp>
        <p:nvSpPr>
          <p:cNvPr id="101389"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12"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left)">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left)">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left)">
                                      <p:cBhvr>
                                        <p:cTn id="28" dur="5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left)">
                                      <p:cBhvr>
                                        <p:cTn id="3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33794"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09748-911D-56E3-FB03-8E38840BFEA6}"/>
              </a:ext>
            </a:extLst>
          </p:cNvPr>
          <p:cNvPicPr>
            <a:picLocks noChangeAspect="1"/>
          </p:cNvPicPr>
          <p:nvPr/>
        </p:nvPicPr>
        <p:blipFill rotWithShape="1">
          <a:blip r:embed="rId3"/>
          <a:srcRect l="7129" t="7440" r="5949" b="6883"/>
          <a:stretch/>
        </p:blipFill>
        <p:spPr>
          <a:xfrm>
            <a:off x="0" y="-1"/>
            <a:ext cx="9249508" cy="6858001"/>
          </a:xfrm>
          <a:prstGeom prst="rect">
            <a:avLst/>
          </a:prstGeom>
        </p:spPr>
      </p:pic>
      <p:sp>
        <p:nvSpPr>
          <p:cNvPr id="900098" name="Rectangle 2"/>
          <p:cNvSpPr>
            <a:spLocks noGrp="1" noChangeArrowheads="1"/>
          </p:cNvSpPr>
          <p:nvPr>
            <p:ph type="ctrTitle"/>
          </p:nvPr>
        </p:nvSpPr>
        <p:spPr>
          <a:xfrm>
            <a:off x="52754" y="4797152"/>
            <a:ext cx="9144000" cy="729773"/>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خدمة السيدات</a:t>
            </a:r>
            <a:endParaRPr lang="en-US" sz="3200" dirty="0">
              <a:effectLst>
                <a:glow rad="127000">
                  <a:schemeClr val="tx1"/>
                </a:glow>
              </a:effectLst>
              <a:ea typeface="ＭＳ Ｐゴシック" charset="0"/>
            </a:endParaRP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C1BB8B82-06AC-5719-9A62-B43B2C0478FC}"/>
              </a:ext>
            </a:extLst>
          </p:cNvPr>
          <p:cNvSpPr txBox="1">
            <a:spLocks noChangeArrowheads="1"/>
          </p:cNvSpPr>
          <p:nvPr/>
        </p:nvSpPr>
        <p:spPr bwMode="auto">
          <a:xfrm>
            <a:off x="34824" y="5711552"/>
            <a:ext cx="9144000" cy="7297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السيدات يوم الأربعاء</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734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788758" y="408866"/>
            <a:ext cx="3574696" cy="5999078"/>
          </a:xfrm>
          <a:prstGeom prst="rect">
            <a:avLst/>
          </a:prstGeom>
          <a:noFill/>
          <a:ln w="12700">
            <a:noFill/>
            <a:miter lim="800000"/>
            <a:headEnd/>
            <a:tailEnd/>
          </a:ln>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عـلى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ال</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ق</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اضي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أ</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ن</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 </a:t>
            </a:r>
            <a:endPar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ي</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حكم</a:t>
            </a:r>
            <a:endParaRPr kumimoji="0" lang="en-US" sz="9600" b="1"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5843"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584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3428"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3429"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3430"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a:t>
            </a:r>
          </a:p>
        </p:txBody>
      </p:sp>
      <p:sp>
        <p:nvSpPr>
          <p:cNvPr id="35859" name="AutoShape 19"/>
          <p:cNvSpPr>
            <a:spLocks noChangeArrowheads="1"/>
          </p:cNvSpPr>
          <p:nvPr/>
        </p:nvSpPr>
        <p:spPr bwMode="auto">
          <a:xfrm>
            <a:off x="4951966" y="570493"/>
            <a:ext cx="772285" cy="5697537"/>
          </a:xfrm>
          <a:prstGeom prst="roundRect">
            <a:avLst>
              <a:gd name="adj" fmla="val 16667"/>
            </a:avLst>
          </a:prstGeom>
          <a:noFill/>
          <a:ln w="50800">
            <a:solidFill>
              <a:schemeClr val="accent2">
                <a:lumMod val="60000"/>
                <a:lumOff val="40000"/>
              </a:schemeClr>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solidFill>
                  <a:srgbClr val="1A0004">
                    <a:lumMod val="50000"/>
                    <a:lumOff val="50000"/>
                  </a:srgbClr>
                </a:solid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8" name="Rectangle 12"/>
          <p:cNvSpPr>
            <a:spLocks noChangeArrowheads="1"/>
          </p:cNvSpPr>
          <p:nvPr/>
        </p:nvSpPr>
        <p:spPr bwMode="auto">
          <a:xfrm>
            <a:off x="890588" y="4629150"/>
            <a:ext cx="7557376" cy="949325"/>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09" name="Rectangle 13"/>
          <p:cNvSpPr>
            <a:spLocks noChangeArrowheads="1"/>
          </p:cNvSpPr>
          <p:nvPr/>
        </p:nvSpPr>
        <p:spPr bwMode="auto">
          <a:xfrm>
            <a:off x="890589" y="3804709"/>
            <a:ext cx="7584672" cy="83185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10" name="Rectangle 14"/>
          <p:cNvSpPr>
            <a:spLocks noChangeArrowheads="1"/>
          </p:cNvSpPr>
          <p:nvPr/>
        </p:nvSpPr>
        <p:spPr bwMode="auto">
          <a:xfrm>
            <a:off x="890589" y="2794530"/>
            <a:ext cx="7598318" cy="1017587"/>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11" name="Rectangle 15"/>
          <p:cNvSpPr>
            <a:spLocks noChangeArrowheads="1"/>
          </p:cNvSpPr>
          <p:nvPr/>
        </p:nvSpPr>
        <p:spPr bwMode="auto">
          <a:xfrm>
            <a:off x="904875" y="1925638"/>
            <a:ext cx="7611328" cy="87630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498"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ea typeface="ＭＳ Ｐゴシック" charset="0"/>
                <a:cs typeface="Arial" panose="020B0604020202020204" pitchFamily="34" charset="0"/>
              </a:rPr>
              <a:t>الشخصيات الأربعة هم :</a:t>
            </a:r>
            <a:endParaRPr lang="en-US" sz="4800" dirty="0">
              <a:solidFill>
                <a:srgbClr val="FAFD00"/>
              </a:solidFill>
              <a:ea typeface="ＭＳ Ｐゴシック" charset="0"/>
              <a:cs typeface="Arial" panose="020B0604020202020204" pitchFamily="34" charset="0"/>
            </a:endParaRPr>
          </a:p>
        </p:txBody>
      </p:sp>
      <p:sp>
        <p:nvSpPr>
          <p:cNvPr id="106500"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106501"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6518" name="Text Box 22"/>
          <p:cNvSpPr txBox="1">
            <a:spLocks noChangeArrowheads="1"/>
          </p:cNvSpPr>
          <p:nvPr/>
        </p:nvSpPr>
        <p:spPr bwMode="auto">
          <a:xfrm rot="19656597">
            <a:off x="1660144" y="5085948"/>
            <a:ext cx="963726"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يحكم</a:t>
            </a:r>
            <a:endParaRPr kumimoji="0" lang="en-US"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19" name="Text Box 23"/>
          <p:cNvSpPr txBox="1">
            <a:spLocks noChangeArrowheads="1"/>
          </p:cNvSpPr>
          <p:nvPr/>
        </p:nvSpPr>
        <p:spPr bwMode="auto">
          <a:xfrm rot="19656597">
            <a:off x="1839216" y="4370700"/>
            <a:ext cx="575799"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rPr>
              <a:t>أن</a:t>
            </a:r>
            <a:endParaRPr kumimoji="0" lang="en-US"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0" name="Text Box 24"/>
          <p:cNvSpPr txBox="1">
            <a:spLocks noChangeArrowheads="1"/>
          </p:cNvSpPr>
          <p:nvPr/>
        </p:nvSpPr>
        <p:spPr bwMode="auto">
          <a:xfrm rot="19656597">
            <a:off x="1662887" y="3378687"/>
            <a:ext cx="928460"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يجب</a:t>
            </a:r>
            <a:endParaRPr kumimoji="0" lang="en-US"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1" name="Text Box 25"/>
          <p:cNvSpPr txBox="1">
            <a:spLocks noChangeArrowheads="1"/>
          </p:cNvSpPr>
          <p:nvPr/>
        </p:nvSpPr>
        <p:spPr bwMode="auto">
          <a:xfrm rot="19656597">
            <a:off x="1414923" y="2479671"/>
            <a:ext cx="1398140"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القاضي</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5488"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5489" name="Text Box 2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5490"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p>
        </p:txBody>
      </p:sp>
      <p:sp>
        <p:nvSpPr>
          <p:cNvPr id="105491"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p>
        </p:txBody>
      </p:sp>
      <p:sp>
        <p:nvSpPr>
          <p:cNvPr id="18"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0-#ppt_w/2"/>
                                          </p:val>
                                        </p:tav>
                                        <p:tav tm="100000">
                                          <p:val>
                                            <p:strVal val="#ppt_x"/>
                                          </p:val>
                                        </p:tav>
                                      </p:tavLst>
                                    </p:anim>
                                    <p:anim calcmode="lin" valueType="num">
                                      <p:cBhvr additive="base">
                                        <p:cTn id="8" dur="500" fill="hold"/>
                                        <p:tgtEl>
                                          <p:spTgt spid="106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6511">
                                            <p:txEl>
                                              <p:pRg st="0" end="0"/>
                                            </p:txEl>
                                          </p:spTgt>
                                        </p:tgtEl>
                                        <p:attrNameLst>
                                          <p:attrName>style.visibility</p:attrName>
                                        </p:attrNameLst>
                                      </p:cBhvr>
                                      <p:to>
                                        <p:strVal val="visible"/>
                                      </p:to>
                                    </p:set>
                                    <p:animEffect transition="in" filter="fade">
                                      <p:cBhvr>
                                        <p:cTn id="13" dur="1000"/>
                                        <p:tgtEl>
                                          <p:spTgt spid="1065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510">
                                            <p:txEl>
                                              <p:pRg st="0" end="0"/>
                                            </p:txEl>
                                          </p:spTgt>
                                        </p:tgtEl>
                                        <p:attrNameLst>
                                          <p:attrName>style.visibility</p:attrName>
                                        </p:attrNameLst>
                                      </p:cBhvr>
                                      <p:to>
                                        <p:strVal val="visible"/>
                                      </p:to>
                                    </p:set>
                                    <p:animEffect transition="in" filter="fade">
                                      <p:cBhvr>
                                        <p:cTn id="18" dur="1000"/>
                                        <p:tgtEl>
                                          <p:spTgt spid="1065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6509">
                                            <p:txEl>
                                              <p:pRg st="0" end="0"/>
                                            </p:txEl>
                                          </p:spTgt>
                                        </p:tgtEl>
                                        <p:attrNameLst>
                                          <p:attrName>style.visibility</p:attrName>
                                        </p:attrNameLst>
                                      </p:cBhvr>
                                      <p:to>
                                        <p:strVal val="visible"/>
                                      </p:to>
                                    </p:set>
                                    <p:animEffect transition="in" filter="fade">
                                      <p:cBhvr>
                                        <p:cTn id="23" dur="1000"/>
                                        <p:tgtEl>
                                          <p:spTgt spid="106509">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08">
                                            <p:txEl>
                                              <p:pRg st="0" end="0"/>
                                            </p:txEl>
                                          </p:spTgt>
                                        </p:tgtEl>
                                        <p:attrNameLst>
                                          <p:attrName>style.visibility</p:attrName>
                                        </p:attrNameLst>
                                      </p:cBhvr>
                                      <p:to>
                                        <p:strVal val="visible"/>
                                      </p:to>
                                    </p:set>
                                    <p:animEffect transition="in" filter="fade">
                                      <p:cBhvr>
                                        <p:cTn id="28" dur="1000"/>
                                        <p:tgtEl>
                                          <p:spTgt spid="10650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06521"/>
                                        </p:tgtEl>
                                        <p:attrNameLst>
                                          <p:attrName>style.visibility</p:attrName>
                                        </p:attrNameLst>
                                      </p:cBhvr>
                                      <p:to>
                                        <p:strVal val="visible"/>
                                      </p:to>
                                    </p:set>
                                    <p:anim calcmode="lin" valueType="num">
                                      <p:cBhvr>
                                        <p:cTn id="33" dur="500" fill="hold"/>
                                        <p:tgtEl>
                                          <p:spTgt spid="106521"/>
                                        </p:tgtEl>
                                        <p:attrNameLst>
                                          <p:attrName>ppt_w</p:attrName>
                                        </p:attrNameLst>
                                      </p:cBhvr>
                                      <p:tavLst>
                                        <p:tav tm="0">
                                          <p:val>
                                            <p:fltVal val="0"/>
                                          </p:val>
                                        </p:tav>
                                        <p:tav tm="100000">
                                          <p:val>
                                            <p:strVal val="#ppt_w"/>
                                          </p:val>
                                        </p:tav>
                                      </p:tavLst>
                                    </p:anim>
                                    <p:anim calcmode="lin" valueType="num">
                                      <p:cBhvr>
                                        <p:cTn id="34" dur="500" fill="hold"/>
                                        <p:tgtEl>
                                          <p:spTgt spid="106521"/>
                                        </p:tgtEl>
                                        <p:attrNameLst>
                                          <p:attrName>ppt_h</p:attrName>
                                        </p:attrNameLst>
                                      </p:cBhvr>
                                      <p:tavLst>
                                        <p:tav tm="0">
                                          <p:val>
                                            <p:fltVal val="0"/>
                                          </p:val>
                                        </p:tav>
                                        <p:tav tm="100000">
                                          <p:val>
                                            <p:strVal val="#ppt_h"/>
                                          </p:val>
                                        </p:tav>
                                      </p:tavLst>
                                    </p:anim>
                                    <p:anim calcmode="lin" valueType="num">
                                      <p:cBhvr>
                                        <p:cTn id="35" dur="500" fill="hold"/>
                                        <p:tgtEl>
                                          <p:spTgt spid="106521"/>
                                        </p:tgtEl>
                                        <p:attrNameLst>
                                          <p:attrName>ppt_x</p:attrName>
                                        </p:attrNameLst>
                                      </p:cBhvr>
                                      <p:tavLst>
                                        <p:tav tm="0">
                                          <p:val>
                                            <p:fltVal val="0.5"/>
                                          </p:val>
                                        </p:tav>
                                        <p:tav tm="100000">
                                          <p:val>
                                            <p:strVal val="#ppt_x"/>
                                          </p:val>
                                        </p:tav>
                                      </p:tavLst>
                                    </p:anim>
                                    <p:anim calcmode="lin" valueType="num">
                                      <p:cBhvr>
                                        <p:cTn id="36" dur="500" fill="hold"/>
                                        <p:tgtEl>
                                          <p:spTgt spid="106521"/>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grpId="0" nodeType="clickEffect">
                                  <p:stCondLst>
                                    <p:cond delay="0"/>
                                  </p:stCondLst>
                                  <p:childTnLst>
                                    <p:set>
                                      <p:cBhvr>
                                        <p:cTn id="40" dur="1" fill="hold">
                                          <p:stCondLst>
                                            <p:cond delay="0"/>
                                          </p:stCondLst>
                                        </p:cTn>
                                        <p:tgtEl>
                                          <p:spTgt spid="106520"/>
                                        </p:tgtEl>
                                        <p:attrNameLst>
                                          <p:attrName>style.visibility</p:attrName>
                                        </p:attrNameLst>
                                      </p:cBhvr>
                                      <p:to>
                                        <p:strVal val="visible"/>
                                      </p:to>
                                    </p:set>
                                    <p:anim calcmode="lin" valueType="num">
                                      <p:cBhvr>
                                        <p:cTn id="41" dur="500" fill="hold"/>
                                        <p:tgtEl>
                                          <p:spTgt spid="106520"/>
                                        </p:tgtEl>
                                        <p:attrNameLst>
                                          <p:attrName>ppt_w</p:attrName>
                                        </p:attrNameLst>
                                      </p:cBhvr>
                                      <p:tavLst>
                                        <p:tav tm="0">
                                          <p:val>
                                            <p:fltVal val="0"/>
                                          </p:val>
                                        </p:tav>
                                        <p:tav tm="100000">
                                          <p:val>
                                            <p:strVal val="#ppt_w"/>
                                          </p:val>
                                        </p:tav>
                                      </p:tavLst>
                                    </p:anim>
                                    <p:anim calcmode="lin" valueType="num">
                                      <p:cBhvr>
                                        <p:cTn id="42" dur="500" fill="hold"/>
                                        <p:tgtEl>
                                          <p:spTgt spid="106520"/>
                                        </p:tgtEl>
                                        <p:attrNameLst>
                                          <p:attrName>ppt_h</p:attrName>
                                        </p:attrNameLst>
                                      </p:cBhvr>
                                      <p:tavLst>
                                        <p:tav tm="0">
                                          <p:val>
                                            <p:fltVal val="0"/>
                                          </p:val>
                                        </p:tav>
                                        <p:tav tm="100000">
                                          <p:val>
                                            <p:strVal val="#ppt_h"/>
                                          </p:val>
                                        </p:tav>
                                      </p:tavLst>
                                    </p:anim>
                                    <p:anim calcmode="lin" valueType="num">
                                      <p:cBhvr>
                                        <p:cTn id="43" dur="500" fill="hold"/>
                                        <p:tgtEl>
                                          <p:spTgt spid="106520"/>
                                        </p:tgtEl>
                                        <p:attrNameLst>
                                          <p:attrName>ppt_x</p:attrName>
                                        </p:attrNameLst>
                                      </p:cBhvr>
                                      <p:tavLst>
                                        <p:tav tm="0">
                                          <p:val>
                                            <p:fltVal val="0.5"/>
                                          </p:val>
                                        </p:tav>
                                        <p:tav tm="100000">
                                          <p:val>
                                            <p:strVal val="#ppt_x"/>
                                          </p:val>
                                        </p:tav>
                                      </p:tavLst>
                                    </p:anim>
                                    <p:anim calcmode="lin" valueType="num">
                                      <p:cBhvr>
                                        <p:cTn id="44" dur="500" fill="hold"/>
                                        <p:tgtEl>
                                          <p:spTgt spid="106520"/>
                                        </p:tgtEl>
                                        <p:attrNameLst>
                                          <p:attrName>ppt_y</p:attrName>
                                        </p:attrNameLst>
                                      </p:cBhvr>
                                      <p:tavLst>
                                        <p:tav tm="0">
                                          <p:val>
                                            <p:fltVal val="0.5"/>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528" fill="hold" grpId="0" nodeType="clickEffect">
                                  <p:stCondLst>
                                    <p:cond delay="0"/>
                                  </p:stCondLst>
                                  <p:childTnLst>
                                    <p:set>
                                      <p:cBhvr>
                                        <p:cTn id="48" dur="1" fill="hold">
                                          <p:stCondLst>
                                            <p:cond delay="0"/>
                                          </p:stCondLst>
                                        </p:cTn>
                                        <p:tgtEl>
                                          <p:spTgt spid="106519"/>
                                        </p:tgtEl>
                                        <p:attrNameLst>
                                          <p:attrName>style.visibility</p:attrName>
                                        </p:attrNameLst>
                                      </p:cBhvr>
                                      <p:to>
                                        <p:strVal val="visible"/>
                                      </p:to>
                                    </p:set>
                                    <p:anim calcmode="lin" valueType="num">
                                      <p:cBhvr>
                                        <p:cTn id="49" dur="500" fill="hold"/>
                                        <p:tgtEl>
                                          <p:spTgt spid="106519"/>
                                        </p:tgtEl>
                                        <p:attrNameLst>
                                          <p:attrName>ppt_w</p:attrName>
                                        </p:attrNameLst>
                                      </p:cBhvr>
                                      <p:tavLst>
                                        <p:tav tm="0">
                                          <p:val>
                                            <p:fltVal val="0"/>
                                          </p:val>
                                        </p:tav>
                                        <p:tav tm="100000">
                                          <p:val>
                                            <p:strVal val="#ppt_w"/>
                                          </p:val>
                                        </p:tav>
                                      </p:tavLst>
                                    </p:anim>
                                    <p:anim calcmode="lin" valueType="num">
                                      <p:cBhvr>
                                        <p:cTn id="50" dur="500" fill="hold"/>
                                        <p:tgtEl>
                                          <p:spTgt spid="106519"/>
                                        </p:tgtEl>
                                        <p:attrNameLst>
                                          <p:attrName>ppt_h</p:attrName>
                                        </p:attrNameLst>
                                      </p:cBhvr>
                                      <p:tavLst>
                                        <p:tav tm="0">
                                          <p:val>
                                            <p:fltVal val="0"/>
                                          </p:val>
                                        </p:tav>
                                        <p:tav tm="100000">
                                          <p:val>
                                            <p:strVal val="#ppt_h"/>
                                          </p:val>
                                        </p:tav>
                                      </p:tavLst>
                                    </p:anim>
                                    <p:anim calcmode="lin" valueType="num">
                                      <p:cBhvr>
                                        <p:cTn id="51" dur="500" fill="hold"/>
                                        <p:tgtEl>
                                          <p:spTgt spid="106519"/>
                                        </p:tgtEl>
                                        <p:attrNameLst>
                                          <p:attrName>ppt_x</p:attrName>
                                        </p:attrNameLst>
                                      </p:cBhvr>
                                      <p:tavLst>
                                        <p:tav tm="0">
                                          <p:val>
                                            <p:fltVal val="0.5"/>
                                          </p:val>
                                        </p:tav>
                                        <p:tav tm="100000">
                                          <p:val>
                                            <p:strVal val="#ppt_x"/>
                                          </p:val>
                                        </p:tav>
                                      </p:tavLst>
                                    </p:anim>
                                    <p:anim calcmode="lin" valueType="num">
                                      <p:cBhvr>
                                        <p:cTn id="52" dur="500" fill="hold"/>
                                        <p:tgtEl>
                                          <p:spTgt spid="106519"/>
                                        </p:tgtEl>
                                        <p:attrNameLst>
                                          <p:attrName>ppt_y</p:attrName>
                                        </p:attrNameLst>
                                      </p:cBhvr>
                                      <p:tavLst>
                                        <p:tav tm="0">
                                          <p:val>
                                            <p:fltVal val="0.5"/>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528" fill="hold" grpId="0" nodeType="clickEffect">
                                  <p:stCondLst>
                                    <p:cond delay="0"/>
                                  </p:stCondLst>
                                  <p:childTnLst>
                                    <p:set>
                                      <p:cBhvr>
                                        <p:cTn id="56" dur="1" fill="hold">
                                          <p:stCondLst>
                                            <p:cond delay="0"/>
                                          </p:stCondLst>
                                        </p:cTn>
                                        <p:tgtEl>
                                          <p:spTgt spid="106518"/>
                                        </p:tgtEl>
                                        <p:attrNameLst>
                                          <p:attrName>style.visibility</p:attrName>
                                        </p:attrNameLst>
                                      </p:cBhvr>
                                      <p:to>
                                        <p:strVal val="visible"/>
                                      </p:to>
                                    </p:set>
                                    <p:anim calcmode="lin" valueType="num">
                                      <p:cBhvr>
                                        <p:cTn id="57" dur="500" fill="hold"/>
                                        <p:tgtEl>
                                          <p:spTgt spid="106518"/>
                                        </p:tgtEl>
                                        <p:attrNameLst>
                                          <p:attrName>ppt_w</p:attrName>
                                        </p:attrNameLst>
                                      </p:cBhvr>
                                      <p:tavLst>
                                        <p:tav tm="0">
                                          <p:val>
                                            <p:fltVal val="0"/>
                                          </p:val>
                                        </p:tav>
                                        <p:tav tm="100000">
                                          <p:val>
                                            <p:strVal val="#ppt_w"/>
                                          </p:val>
                                        </p:tav>
                                      </p:tavLst>
                                    </p:anim>
                                    <p:anim calcmode="lin" valueType="num">
                                      <p:cBhvr>
                                        <p:cTn id="58" dur="500" fill="hold"/>
                                        <p:tgtEl>
                                          <p:spTgt spid="106518"/>
                                        </p:tgtEl>
                                        <p:attrNameLst>
                                          <p:attrName>ppt_h</p:attrName>
                                        </p:attrNameLst>
                                      </p:cBhvr>
                                      <p:tavLst>
                                        <p:tav tm="0">
                                          <p:val>
                                            <p:fltVal val="0"/>
                                          </p:val>
                                        </p:tav>
                                        <p:tav tm="100000">
                                          <p:val>
                                            <p:strVal val="#ppt_h"/>
                                          </p:val>
                                        </p:tav>
                                      </p:tavLst>
                                    </p:anim>
                                    <p:anim calcmode="lin" valueType="num">
                                      <p:cBhvr>
                                        <p:cTn id="59" dur="500" fill="hold"/>
                                        <p:tgtEl>
                                          <p:spTgt spid="106518"/>
                                        </p:tgtEl>
                                        <p:attrNameLst>
                                          <p:attrName>ppt_x</p:attrName>
                                        </p:attrNameLst>
                                      </p:cBhvr>
                                      <p:tavLst>
                                        <p:tav tm="0">
                                          <p:val>
                                            <p:fltVal val="0.5"/>
                                          </p:val>
                                        </p:tav>
                                        <p:tav tm="100000">
                                          <p:val>
                                            <p:strVal val="#ppt_x"/>
                                          </p:val>
                                        </p:tav>
                                      </p:tavLst>
                                    </p:anim>
                                    <p:anim calcmode="lin" valueType="num">
                                      <p:cBhvr>
                                        <p:cTn id="60" dur="500" fill="hold"/>
                                        <p:tgtEl>
                                          <p:spTgt spid="106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build="p" autoUpdateAnimBg="0"/>
      <p:bldP spid="106509" grpId="0" build="p" autoUpdateAnimBg="0"/>
      <p:bldP spid="106510" grpId="0" build="p" autoUpdateAnimBg="0"/>
      <p:bldP spid="106511" grpId="0" build="p" autoUpdateAnimBg="0"/>
      <p:bldP spid="106498" grpId="0" animBg="1" autoUpdateAnimBg="0"/>
      <p:bldP spid="106518" grpId="0" autoUpdateAnimBg="0"/>
      <p:bldP spid="106519" grpId="0" autoUpdateAnimBg="0"/>
      <p:bldP spid="106520" grpId="0" autoUpdateAnimBg="0"/>
      <p:bldP spid="106521"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7891" name="Line 3"/>
          <p:cNvSpPr>
            <a:spLocks noChangeShapeType="1"/>
          </p:cNvSpPr>
          <p:nvPr/>
        </p:nvSpPr>
        <p:spPr bwMode="auto">
          <a:xfrm>
            <a:off x="889000" y="8509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7892" name="Rectangle 4"/>
          <p:cNvSpPr>
            <a:spLocks noChangeArrowheads="1"/>
          </p:cNvSpPr>
          <p:nvPr/>
        </p:nvSpPr>
        <p:spPr bwMode="auto">
          <a:xfrm>
            <a:off x="2266950" y="958850"/>
            <a:ext cx="3792656" cy="5168081"/>
          </a:xfrm>
          <a:prstGeom prst="rect">
            <a:avLst/>
          </a:prstGeom>
          <a:noFill/>
          <a:ln w="12700">
            <a:noFill/>
            <a:miter lim="800000"/>
            <a:headEnd/>
            <a:tailEnd/>
          </a:ln>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6FE0A"/>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7524"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7525"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6" name="Text Box 10"/>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7" name="Text Box 11"/>
          <p:cNvSpPr txBox="1">
            <a:spLocks noChangeArrowheads="1"/>
          </p:cNvSpPr>
          <p:nvPr/>
        </p:nvSpPr>
        <p:spPr bwMode="auto">
          <a:xfrm>
            <a:off x="8085138" y="6510338"/>
            <a:ext cx="328612"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51</a:t>
            </a:r>
          </a:p>
        </p:txBody>
      </p:sp>
      <p:sp>
        <p:nvSpPr>
          <p:cNvPr id="107528" name="Text Box 12"/>
          <p:cNvSpPr txBox="1">
            <a:spLocks noChangeArrowheads="1"/>
          </p:cNvSpPr>
          <p:nvPr/>
        </p:nvSpPr>
        <p:spPr bwMode="auto">
          <a:xfrm>
            <a:off x="8740775"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12"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box(out)">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box(out)">
                                      <p:cBhvr>
                                        <p:cTn id="12" dur="5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box(out)">
                                      <p:cBhvr>
                                        <p:cTn id="17" dur="500"/>
                                        <p:tgtEl>
                                          <p:spTgt spid="378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box(out)">
                                      <p:cBhvr>
                                        <p:cTn id="22" dur="500"/>
                                        <p:tgtEl>
                                          <p:spTgt spid="378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box(out)">
                                      <p:cBhvr>
                                        <p:cTn id="27" dur="500"/>
                                        <p:tgtEl>
                                          <p:spTgt spid="37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846168" y="3119277"/>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13626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18"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19"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0969" name="Rectangle 9"/>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0970" name="Line 10"/>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2"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11625"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26" name="Text Box 30"/>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a:t>
            </a:r>
          </a:p>
        </p:txBody>
      </p:sp>
      <p:sp>
        <p:nvSpPr>
          <p:cNvPr id="111627"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0"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1"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2"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3"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4"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5"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ctrTitle"/>
          </p:nvPr>
        </p:nvSpPr>
        <p:spPr>
          <a:xfrm>
            <a:off x="3068638" y="1300163"/>
            <a:ext cx="5553892" cy="2490425"/>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kern="1200" dirty="0">
                <a:solidFill>
                  <a:srgbClr val="51DC00"/>
                </a:solidFill>
                <a:ea typeface="+mn-ea"/>
                <a:cs typeface="Arial" panose="020B0604020202020204" pitchFamily="34" charset="0"/>
              </a:rPr>
              <a:t>A R C</a:t>
            </a:r>
          </a:p>
        </p:txBody>
      </p:sp>
      <p:sp>
        <p:nvSpPr>
          <p:cNvPr id="23"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Freeform 11"/>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3"/>
          <p:cNvSpPr txBox="1">
            <a:spLocks noChangeArrowheads="1"/>
          </p:cNvSpPr>
          <p:nvPr/>
        </p:nvSpPr>
        <p:spPr bwMode="auto">
          <a:xfrm>
            <a:off x="2528816" y="1930401"/>
            <a:ext cx="4800239"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LB"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a:t>
            </a:r>
            <a:r>
              <a:rPr kumimoji="0" lang="ar-JO"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لفوضى</a:t>
            </a:r>
            <a:endParaRPr kumimoji="0" lang="ar-LB"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الملكية</a:t>
            </a: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السبي</a:t>
            </a:r>
            <a:endParaRPr kumimoji="0" lang="en-US" sz="6600" b="1"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8914" name="Rectangle 2"/>
          <p:cNvSpPr>
            <a:spLocks noGrp="1" noChangeArrowheads="1"/>
          </p:cNvSpPr>
          <p:nvPr>
            <p:ph type="ctrTitle"/>
          </p:nvPr>
        </p:nvSpPr>
        <p:spPr bwMode="auto">
          <a:xfrm>
            <a:off x="679450" y="685796"/>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ea typeface="ＭＳ Ｐゴシック" charset="0"/>
                <a:cs typeface="Arial" panose="020B0604020202020204" pitchFamily="34" charset="0"/>
              </a:rPr>
              <a:t>الم</a:t>
            </a:r>
            <a:r>
              <a:rPr lang="ar-LB" sz="4800" dirty="0" err="1">
                <a:solidFill>
                  <a:srgbClr val="FAFD00"/>
                </a:solidFill>
                <a:ea typeface="ＭＳ Ｐゴシック" charset="0"/>
                <a:cs typeface="Arial" panose="020B0604020202020204" pitchFamily="34" charset="0"/>
              </a:rPr>
              <a:t>جتمعات</a:t>
            </a:r>
            <a:r>
              <a:rPr lang="ar-JO" sz="4800" dirty="0">
                <a:solidFill>
                  <a:srgbClr val="FAFD00"/>
                </a:solidFill>
                <a:ea typeface="ＭＳ Ｐゴシック" charset="0"/>
                <a:cs typeface="Arial" panose="020B0604020202020204" pitchFamily="34" charset="0"/>
              </a:rPr>
              <a:t> الثلاثة هي :</a:t>
            </a:r>
            <a:endParaRPr lang="en-US" sz="4800" dirty="0">
              <a:solidFill>
                <a:srgbClr val="FAFD00"/>
              </a:solidFill>
              <a:ea typeface="ＭＳ Ｐゴシック" charset="0"/>
              <a:cs typeface="Arial" panose="020B0604020202020204" pitchFamily="34" charset="0"/>
            </a:endParaRP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8919" name="Rectangle 7"/>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8920" name="Line 8"/>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3671"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3672"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673"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674" name="Text Box 19"/>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a:t>
            </a:r>
          </a:p>
        </p:txBody>
      </p:sp>
      <p:sp>
        <p:nvSpPr>
          <p:cNvPr id="113675"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3012"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5"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6"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7" name="Text Box 13"/>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p>
        </p:txBody>
      </p:sp>
      <p:sp>
        <p:nvSpPr>
          <p:cNvPr id="9" name="Rectangle 2"/>
          <p:cNvSpPr txBox="1">
            <a:spLocks noChangeArrowheads="1"/>
          </p:cNvSpPr>
          <p:nvPr/>
        </p:nvSpPr>
        <p:spPr bwMode="auto">
          <a:xfrm>
            <a:off x="673122" y="250825"/>
            <a:ext cx="7772400" cy="6219825"/>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45000"/>
              </a:lnSpc>
              <a:spcBef>
                <a:spcPct val="0"/>
              </a:spcBef>
              <a:spcAft>
                <a:spcPct val="0"/>
              </a:spcAft>
              <a:buClrTx/>
              <a:buSzTx/>
              <a:buFontTx/>
              <a:buNone/>
              <a:tabLst/>
              <a:defRPr/>
            </a:pPr>
            <a:br>
              <a:rPr kumimoji="0" lang="en-US" sz="4400" b="1"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48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إبراهيم</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موسى</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يشوع</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الفوضى</a:t>
            </a: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الملكية</a:t>
            </a: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السبي</a:t>
            </a:r>
            <a: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45062" name="Line 6"/>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5063" name="Rectangle 7"/>
          <p:cNvSpPr>
            <a:spLocks noChangeArrowheads="1"/>
          </p:cNvSpPr>
          <p:nvPr/>
        </p:nvSpPr>
        <p:spPr bwMode="auto">
          <a:xfrm>
            <a:off x="3363913" y="508000"/>
            <a:ext cx="2737084"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LB"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مــراجــعــة</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7765" name="Freeform 10"/>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nvGrpSpPr>
          <p:cNvPr id="2" name="Group 24"/>
          <p:cNvGrpSpPr>
            <a:grpSpLocks/>
          </p:cNvGrpSpPr>
          <p:nvPr/>
        </p:nvGrpSpPr>
        <p:grpSpPr bwMode="auto">
          <a:xfrm>
            <a:off x="5104644" y="3162482"/>
            <a:ext cx="1126266" cy="962025"/>
            <a:chOff x="2173" y="1989"/>
            <a:chExt cx="710" cy="606"/>
          </a:xfrm>
        </p:grpSpPr>
        <p:sp>
          <p:nvSpPr>
            <p:cNvPr id="45078" name="AutoShape 22"/>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5079" name="AutoShape 23"/>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117767" name="Text Box 25"/>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rPr>
              <a:t> </a:t>
            </a:r>
          </a:p>
        </p:txBody>
      </p:sp>
      <p:sp>
        <p:nvSpPr>
          <p:cNvPr id="117768" name="Text Box 2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7769" name="Text Box 29"/>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56</a:t>
            </a:r>
          </a:p>
        </p:txBody>
      </p:sp>
      <p:sp>
        <p:nvSpPr>
          <p:cNvPr id="117770" name="Text Box 30"/>
          <p:cNvSpPr txBox="1">
            <a:spLocks noChangeArrowheads="1"/>
          </p:cNvSpPr>
          <p:nvPr/>
        </p:nvSpPr>
        <p:spPr bwMode="auto">
          <a:xfrm>
            <a:off x="87471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p>
        </p:txBody>
      </p:sp>
      <p:grpSp>
        <p:nvGrpSpPr>
          <p:cNvPr id="4" name="Group 34"/>
          <p:cNvGrpSpPr>
            <a:grpSpLocks/>
          </p:cNvGrpSpPr>
          <p:nvPr/>
        </p:nvGrpSpPr>
        <p:grpSpPr bwMode="auto">
          <a:xfrm>
            <a:off x="2616593" y="271189"/>
            <a:ext cx="3491622" cy="6248482"/>
            <a:chOff x="-1204" y="-508"/>
            <a:chExt cx="2918" cy="4904"/>
          </a:xfrm>
        </p:grpSpPr>
        <p:sp>
          <p:nvSpPr>
            <p:cNvPr id="45091" name="Text Box 35"/>
            <p:cNvSpPr txBox="1">
              <a:spLocks noChangeArrowheads="1"/>
            </p:cNvSpPr>
            <p:nvPr/>
          </p:nvSpPr>
          <p:spPr bwMode="auto">
            <a:xfrm>
              <a:off x="-1204" y="-508"/>
              <a:ext cx="2918" cy="4904"/>
            </a:xfrm>
            <a:prstGeom prst="rect">
              <a:avLst/>
            </a:prstGeom>
            <a:noFill/>
            <a:ln w="12700">
              <a:noFill/>
              <a:miter lim="800000"/>
              <a:headEnd/>
              <a:tailEnd/>
            </a:ln>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7</a:t>
              </a:r>
            </a:p>
          </p:txBody>
        </p:sp>
        <p:sp>
          <p:nvSpPr>
            <p:cNvPr id="45092" name="Rectangle 36"/>
            <p:cNvSpPr>
              <a:spLocks noChangeArrowheads="1"/>
            </p:cNvSpPr>
            <p:nvPr/>
          </p:nvSpPr>
          <p:spPr bwMode="auto">
            <a:xfrm>
              <a:off x="-126" y="1771"/>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23" name="Rectangle 22"/>
          <p:cNvSpPr/>
          <p:nvPr/>
        </p:nvSpPr>
        <p:spPr>
          <a:xfrm>
            <a:off x="1189919" y="1509187"/>
            <a:ext cx="6758901" cy="1785104"/>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خ</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1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7</a:t>
            </a:r>
            <a:r>
              <a:rPr kumimoji="0" lang="ar-LB" sz="11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cs typeface="Arial" panose="020B0604020202020204" pitchFamily="34"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ص</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ي</a:t>
            </a:r>
            <a:endParaRPr kumimoji="0" lang="en-US"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endParaRPr>
          </a:p>
        </p:txBody>
      </p:sp>
      <p:sp>
        <p:nvSpPr>
          <p:cNvPr id="24" name="Rectangle 23"/>
          <p:cNvSpPr/>
          <p:nvPr/>
        </p:nvSpPr>
        <p:spPr>
          <a:xfrm>
            <a:off x="661023" y="3809291"/>
            <a:ext cx="7987458" cy="1785104"/>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خ</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1000" b="1" u="none" strike="noStrike" kern="1200" cap="none" spc="0" normalizeH="0" baseline="0" noProof="0" dirty="0">
                <a:ln w="0"/>
                <a:solidFill>
                  <a:srgbClr val="F27645"/>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4</a:t>
            </a:r>
            <a:r>
              <a:rPr kumimoji="0" lang="ar-LB" sz="11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 </a:t>
            </a:r>
            <a:r>
              <a:rPr kumimoji="0" lang="ar-LB" sz="11000" b="1" u="none" strike="noStrike" kern="1200" cap="none" spc="0" normalizeH="0" baseline="0" noProof="0" dirty="0">
                <a:ln w="0"/>
                <a:solidFill>
                  <a:srgbClr val="1FCC16"/>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3</a:t>
            </a:r>
            <a:r>
              <a:rPr kumimoji="0" lang="ar-LB" sz="11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cs typeface="Arial" panose="020B0604020202020204" pitchFamily="34"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ص</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ي</a:t>
            </a:r>
            <a:endParaRPr kumimoji="0" lang="en-US"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52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par>
                                <p:cTn id="24" presetID="55"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0.70"/>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7108"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9811"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9812" name="Text Box 8"/>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19813" name="Text Box 12"/>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a:t>
            </a:r>
          </a:p>
        </p:txBody>
      </p:sp>
      <p:sp>
        <p:nvSpPr>
          <p:cNvPr id="9" name="Rectangle 2"/>
          <p:cNvSpPr txBox="1">
            <a:spLocks noChangeArrowheads="1"/>
          </p:cNvSpPr>
          <p:nvPr/>
        </p:nvSpPr>
        <p:spPr bwMode="auto">
          <a:xfrm>
            <a:off x="1598613" y="234950"/>
            <a:ext cx="7196137" cy="6288088"/>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60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FFD34A">
                    <a:lumMod val="20000"/>
                    <a:lumOff val="80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شخصيات</a:t>
            </a:r>
            <a:br>
              <a:rPr kumimoji="0" lang="en-US" sz="6000" b="1" u="none" strike="noStrike" kern="1200" cap="none" spc="0" normalizeH="0" baseline="0" noProof="0" dirty="0">
                <a:ln>
                  <a:noFill/>
                </a:ln>
                <a:solidFill>
                  <a:srgbClr val="FFD34A">
                    <a:lumMod val="20000"/>
                    <a:lumOff val="80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مجتمعات</a:t>
            </a:r>
            <a:br>
              <a:rPr kumimoji="0" lang="en-US" sz="6000" b="1"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br>
              <a:rPr kumimoji="0" lang="en-US"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LB"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8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8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2208213" y="550863"/>
            <a:ext cx="4087812"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3600" b="1"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endParaRPr>
          </a:p>
        </p:txBody>
      </p:sp>
      <p:sp>
        <p:nvSpPr>
          <p:cNvPr id="49156" name="Rectangle 4"/>
          <p:cNvSpPr>
            <a:spLocks noChangeArrowheads="1"/>
          </p:cNvSpPr>
          <p:nvPr/>
        </p:nvSpPr>
        <p:spPr bwMode="auto">
          <a:xfrm>
            <a:off x="2411413" y="1087438"/>
            <a:ext cx="41021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7" name="Rectangle 5"/>
          <p:cNvSpPr>
            <a:spLocks noChangeArrowheads="1"/>
          </p:cNvSpPr>
          <p:nvPr/>
        </p:nvSpPr>
        <p:spPr bwMode="auto">
          <a:xfrm>
            <a:off x="2606675" y="1641475"/>
            <a:ext cx="33147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يوسف</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8" name="Rectangle 6"/>
          <p:cNvSpPr>
            <a:spLocks noChangeArrowheads="1"/>
          </p:cNvSpPr>
          <p:nvPr/>
        </p:nvSpPr>
        <p:spPr bwMode="auto">
          <a:xfrm>
            <a:off x="2957513" y="2197100"/>
            <a:ext cx="3225800"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موسى</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9" name="Rectangle 7"/>
          <p:cNvSpPr>
            <a:spLocks noChangeArrowheads="1"/>
          </p:cNvSpPr>
          <p:nvPr/>
        </p:nvSpPr>
        <p:spPr bwMode="auto">
          <a:xfrm>
            <a:off x="3108325" y="2744788"/>
            <a:ext cx="3368675"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يشوع</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60" name="Rectangle 8"/>
          <p:cNvSpPr>
            <a:spLocks noChangeArrowheads="1"/>
          </p:cNvSpPr>
          <p:nvPr/>
        </p:nvSpPr>
        <p:spPr bwMode="auto">
          <a:xfrm>
            <a:off x="3373438" y="3298825"/>
            <a:ext cx="3970337"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1" name="Rectangle 9"/>
          <p:cNvSpPr>
            <a:spLocks noChangeArrowheads="1"/>
          </p:cNvSpPr>
          <p:nvPr/>
        </p:nvSpPr>
        <p:spPr bwMode="auto">
          <a:xfrm>
            <a:off x="3579813" y="3852863"/>
            <a:ext cx="37084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2" name="Rectangle 10"/>
          <p:cNvSpPr>
            <a:spLocks noChangeArrowheads="1"/>
          </p:cNvSpPr>
          <p:nvPr/>
        </p:nvSpPr>
        <p:spPr bwMode="auto">
          <a:xfrm>
            <a:off x="3783013" y="4406900"/>
            <a:ext cx="41275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السبي</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3" name="Rectangle 11"/>
          <p:cNvSpPr>
            <a:spLocks noChangeArrowheads="1"/>
          </p:cNvSpPr>
          <p:nvPr/>
        </p:nvSpPr>
        <p:spPr bwMode="auto">
          <a:xfrm>
            <a:off x="4040188" y="4960938"/>
            <a:ext cx="3513137"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6FE0A"/>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الصمت</a:t>
            </a:r>
            <a:endParaRPr kumimoji="0" lang="en-US" sz="3600" b="1" u="none" strike="noStrike" kern="1200" cap="none" spc="0" normalizeH="0" baseline="0" noProof="0" dirty="0">
              <a:ln>
                <a:noFill/>
              </a:ln>
              <a:solidFill>
                <a:srgbClr val="F6FE0A"/>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9164" name="Rectangle 12"/>
          <p:cNvSpPr>
            <a:spLocks noChangeArrowheads="1"/>
          </p:cNvSpPr>
          <p:nvPr/>
        </p:nvSpPr>
        <p:spPr bwMode="auto">
          <a:xfrm>
            <a:off x="4348163" y="5514975"/>
            <a:ext cx="3321050"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يسوع</a:t>
            </a:r>
            <a:endParaRPr kumimoji="0" lang="en-US" sz="3600" b="1" u="none" strike="noStrike" kern="1200" cap="none" spc="0" normalizeH="0" baseline="0" noProof="0" dirty="0">
              <a:ln>
                <a:noFill/>
              </a:ln>
              <a:solidFill>
                <a:srgbClr val="FFF6DB"/>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9165" name="Rectangle 1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9166" name="Line 1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1869" name="Freeform 1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1870" name="Text Box 20"/>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71" name="Text Box 21"/>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72" name="Text Box 22"/>
          <p:cNvSpPr txBox="1">
            <a:spLocks noChangeArrowheads="1"/>
          </p:cNvSpPr>
          <p:nvPr/>
        </p:nvSpPr>
        <p:spPr bwMode="auto">
          <a:xfrm>
            <a:off x="8085138" y="651668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a:t>
            </a:r>
          </a:p>
        </p:txBody>
      </p:sp>
      <p:sp>
        <p:nvSpPr>
          <p:cNvPr id="121873" name="Text Box 23"/>
          <p:cNvSpPr txBox="1">
            <a:spLocks noChangeArrowheads="1"/>
          </p:cNvSpPr>
          <p:nvPr/>
        </p:nvSpPr>
        <p:spPr bwMode="auto">
          <a:xfrm>
            <a:off x="874077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2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2"/>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ar-JO" sz="4000" dirty="0">
                <a:solidFill>
                  <a:schemeClr val="tx1"/>
                </a:solidFill>
                <a:effectLst>
                  <a:glow rad="266700">
                    <a:schemeClr val="bg1">
                      <a:alpha val="75000"/>
                    </a:schemeClr>
                  </a:glow>
                </a:effectLst>
                <a:cs typeface="Arial" panose="020B0604020202020204" pitchFamily="34" charset="0"/>
              </a:rPr>
              <a:t>مدرسة المجتمع الدولية</a:t>
            </a:r>
            <a:br>
              <a:rPr lang="ar-JO" sz="4000" dirty="0">
                <a:solidFill>
                  <a:schemeClr val="tx1"/>
                </a:solidFill>
                <a:effectLst>
                  <a:glow rad="266700">
                    <a:schemeClr val="bg1">
                      <a:alpha val="75000"/>
                    </a:schemeClr>
                  </a:glow>
                </a:effectLst>
                <a:cs typeface="Arial" panose="020B0604020202020204" pitchFamily="34" charset="0"/>
              </a:rPr>
            </a:br>
            <a:r>
              <a:rPr lang="en-US" sz="4000" dirty="0">
                <a:solidFill>
                  <a:schemeClr val="tx1"/>
                </a:solidFill>
                <a:effectLst>
                  <a:glow rad="266700">
                    <a:schemeClr val="bg1">
                      <a:alpha val="75000"/>
                    </a:schemeClr>
                  </a:glow>
                </a:effectLst>
                <a:cs typeface="Arial" panose="020B0604020202020204" pitchFamily="34" charset="0"/>
              </a:rPr>
              <a:t>(</a:t>
            </a:r>
            <a:r>
              <a:rPr lang="ar-JO" sz="4000" dirty="0">
                <a:solidFill>
                  <a:schemeClr val="tx1"/>
                </a:solidFill>
                <a:effectLst>
                  <a:glow rad="266700">
                    <a:schemeClr val="bg1">
                      <a:alpha val="75000"/>
                    </a:schemeClr>
                  </a:glow>
                </a:effectLst>
                <a:cs typeface="Arial" panose="020B0604020202020204" pitchFamily="34" charset="0"/>
              </a:rPr>
              <a:t>تأسست عام 1993</a:t>
            </a:r>
            <a:r>
              <a:rPr lang="en-US" sz="4000" dirty="0">
                <a:solidFill>
                  <a:schemeClr val="tx1"/>
                </a:solidFill>
                <a:effectLst>
                  <a:glow rad="266700">
                    <a:schemeClr val="bg1">
                      <a:alpha val="75000"/>
                    </a:schemeClr>
                  </a:glow>
                </a:effectLst>
                <a:cs typeface="Arial" panose="020B0604020202020204" pitchFamily="34" charset="0"/>
              </a:rPr>
              <a:t>)</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8"/>
            <a:ext cx="9144000" cy="2403257"/>
          </a:xfrm>
          <a:prstGeom prst="rect">
            <a:avLst/>
          </a:prstGeom>
        </p:spPr>
      </p:pic>
      <p:pic>
        <p:nvPicPr>
          <p:cNvPr id="7" name="Picture 6"/>
          <p:cNvPicPr>
            <a:picLocks noChangeAspect="1"/>
          </p:cNvPicPr>
          <p:nvPr/>
        </p:nvPicPr>
        <p:blipFill>
          <a:blip r:embed="rId4"/>
          <a:stretch>
            <a:fillRect/>
          </a:stretch>
        </p:blipFill>
        <p:spPr>
          <a:xfrm>
            <a:off x="179512" y="2564905"/>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92343371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Freeform 3"/>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pic>
        <p:nvPicPr>
          <p:cNvPr id="2263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4999" t="10115" r="12968" b="11848"/>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5669" y="1428750"/>
            <a:ext cx="2195482" cy="1709738"/>
            <a:chOff x="1512" y="1397"/>
            <a:chExt cx="2748" cy="2267"/>
          </a:xfrm>
        </p:grpSpPr>
        <p:sp>
          <p:nvSpPr>
            <p:cNvPr id="123977"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1" name="Rectangle 7"/>
            <p:cNvSpPr>
              <a:spLocks noChangeArrowheads="1"/>
            </p:cNvSpPr>
            <p:nvPr/>
          </p:nvSpPr>
          <p:spPr bwMode="auto">
            <a:xfrm>
              <a:off x="1628" y="1433"/>
              <a:ext cx="660"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9"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0"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1"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5" name="Rectangle 11"/>
            <p:cNvSpPr>
              <a:spLocks noChangeArrowheads="1"/>
            </p:cNvSpPr>
            <p:nvPr/>
          </p:nvSpPr>
          <p:spPr bwMode="auto">
            <a:xfrm>
              <a:off x="1731" y="1399"/>
              <a:ext cx="28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83"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4"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5"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9" name="Rectangle 15"/>
            <p:cNvSpPr>
              <a:spLocks noChangeArrowheads="1"/>
            </p:cNvSpPr>
            <p:nvPr/>
          </p:nvSpPr>
          <p:spPr bwMode="auto">
            <a:xfrm>
              <a:off x="1771" y="1605"/>
              <a:ext cx="660"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87"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8"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9"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23" name="Rectangle 19"/>
            <p:cNvSpPr>
              <a:spLocks noChangeArrowheads="1"/>
            </p:cNvSpPr>
            <p:nvPr/>
          </p:nvSpPr>
          <p:spPr bwMode="auto">
            <a:xfrm>
              <a:off x="1867" y="1563"/>
              <a:ext cx="28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1"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2"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3"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27" name="Rectangle 23"/>
            <p:cNvSpPr>
              <a:spLocks noChangeArrowheads="1"/>
            </p:cNvSpPr>
            <p:nvPr/>
          </p:nvSpPr>
          <p:spPr bwMode="auto">
            <a:xfrm>
              <a:off x="1912" y="1765"/>
              <a:ext cx="660"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5"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6"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7"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31" name="Rectangle 27"/>
            <p:cNvSpPr>
              <a:spLocks noChangeArrowheads="1"/>
            </p:cNvSpPr>
            <p:nvPr/>
          </p:nvSpPr>
          <p:spPr bwMode="auto">
            <a:xfrm>
              <a:off x="2010" y="1736"/>
              <a:ext cx="26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يوسف</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9"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0"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1"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2"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3"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37" name="Rectangle 33"/>
            <p:cNvSpPr>
              <a:spLocks noChangeArrowheads="1"/>
            </p:cNvSpPr>
            <p:nvPr/>
          </p:nvSpPr>
          <p:spPr bwMode="auto">
            <a:xfrm>
              <a:off x="2203" y="1894"/>
              <a:ext cx="26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موسى</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05"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6"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7"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8"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9"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43" name="Rectangle 39"/>
            <p:cNvSpPr>
              <a:spLocks noChangeArrowheads="1"/>
            </p:cNvSpPr>
            <p:nvPr/>
          </p:nvSpPr>
          <p:spPr bwMode="auto">
            <a:xfrm>
              <a:off x="2340" y="2071"/>
              <a:ext cx="24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يشوع</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11"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2"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3"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4"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48" name="Rectangle 44"/>
            <p:cNvSpPr>
              <a:spLocks noChangeArrowheads="1"/>
            </p:cNvSpPr>
            <p:nvPr/>
          </p:nvSpPr>
          <p:spPr bwMode="auto">
            <a:xfrm>
              <a:off x="2431" y="2235"/>
              <a:ext cx="32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16"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7"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8"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9"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53" name="Rectangle 49"/>
            <p:cNvSpPr>
              <a:spLocks noChangeArrowheads="1"/>
            </p:cNvSpPr>
            <p:nvPr/>
          </p:nvSpPr>
          <p:spPr bwMode="auto">
            <a:xfrm>
              <a:off x="2616" y="2416"/>
              <a:ext cx="27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21"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2"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3"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4"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58" name="Rectangle 54"/>
            <p:cNvSpPr>
              <a:spLocks noChangeArrowheads="1"/>
            </p:cNvSpPr>
            <p:nvPr/>
          </p:nvSpPr>
          <p:spPr bwMode="auto">
            <a:xfrm>
              <a:off x="2757" y="2590"/>
              <a:ext cx="24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السبي</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26"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7"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8"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9"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0"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64" name="Rectangle 60"/>
            <p:cNvSpPr>
              <a:spLocks noChangeArrowheads="1"/>
            </p:cNvSpPr>
            <p:nvPr/>
          </p:nvSpPr>
          <p:spPr bwMode="auto">
            <a:xfrm>
              <a:off x="2908" y="2778"/>
              <a:ext cx="29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الصمت</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32"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3"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4"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5"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6"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124037" name="Group 66"/>
            <p:cNvGrpSpPr>
              <a:grpSpLocks/>
            </p:cNvGrpSpPr>
            <p:nvPr/>
          </p:nvGrpSpPr>
          <p:grpSpPr bwMode="auto">
            <a:xfrm>
              <a:off x="3014" y="2963"/>
              <a:ext cx="399" cy="176"/>
              <a:chOff x="3102" y="3099"/>
              <a:chExt cx="399" cy="176"/>
            </a:xfrm>
          </p:grpSpPr>
          <p:sp>
            <p:nvSpPr>
              <p:cNvPr id="226371" name="Rectangle 67"/>
              <p:cNvSpPr>
                <a:spLocks noChangeArrowheads="1"/>
              </p:cNvSpPr>
              <p:nvPr/>
            </p:nvSpPr>
            <p:spPr bwMode="auto">
              <a:xfrm>
                <a:off x="3102" y="3112"/>
                <a:ext cx="108"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   </a:t>
                </a:r>
                <a:endParaRPr kumimoji="0" lang="en-US" sz="8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372" name="Rectangle 68"/>
              <p:cNvSpPr>
                <a:spLocks noChangeArrowheads="1"/>
              </p:cNvSpPr>
              <p:nvPr/>
            </p:nvSpPr>
            <p:spPr bwMode="auto">
              <a:xfrm>
                <a:off x="3260" y="3099"/>
                <a:ext cx="24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114FFB">
                        <a:lumMod val="75000"/>
                      </a:srgbClr>
                    </a:solidFill>
                    <a:effectLst/>
                    <a:uLnTx/>
                    <a:uFillTx/>
                    <a:latin typeface="Arial" panose="020B0604020202020204" pitchFamily="34" charset="0"/>
                    <a:ea typeface="ＭＳ Ｐゴシック" charset="0"/>
                    <a:cs typeface="Arial" panose="020B0604020202020204" pitchFamily="34" charset="0"/>
                  </a:rPr>
                  <a:t>يسوع</a:t>
                </a:r>
                <a:endParaRPr kumimoji="0" lang="en-US" sz="1000" b="1" u="none" strike="noStrike" kern="1200" cap="none" spc="0" normalizeH="0" baseline="0" noProof="0" dirty="0">
                  <a:ln>
                    <a:noFill/>
                  </a:ln>
                  <a:solidFill>
                    <a:srgbClr val="114FFB">
                      <a:lumMod val="75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4038"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9"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72"/>
          <p:cNvGrpSpPr>
            <a:grpSpLocks/>
          </p:cNvGrpSpPr>
          <p:nvPr/>
        </p:nvGrpSpPr>
        <p:grpSpPr bwMode="auto">
          <a:xfrm>
            <a:off x="2076450" y="1225550"/>
            <a:ext cx="2763838" cy="1343025"/>
            <a:chOff x="2412" y="2052"/>
            <a:chExt cx="1741" cy="846"/>
          </a:xfrm>
        </p:grpSpPr>
        <p:sp>
          <p:nvSpPr>
            <p:cNvPr id="123972"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73"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74"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80" name="Rectangle 76"/>
            <p:cNvSpPr>
              <a:spLocks noChangeArrowheads="1"/>
            </p:cNvSpPr>
            <p:nvPr/>
          </p:nvSpPr>
          <p:spPr bwMode="auto">
            <a:xfrm>
              <a:off x="2704" y="2078"/>
              <a:ext cx="32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6"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78"/>
          <p:cNvGrpSpPr>
            <a:grpSpLocks/>
          </p:cNvGrpSpPr>
          <p:nvPr/>
        </p:nvGrpSpPr>
        <p:grpSpPr bwMode="auto">
          <a:xfrm>
            <a:off x="2317750" y="1581150"/>
            <a:ext cx="2763838" cy="1343025"/>
            <a:chOff x="2412" y="2052"/>
            <a:chExt cx="1741" cy="846"/>
          </a:xfrm>
        </p:grpSpPr>
        <p:sp>
          <p:nvSpPr>
            <p:cNvPr id="12396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86" name="Rectangle 82"/>
            <p:cNvSpPr>
              <a:spLocks noChangeArrowheads="1"/>
            </p:cNvSpPr>
            <p:nvPr/>
          </p:nvSpPr>
          <p:spPr bwMode="auto">
            <a:xfrm>
              <a:off x="2702" y="2078"/>
              <a:ext cx="327"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1"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84"/>
          <p:cNvGrpSpPr>
            <a:grpSpLocks/>
          </p:cNvGrpSpPr>
          <p:nvPr/>
        </p:nvGrpSpPr>
        <p:grpSpPr bwMode="auto">
          <a:xfrm>
            <a:off x="2597150" y="1924050"/>
            <a:ext cx="2763838" cy="1343025"/>
            <a:chOff x="2412" y="2052"/>
            <a:chExt cx="1741" cy="846"/>
          </a:xfrm>
        </p:grpSpPr>
        <p:sp>
          <p:nvSpPr>
            <p:cNvPr id="123962"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3"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4"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92" name="Rectangle 88"/>
            <p:cNvSpPr>
              <a:spLocks noChangeArrowheads="1"/>
            </p:cNvSpPr>
            <p:nvPr/>
          </p:nvSpPr>
          <p:spPr bwMode="auto">
            <a:xfrm>
              <a:off x="2714" y="2078"/>
              <a:ext cx="30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يوسف</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66"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90"/>
          <p:cNvGrpSpPr>
            <a:grpSpLocks/>
          </p:cNvGrpSpPr>
          <p:nvPr/>
        </p:nvGrpSpPr>
        <p:grpSpPr bwMode="auto">
          <a:xfrm>
            <a:off x="2889250" y="2241550"/>
            <a:ext cx="2763838" cy="1343025"/>
            <a:chOff x="2412" y="2052"/>
            <a:chExt cx="1741" cy="846"/>
          </a:xfrm>
        </p:grpSpPr>
        <p:sp>
          <p:nvSpPr>
            <p:cNvPr id="123957"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8"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9"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98" name="Rectangle 94"/>
            <p:cNvSpPr>
              <a:spLocks noChangeArrowheads="1"/>
            </p:cNvSpPr>
            <p:nvPr/>
          </p:nvSpPr>
          <p:spPr bwMode="auto">
            <a:xfrm>
              <a:off x="2718" y="2078"/>
              <a:ext cx="296"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موسى</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61"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96"/>
          <p:cNvGrpSpPr>
            <a:grpSpLocks/>
          </p:cNvGrpSpPr>
          <p:nvPr/>
        </p:nvGrpSpPr>
        <p:grpSpPr bwMode="auto">
          <a:xfrm>
            <a:off x="3155950" y="2546350"/>
            <a:ext cx="2763838" cy="1343025"/>
            <a:chOff x="2412" y="2052"/>
            <a:chExt cx="1741" cy="846"/>
          </a:xfrm>
        </p:grpSpPr>
        <p:sp>
          <p:nvSpPr>
            <p:cNvPr id="123952"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3"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4"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04" name="Rectangle 100"/>
            <p:cNvSpPr>
              <a:spLocks noChangeArrowheads="1"/>
            </p:cNvSpPr>
            <p:nvPr/>
          </p:nvSpPr>
          <p:spPr bwMode="auto">
            <a:xfrm>
              <a:off x="2730" y="2078"/>
              <a:ext cx="27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يشوع</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56"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102"/>
          <p:cNvGrpSpPr>
            <a:grpSpLocks/>
          </p:cNvGrpSpPr>
          <p:nvPr/>
        </p:nvGrpSpPr>
        <p:grpSpPr bwMode="auto">
          <a:xfrm>
            <a:off x="3435350" y="2851150"/>
            <a:ext cx="2763838" cy="1343025"/>
            <a:chOff x="2412" y="2052"/>
            <a:chExt cx="1741" cy="846"/>
          </a:xfrm>
        </p:grpSpPr>
        <p:sp>
          <p:nvSpPr>
            <p:cNvPr id="123947"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8"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9"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10" name="Rectangle 106"/>
            <p:cNvSpPr>
              <a:spLocks noChangeArrowheads="1"/>
            </p:cNvSpPr>
            <p:nvPr/>
          </p:nvSpPr>
          <p:spPr bwMode="auto">
            <a:xfrm>
              <a:off x="2680" y="2078"/>
              <a:ext cx="37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51"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108"/>
          <p:cNvGrpSpPr>
            <a:grpSpLocks/>
          </p:cNvGrpSpPr>
          <p:nvPr/>
        </p:nvGrpSpPr>
        <p:grpSpPr bwMode="auto">
          <a:xfrm>
            <a:off x="3727450" y="3168650"/>
            <a:ext cx="2763838" cy="1343025"/>
            <a:chOff x="2412" y="2052"/>
            <a:chExt cx="1741" cy="846"/>
          </a:xfrm>
        </p:grpSpPr>
        <p:sp>
          <p:nvSpPr>
            <p:cNvPr id="123942"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3"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4"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16" name="Rectangle 112"/>
            <p:cNvSpPr>
              <a:spLocks noChangeArrowheads="1"/>
            </p:cNvSpPr>
            <p:nvPr/>
          </p:nvSpPr>
          <p:spPr bwMode="auto">
            <a:xfrm>
              <a:off x="2709" y="2078"/>
              <a:ext cx="31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46"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14"/>
          <p:cNvGrpSpPr>
            <a:grpSpLocks/>
          </p:cNvGrpSpPr>
          <p:nvPr/>
        </p:nvGrpSpPr>
        <p:grpSpPr bwMode="auto">
          <a:xfrm>
            <a:off x="3968750" y="3524250"/>
            <a:ext cx="2763838" cy="1343025"/>
            <a:chOff x="2412" y="2052"/>
            <a:chExt cx="1741" cy="846"/>
          </a:xfrm>
        </p:grpSpPr>
        <p:sp>
          <p:nvSpPr>
            <p:cNvPr id="123937"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8"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9"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22" name="Rectangle 118"/>
            <p:cNvSpPr>
              <a:spLocks noChangeArrowheads="1"/>
            </p:cNvSpPr>
            <p:nvPr/>
          </p:nvSpPr>
          <p:spPr bwMode="auto">
            <a:xfrm>
              <a:off x="2727" y="2078"/>
              <a:ext cx="279"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السبي</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41"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120"/>
          <p:cNvGrpSpPr>
            <a:grpSpLocks/>
          </p:cNvGrpSpPr>
          <p:nvPr/>
        </p:nvGrpSpPr>
        <p:grpSpPr bwMode="auto">
          <a:xfrm>
            <a:off x="4273550" y="3859213"/>
            <a:ext cx="2760663" cy="1333500"/>
            <a:chOff x="2652" y="2271"/>
            <a:chExt cx="1739" cy="840"/>
          </a:xfrm>
        </p:grpSpPr>
        <p:sp>
          <p:nvSpPr>
            <p:cNvPr id="123933"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4"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5"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28" name="Rectangle 124"/>
            <p:cNvSpPr>
              <a:spLocks noChangeArrowheads="1"/>
            </p:cNvSpPr>
            <p:nvPr/>
          </p:nvSpPr>
          <p:spPr bwMode="auto">
            <a:xfrm>
              <a:off x="2968" y="2298"/>
              <a:ext cx="33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الصمت</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3" name="Group 125"/>
          <p:cNvGrpSpPr>
            <a:grpSpLocks/>
          </p:cNvGrpSpPr>
          <p:nvPr/>
        </p:nvGrpSpPr>
        <p:grpSpPr bwMode="auto">
          <a:xfrm>
            <a:off x="4540250" y="4208463"/>
            <a:ext cx="2762250" cy="1479550"/>
            <a:chOff x="3948" y="107"/>
            <a:chExt cx="1740" cy="932"/>
          </a:xfrm>
        </p:grpSpPr>
        <p:sp>
          <p:nvSpPr>
            <p:cNvPr id="123925"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26"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27"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123928" name="Group 129"/>
            <p:cNvGrpSpPr>
              <a:grpSpLocks/>
            </p:cNvGrpSpPr>
            <p:nvPr/>
          </p:nvGrpSpPr>
          <p:grpSpPr bwMode="auto">
            <a:xfrm>
              <a:off x="4059" y="130"/>
              <a:ext cx="596" cy="284"/>
              <a:chOff x="3084" y="3101"/>
              <a:chExt cx="467" cy="235"/>
            </a:xfrm>
          </p:grpSpPr>
          <p:sp>
            <p:nvSpPr>
              <p:cNvPr id="226434" name="Rectangle 130"/>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   </a:t>
                </a:r>
                <a:endParaRPr kumimoji="0" lang="en-US" sz="40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435" name="Rectangle 131"/>
              <p:cNvSpPr>
                <a:spLocks noChangeArrowheads="1"/>
              </p:cNvSpPr>
              <p:nvPr/>
            </p:nvSpPr>
            <p:spPr bwMode="auto">
              <a:xfrm>
                <a:off x="3207" y="3101"/>
                <a:ext cx="344" cy="233"/>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9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3929"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0"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123918" name="Text Box 134"/>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23919" name="Text Box 136"/>
          <p:cNvSpPr txBox="1">
            <a:spLocks noChangeArrowheads="1"/>
          </p:cNvSpPr>
          <p:nvPr/>
        </p:nvSpPr>
        <p:spPr bwMode="auto">
          <a:xfrm>
            <a:off x="8834438"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920" name="Text Box 137"/>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921" name="Text Box 138"/>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a:t>
            </a:r>
          </a:p>
        </p:txBody>
      </p:sp>
      <p:sp>
        <p:nvSpPr>
          <p:cNvPr id="123922" name="Text Box 139"/>
          <p:cNvSpPr txBox="1">
            <a:spLocks noChangeArrowheads="1"/>
          </p:cNvSpPr>
          <p:nvPr/>
        </p:nvSpPr>
        <p:spPr bwMode="auto">
          <a:xfrm>
            <a:off x="8651875" y="6413500"/>
            <a:ext cx="4667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a:t>
            </a:r>
          </a:p>
        </p:txBody>
      </p:sp>
      <p:sp>
        <p:nvSpPr>
          <p:cNvPr id="3" name="Title 2"/>
          <p:cNvSpPr>
            <a:spLocks noGrp="1"/>
          </p:cNvSpPr>
          <p:nvPr>
            <p:ph type="title" idx="4294967295"/>
          </p:nvPr>
        </p:nvSpPr>
        <p:spPr>
          <a:xfrm>
            <a:off x="1679816" y="295344"/>
            <a:ext cx="5663731" cy="707886"/>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ar-JO" sz="4000" b="1" kern="1200" dirty="0">
                <a:solidFill>
                  <a:srgbClr val="DCF210"/>
                </a:solidFill>
                <a:latin typeface="Arial" panose="020B0604020202020204" pitchFamily="34" charset="0"/>
                <a:ea typeface="ＭＳ Ｐゴシック" charset="0"/>
                <a:cs typeface="Arial" panose="020B0604020202020204" pitchFamily="34" charset="0"/>
              </a:rPr>
              <a:t>ملف كتابك المقدس </a:t>
            </a:r>
            <a:r>
              <a:rPr lang="ar-LB" sz="4000" b="1" kern="1200" dirty="0">
                <a:solidFill>
                  <a:srgbClr val="DCF210"/>
                </a:solidFill>
                <a:latin typeface="Arial" panose="020B0604020202020204" pitchFamily="34" charset="0"/>
                <a:ea typeface="ＭＳ Ｐゴシック" charset="0"/>
                <a:cs typeface="Arial" panose="020B0604020202020204" pitchFamily="34" charset="0"/>
              </a:rPr>
              <a:t>الذهني</a:t>
            </a:r>
            <a:r>
              <a:rPr lang="ar-JO" sz="4000" b="1" kern="1200" dirty="0">
                <a:solidFill>
                  <a:srgbClr val="DCF210"/>
                </a:solidFill>
                <a:latin typeface="Arial" panose="020B0604020202020204" pitchFamily="34" charset="0"/>
                <a:ea typeface="ＭＳ Ｐゴシック" charset="0"/>
                <a:cs typeface="Arial" panose="020B0604020202020204" pitchFamily="34" charset="0"/>
              </a:rPr>
              <a:t> الجديد</a:t>
            </a:r>
            <a:endParaRPr lang="en-US" sz="4000" b="1" kern="1200" dirty="0">
              <a:solidFill>
                <a:srgbClr val="DCF210"/>
              </a:solidFill>
              <a:latin typeface="Arial" panose="020B0604020202020204" pitchFamily="34" charset="0"/>
              <a:ea typeface="ＭＳ Ｐゴシック" charset="0"/>
              <a:cs typeface="Arial" panose="020B0604020202020204" pitchFamily="34" charset="0"/>
            </a:endParaRPr>
          </a:p>
        </p:txBody>
      </p:sp>
      <p:sp>
        <p:nvSpPr>
          <p:cNvPr id="139"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ar-JO" sz="5400" b="1" kern="1200" dirty="0">
                <a:solidFill>
                  <a:srgbClr val="FAFD00"/>
                </a:solidFill>
                <a:latin typeface="Arial" panose="020B0604020202020204" pitchFamily="34" charset="0"/>
                <a:ea typeface="ＭＳ Ｐゴシック" charset="0"/>
                <a:cs typeface="Arial" panose="020B0604020202020204" pitchFamily="34" charset="0"/>
              </a:rPr>
              <a:t>فتح</a:t>
            </a:r>
            <a:br>
              <a:rPr lang="en-US" sz="5400" b="1" kern="1200" dirty="0">
                <a:solidFill>
                  <a:srgbClr val="FAFD00"/>
                </a:solidFill>
                <a:latin typeface="Arial" panose="020B0604020202020204" pitchFamily="34" charset="0"/>
                <a:ea typeface="ＭＳ Ｐゴシック" charset="0"/>
                <a:cs typeface="Arial" panose="020B0604020202020204" pitchFamily="34" charset="0"/>
              </a:rPr>
            </a:br>
            <a:r>
              <a:rPr lang="ar-JO" sz="5400" b="1" kern="1200" dirty="0">
                <a:solidFill>
                  <a:srgbClr val="FAFD00"/>
                </a:solidFill>
                <a:latin typeface="Arial" panose="020B0604020202020204" pitchFamily="34" charset="0"/>
                <a:ea typeface="ＭＳ Ｐゴシック" charset="0"/>
                <a:cs typeface="Arial" panose="020B0604020202020204" pitchFamily="34" charset="0"/>
              </a:rPr>
              <a:t>ملف كتابك المقدس</a:t>
            </a:r>
            <a:endParaRPr lang="en-US" sz="5400" b="1" kern="12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43042"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343043" name="Line 3"/>
          <p:cNvSpPr>
            <a:spLocks noChangeShapeType="1"/>
          </p:cNvSpPr>
          <p:nvPr/>
        </p:nvSpPr>
        <p:spPr bwMode="auto">
          <a:xfrm>
            <a:off x="925513"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43044" name="Text Box 4"/>
          <p:cNvSpPr txBox="1">
            <a:spLocks noChangeArrowheads="1"/>
          </p:cNvSpPr>
          <p:nvPr/>
        </p:nvSpPr>
        <p:spPr bwMode="auto">
          <a:xfrm>
            <a:off x="3003550" y="3094038"/>
            <a:ext cx="1652588" cy="326231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7</a:t>
            </a:r>
          </a:p>
        </p:txBody>
      </p:sp>
      <p:sp>
        <p:nvSpPr>
          <p:cNvPr id="343045" name="Line 5"/>
          <p:cNvSpPr>
            <a:spLocks noChangeShapeType="1"/>
          </p:cNvSpPr>
          <p:nvPr/>
        </p:nvSpPr>
        <p:spPr bwMode="auto">
          <a:xfrm>
            <a:off x="3433763" y="4591050"/>
            <a:ext cx="801687" cy="1588"/>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46470"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nvGrpSpPr>
          <p:cNvPr id="2" name="Group 25"/>
          <p:cNvGrpSpPr>
            <a:grpSpLocks/>
          </p:cNvGrpSpPr>
          <p:nvPr/>
        </p:nvGrpSpPr>
        <p:grpSpPr bwMode="auto">
          <a:xfrm>
            <a:off x="566738" y="3090863"/>
            <a:ext cx="8167687" cy="3262312"/>
            <a:chOff x="340" y="380"/>
            <a:chExt cx="5145" cy="2055"/>
          </a:xfrm>
        </p:grpSpPr>
        <p:grpSp>
          <p:nvGrpSpPr>
            <p:cNvPr id="446508" name="Group 15"/>
            <p:cNvGrpSpPr>
              <a:grpSpLocks/>
            </p:cNvGrpSpPr>
            <p:nvPr/>
          </p:nvGrpSpPr>
          <p:grpSpPr bwMode="auto">
            <a:xfrm>
              <a:off x="1870" y="380"/>
              <a:ext cx="1041" cy="2055"/>
              <a:chOff x="1988" y="2045"/>
              <a:chExt cx="1041" cy="2055"/>
            </a:xfrm>
          </p:grpSpPr>
          <p:sp>
            <p:nvSpPr>
              <p:cNvPr id="343056" name="Text Box 16"/>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7</a:t>
                </a:r>
              </a:p>
            </p:txBody>
          </p:sp>
          <p:sp>
            <p:nvSpPr>
              <p:cNvPr id="343057" name="Line 17"/>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343062" name="Text Box 22"/>
            <p:cNvSpPr txBox="1">
              <a:spLocks noChangeArrowheads="1"/>
            </p:cNvSpPr>
            <p:nvPr/>
          </p:nvSpPr>
          <p:spPr bwMode="auto">
            <a:xfrm>
              <a:off x="4004"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p>
          </p:txBody>
        </p:sp>
        <p:sp>
          <p:nvSpPr>
            <p:cNvPr id="343063" name="Text Box 23"/>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p>
          </p:txBody>
        </p:sp>
        <p:sp>
          <p:nvSpPr>
            <p:cNvPr id="343064" name="Text Box 24"/>
            <p:cNvSpPr txBox="1">
              <a:spLocks noChangeArrowheads="1"/>
            </p:cNvSpPr>
            <p:nvPr/>
          </p:nvSpPr>
          <p:spPr bwMode="auto">
            <a:xfrm>
              <a:off x="340"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p>
          </p:txBody>
        </p:sp>
      </p:grpSp>
      <p:grpSp>
        <p:nvGrpSpPr>
          <p:cNvPr id="4" name="Group 57"/>
          <p:cNvGrpSpPr>
            <a:grpSpLocks/>
          </p:cNvGrpSpPr>
          <p:nvPr/>
        </p:nvGrpSpPr>
        <p:grpSpPr bwMode="auto">
          <a:xfrm>
            <a:off x="547688" y="3070225"/>
            <a:ext cx="8167687" cy="3454400"/>
            <a:chOff x="453" y="2043"/>
            <a:chExt cx="5145" cy="2176"/>
          </a:xfrm>
        </p:grpSpPr>
        <p:sp>
          <p:nvSpPr>
            <p:cNvPr id="343087" name="Text Box 4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7</a:t>
              </a:r>
            </a:p>
          </p:txBody>
        </p:sp>
        <p:sp>
          <p:nvSpPr>
            <p:cNvPr id="343088" name="Line 4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43089" name="Text Box 49"/>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46501" name="Group 50"/>
            <p:cNvGrpSpPr>
              <a:grpSpLocks/>
            </p:cNvGrpSpPr>
            <p:nvPr/>
          </p:nvGrpSpPr>
          <p:grpSpPr bwMode="auto">
            <a:xfrm>
              <a:off x="453" y="2043"/>
              <a:ext cx="5145" cy="2055"/>
              <a:chOff x="340" y="380"/>
              <a:chExt cx="5145" cy="2055"/>
            </a:xfrm>
          </p:grpSpPr>
          <p:grpSp>
            <p:nvGrpSpPr>
              <p:cNvPr id="446502" name="Group 51"/>
              <p:cNvGrpSpPr>
                <a:grpSpLocks/>
              </p:cNvGrpSpPr>
              <p:nvPr/>
            </p:nvGrpSpPr>
            <p:grpSpPr bwMode="auto">
              <a:xfrm>
                <a:off x="1870" y="380"/>
                <a:ext cx="1041" cy="2055"/>
                <a:chOff x="1988" y="2045"/>
                <a:chExt cx="1041" cy="2055"/>
              </a:xfrm>
            </p:grpSpPr>
            <p:sp>
              <p:nvSpPr>
                <p:cNvPr id="343092" name="Text Box 5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7</a:t>
                  </a:r>
                </a:p>
              </p:txBody>
            </p:sp>
            <p:sp>
              <p:nvSpPr>
                <p:cNvPr id="343093" name="Line 5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343094" name="Text Box 54"/>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p>
            </p:txBody>
          </p:sp>
          <p:sp>
            <p:nvSpPr>
              <p:cNvPr id="343095" name="Text Box 55"/>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p>
            </p:txBody>
          </p:sp>
          <p:sp>
            <p:nvSpPr>
              <p:cNvPr id="343096" name="Text Box 56"/>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p>
            </p:txBody>
          </p:sp>
        </p:grpSp>
      </p:grpSp>
      <p:grpSp>
        <p:nvGrpSpPr>
          <p:cNvPr id="7" name="Group 81"/>
          <p:cNvGrpSpPr>
            <a:grpSpLocks/>
          </p:cNvGrpSpPr>
          <p:nvPr/>
        </p:nvGrpSpPr>
        <p:grpSpPr bwMode="auto">
          <a:xfrm>
            <a:off x="542925" y="3065463"/>
            <a:ext cx="8167688" cy="3454400"/>
            <a:chOff x="453" y="2043"/>
            <a:chExt cx="5145" cy="2176"/>
          </a:xfrm>
        </p:grpSpPr>
        <p:sp>
          <p:nvSpPr>
            <p:cNvPr id="343122" name="Text Box 8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7</a:t>
              </a:r>
            </a:p>
          </p:txBody>
        </p:sp>
        <p:sp>
          <p:nvSpPr>
            <p:cNvPr id="343123" name="Line 8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43124" name="Text Box 84"/>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46491" name="Group 85"/>
            <p:cNvGrpSpPr>
              <a:grpSpLocks/>
            </p:cNvGrpSpPr>
            <p:nvPr/>
          </p:nvGrpSpPr>
          <p:grpSpPr bwMode="auto">
            <a:xfrm>
              <a:off x="453" y="2043"/>
              <a:ext cx="5145" cy="2055"/>
              <a:chOff x="340" y="380"/>
              <a:chExt cx="5145" cy="2055"/>
            </a:xfrm>
          </p:grpSpPr>
          <p:grpSp>
            <p:nvGrpSpPr>
              <p:cNvPr id="446492" name="Group 86"/>
              <p:cNvGrpSpPr>
                <a:grpSpLocks/>
              </p:cNvGrpSpPr>
              <p:nvPr/>
            </p:nvGrpSpPr>
            <p:grpSpPr bwMode="auto">
              <a:xfrm>
                <a:off x="1870" y="380"/>
                <a:ext cx="1041" cy="2055"/>
                <a:chOff x="1988" y="2045"/>
                <a:chExt cx="1041" cy="2055"/>
              </a:xfrm>
            </p:grpSpPr>
            <p:sp>
              <p:nvSpPr>
                <p:cNvPr id="343127" name="Text Box 8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7</a:t>
                  </a:r>
                </a:p>
              </p:txBody>
            </p:sp>
            <p:sp>
              <p:nvSpPr>
                <p:cNvPr id="343128" name="Line 8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343129" name="Text Box 89"/>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p>
            </p:txBody>
          </p:sp>
          <p:sp>
            <p:nvSpPr>
              <p:cNvPr id="343130" name="Text Box 90"/>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p>
            </p:txBody>
          </p:sp>
          <p:sp>
            <p:nvSpPr>
              <p:cNvPr id="343131" name="Text Box 91"/>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p>
            </p:txBody>
          </p:sp>
        </p:grpSp>
      </p:grpSp>
      <p:grpSp>
        <p:nvGrpSpPr>
          <p:cNvPr id="10" name="Group 92"/>
          <p:cNvGrpSpPr>
            <a:grpSpLocks/>
          </p:cNvGrpSpPr>
          <p:nvPr/>
        </p:nvGrpSpPr>
        <p:grpSpPr bwMode="auto">
          <a:xfrm>
            <a:off x="566738" y="3074988"/>
            <a:ext cx="8167687" cy="3454400"/>
            <a:chOff x="453" y="2043"/>
            <a:chExt cx="5145" cy="2176"/>
          </a:xfrm>
        </p:grpSpPr>
        <p:sp>
          <p:nvSpPr>
            <p:cNvPr id="343133" name="Text Box 93"/>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7</a:t>
              </a:r>
            </a:p>
          </p:txBody>
        </p:sp>
        <p:sp>
          <p:nvSpPr>
            <p:cNvPr id="343134" name="Line 94"/>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43135" name="Text Box 95"/>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46481" name="Group 96"/>
            <p:cNvGrpSpPr>
              <a:grpSpLocks/>
            </p:cNvGrpSpPr>
            <p:nvPr/>
          </p:nvGrpSpPr>
          <p:grpSpPr bwMode="auto">
            <a:xfrm>
              <a:off x="453" y="2043"/>
              <a:ext cx="5145" cy="2055"/>
              <a:chOff x="340" y="380"/>
              <a:chExt cx="5145" cy="2055"/>
            </a:xfrm>
          </p:grpSpPr>
          <p:grpSp>
            <p:nvGrpSpPr>
              <p:cNvPr id="446482" name="Group 97"/>
              <p:cNvGrpSpPr>
                <a:grpSpLocks/>
              </p:cNvGrpSpPr>
              <p:nvPr/>
            </p:nvGrpSpPr>
            <p:grpSpPr bwMode="auto">
              <a:xfrm>
                <a:off x="1870" y="380"/>
                <a:ext cx="1041" cy="2055"/>
                <a:chOff x="1988" y="2045"/>
                <a:chExt cx="1041" cy="2055"/>
              </a:xfrm>
            </p:grpSpPr>
            <p:sp>
              <p:nvSpPr>
                <p:cNvPr id="343138" name="Text Box 98"/>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7</a:t>
                  </a:r>
                </a:p>
              </p:txBody>
            </p:sp>
            <p:sp>
              <p:nvSpPr>
                <p:cNvPr id="343139" name="Line 99"/>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343140" name="Text Box 100"/>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p>
            </p:txBody>
          </p:sp>
          <p:sp>
            <p:nvSpPr>
              <p:cNvPr id="343141" name="Text Box 101"/>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p>
            </p:txBody>
          </p:sp>
          <p:sp>
            <p:nvSpPr>
              <p:cNvPr id="343142" name="Text Box 102"/>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p>
            </p:txBody>
          </p:sp>
        </p:grpSp>
      </p:grpSp>
      <p:sp>
        <p:nvSpPr>
          <p:cNvPr id="446475"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a:t>
            </a:r>
          </a:p>
        </p:txBody>
      </p:sp>
      <p:sp>
        <p:nvSpPr>
          <p:cNvPr id="446476"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p>
        </p:txBody>
      </p:sp>
      <p:sp>
        <p:nvSpPr>
          <p:cNvPr id="446477" name="Text Box 105"/>
          <p:cNvSpPr txBox="1">
            <a:spLocks noChangeArrowheads="1"/>
          </p:cNvSpPr>
          <p:nvPr/>
        </p:nvSpPr>
        <p:spPr bwMode="auto">
          <a:xfrm>
            <a:off x="70852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43044"/>
                                        </p:tgtEl>
                                        <p:attrNameLst>
                                          <p:attrName>style.visibility</p:attrName>
                                        </p:attrNameLst>
                                      </p:cBhvr>
                                      <p:to>
                                        <p:strVal val="visible"/>
                                      </p:to>
                                    </p:set>
                                    <p:anim calcmode="lin" valueType="num">
                                      <p:cBhvr>
                                        <p:cTn id="7" dur="500" fill="hold"/>
                                        <p:tgtEl>
                                          <p:spTgt spid="343044"/>
                                        </p:tgtEl>
                                        <p:attrNameLst>
                                          <p:attrName>ppt_w</p:attrName>
                                        </p:attrNameLst>
                                      </p:cBhvr>
                                      <p:tavLst>
                                        <p:tav tm="0">
                                          <p:val>
                                            <p:fltVal val="0"/>
                                          </p:val>
                                        </p:tav>
                                        <p:tav tm="100000">
                                          <p:val>
                                            <p:strVal val="#ppt_w"/>
                                          </p:val>
                                        </p:tav>
                                      </p:tavLst>
                                    </p:anim>
                                    <p:anim calcmode="lin" valueType="num">
                                      <p:cBhvr>
                                        <p:cTn id="8" dur="500" fill="hold"/>
                                        <p:tgtEl>
                                          <p:spTgt spid="34304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343045"/>
                                        </p:tgtEl>
                                        <p:attrNameLst>
                                          <p:attrName>style.visibility</p:attrName>
                                        </p:attrNameLst>
                                      </p:cBhvr>
                                      <p:to>
                                        <p:strVal val="visible"/>
                                      </p:to>
                                    </p:set>
                                    <p:anim calcmode="lin" valueType="num">
                                      <p:cBhvr>
                                        <p:cTn id="12" dur="1000" fill="hold"/>
                                        <p:tgtEl>
                                          <p:spTgt spid="343045"/>
                                        </p:tgtEl>
                                        <p:attrNameLst>
                                          <p:attrName>ppt_w</p:attrName>
                                        </p:attrNameLst>
                                      </p:cBhvr>
                                      <p:tavLst>
                                        <p:tav tm="0">
                                          <p:val>
                                            <p:fltVal val="0"/>
                                          </p:val>
                                        </p:tav>
                                        <p:tav tm="100000">
                                          <p:val>
                                            <p:strVal val="#ppt_w"/>
                                          </p:val>
                                        </p:tav>
                                      </p:tavLst>
                                    </p:anim>
                                    <p:anim calcmode="lin" valueType="num">
                                      <p:cBhvr>
                                        <p:cTn id="13" dur="1000" fill="hold"/>
                                        <p:tgtEl>
                                          <p:spTgt spid="343045"/>
                                        </p:tgtEl>
                                        <p:attrNameLst>
                                          <p:attrName>ppt_h</p:attrName>
                                        </p:attrNameLst>
                                      </p:cBhvr>
                                      <p:tavLst>
                                        <p:tav tm="0">
                                          <p:val>
                                            <p:fltVal val="0"/>
                                          </p:val>
                                        </p:tav>
                                        <p:tav tm="100000">
                                          <p:val>
                                            <p:strVal val="#ppt_h"/>
                                          </p:val>
                                        </p:tav>
                                      </p:tavLst>
                                    </p:anim>
                                    <p:anim calcmode="lin" valueType="num">
                                      <p:cBhvr>
                                        <p:cTn id="14" dur="1000" fill="hold"/>
                                        <p:tgtEl>
                                          <p:spTgt spid="34304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430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ppt_x</p:attrName>
                                        </p:attrNameLst>
                                      </p:cBhvr>
                                      <p:tavLst>
                                        <p:tav tm="0">
                                          <p:val>
                                            <p:fltVal val="0.5"/>
                                          </p:val>
                                        </p:tav>
                                        <p:tav tm="100000">
                                          <p:val>
                                            <p:strVal val="#ppt_x"/>
                                          </p:val>
                                        </p:tav>
                                      </p:tavLst>
                                    </p:anim>
                                    <p:anim calcmode="lin" valueType="num">
                                      <p:cBhvr>
                                        <p:cTn id="4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7" name="Text Box 25"/>
          <p:cNvSpPr txBox="1">
            <a:spLocks noChangeArrowheads="1"/>
          </p:cNvSpPr>
          <p:nvPr/>
        </p:nvSpPr>
        <p:spPr bwMode="auto">
          <a:xfrm>
            <a:off x="873125" y="3081338"/>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D34A"/>
                </a:solidFill>
                <a:effectLst/>
                <a:uLnTx/>
                <a:uFillTx/>
                <a:latin typeface="Times" pitchFamily="-107" charset="0"/>
                <a:ea typeface="ＭＳ Ｐゴシック" charset="0"/>
              </a:rPr>
              <a:t>7</a:t>
            </a:r>
          </a:p>
        </p:txBody>
      </p:sp>
      <p:sp>
        <p:nvSpPr>
          <p:cNvPr id="2867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07" charset="0"/>
                <a:ea typeface="ＭＳ Ｐゴシック" charset="0"/>
              </a:rPr>
              <a:t>7</a:t>
            </a:r>
          </a:p>
        </p:txBody>
      </p:sp>
      <p:sp>
        <p:nvSpPr>
          <p:cNvPr id="28675" name="Line 3"/>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28676" name="Rectangle 4"/>
          <p:cNvSpPr>
            <a:spLocks noGrp="1" noChangeArrowheads="1"/>
          </p:cNvSpPr>
          <p:nvPr>
            <p:ph type="ctrTitle"/>
          </p:nvPr>
        </p:nvSpPr>
        <p:spPr bwMode="auto">
          <a:xfrm>
            <a:off x="0"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5400" b="1" dirty="0">
                <a:solidFill>
                  <a:srgbClr val="FAFD00"/>
                </a:solidFill>
                <a:latin typeface="Arial" panose="020B0604020202020204" pitchFamily="34" charset="0"/>
                <a:ea typeface="ＭＳ Ｐゴシック" charset="0"/>
                <a:cs typeface="Arial" panose="020B0604020202020204" pitchFamily="34" charset="0"/>
              </a:rPr>
              <a:t>فتح</a:t>
            </a:r>
            <a:br>
              <a:rPr lang="en-US" sz="5400" b="1" dirty="0">
                <a:solidFill>
                  <a:srgbClr val="FAFD00"/>
                </a:solidFill>
                <a:latin typeface="Arial" panose="020B0604020202020204" pitchFamily="34" charset="0"/>
                <a:ea typeface="ＭＳ Ｐゴシック" charset="0"/>
                <a:cs typeface="Arial" panose="020B0604020202020204" pitchFamily="34" charset="0"/>
              </a:rPr>
            </a:br>
            <a:r>
              <a:rPr lang="ar-JO" altLang="ja-JP" sz="5400" b="1" dirty="0">
                <a:solidFill>
                  <a:srgbClr val="FAFD00"/>
                </a:solidFill>
                <a:latin typeface="Arial" panose="020B0604020202020204" pitchFamily="34" charset="0"/>
                <a:ea typeface="ＭＳ Ｐゴシック" charset="0"/>
                <a:cs typeface="Arial" panose="020B0604020202020204" pitchFamily="34" charset="0"/>
              </a:rPr>
              <a:t>ملف كتابك المقدس</a:t>
            </a:r>
            <a:endParaRPr lang="en-US" sz="5400"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28690" name="Rectangle 18"/>
          <p:cNvSpPr>
            <a:spLocks noChangeArrowheads="1"/>
          </p:cNvSpPr>
          <p:nvPr/>
        </p:nvSpPr>
        <p:spPr bwMode="auto">
          <a:xfrm>
            <a:off x="2443163"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l" defTabSz="914400" rtl="0"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en-US" sz="17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 </a:t>
            </a:r>
            <a:r>
              <a:rPr kumimoji="0" lang="en-US" sz="17200" b="1" u="none" strike="noStrike" kern="1200" cap="none" spc="0" normalizeH="0" baseline="0" noProof="0" dirty="0">
                <a:ln>
                  <a:noFill/>
                </a:ln>
                <a:solidFill>
                  <a:srgbClr val="FF6600"/>
                </a:solidFill>
                <a:effectLst>
                  <a:outerShdw blurRad="38100" dist="38100" dir="2700000" algn="tl">
                    <a:srgbClr val="000000"/>
                  </a:outerShdw>
                </a:effectLst>
                <a:uLnTx/>
                <a:uFillTx/>
                <a:latin typeface="Arial" panose="020B0604020202020204" pitchFamily="34" charset="0"/>
                <a:ea typeface="ＭＳ Ｐゴシック" charset="0"/>
              </a:rPr>
              <a:t>4</a:t>
            </a:r>
            <a:r>
              <a:rPr kumimoji="0" lang="en-US" sz="15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a:t>
            </a:r>
            <a:r>
              <a:rPr kumimoji="0" lang="en-US" sz="17200" b="1" u="none" strike="noStrike" kern="1200" cap="none" spc="0" normalizeH="0" baseline="0" noProof="0" dirty="0">
                <a:ln>
                  <a:noFill/>
                </a:ln>
                <a:solidFill>
                  <a:srgbClr val="33CC33"/>
                </a:solidFill>
                <a:effectLst>
                  <a:outerShdw blurRad="38100" dist="38100" dir="2700000" algn="tl">
                    <a:srgbClr val="000000"/>
                  </a:outerShdw>
                </a:effectLst>
                <a:uLnTx/>
                <a:uFillTx/>
                <a:latin typeface="Arial" panose="020B0604020202020204" pitchFamily="34" charset="0"/>
                <a:ea typeface="ＭＳ Ｐゴシック" charset="0"/>
              </a:rPr>
              <a:t>3</a:t>
            </a:r>
            <a:endParaRPr kumimoji="0" lang="en-US" sz="17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endParaRPr>
          </a:p>
        </p:txBody>
      </p:sp>
      <p:sp>
        <p:nvSpPr>
          <p:cNvPr id="28694" name="Line 22"/>
          <p:cNvSpPr>
            <a:spLocks noChangeShapeType="1"/>
          </p:cNvSpPr>
          <p:nvPr/>
        </p:nvSpPr>
        <p:spPr bwMode="auto">
          <a:xfrm>
            <a:off x="1409700" y="455612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448519"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448520"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p:txBody>
      </p:sp>
      <p:sp>
        <p:nvSpPr>
          <p:cNvPr id="448521"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p:txBody>
      </p:sp>
      <p:sp>
        <p:nvSpPr>
          <p:cNvPr id="448522"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43</a:t>
            </a:r>
          </a:p>
        </p:txBody>
      </p:sp>
      <p:sp>
        <p:nvSpPr>
          <p:cNvPr id="448523" name="Text Box 32"/>
          <p:cNvSpPr txBox="1">
            <a:spLocks noChangeArrowheads="1"/>
          </p:cNvSpPr>
          <p:nvPr/>
        </p:nvSpPr>
        <p:spPr bwMode="auto">
          <a:xfrm>
            <a:off x="70852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Handbook pg. 8-14</a:t>
            </a:r>
          </a:p>
        </p:txBody>
      </p:sp>
      <p:sp>
        <p:nvSpPr>
          <p:cNvPr id="448524"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8697"/>
                                        </p:tgtEl>
                                        <p:attrNameLst>
                                          <p:attrName>style.visibility</p:attrName>
                                        </p:attrNameLst>
                                      </p:cBhvr>
                                      <p:to>
                                        <p:strVal val="visible"/>
                                      </p:to>
                                    </p:set>
                                    <p:anim calcmode="lin" valueType="num">
                                      <p:cBhvr additive="base">
                                        <p:cTn id="7" dur="500" fill="hold"/>
                                        <p:tgtEl>
                                          <p:spTgt spid="28697"/>
                                        </p:tgtEl>
                                        <p:attrNameLst>
                                          <p:attrName>ppt_x</p:attrName>
                                        </p:attrNameLst>
                                      </p:cBhvr>
                                      <p:tavLst>
                                        <p:tav tm="0">
                                          <p:val>
                                            <p:strVal val="1+#ppt_w/2"/>
                                          </p:val>
                                        </p:tav>
                                        <p:tav tm="100000">
                                          <p:val>
                                            <p:strVal val="#ppt_x"/>
                                          </p:val>
                                        </p:tav>
                                      </p:tavLst>
                                    </p:anim>
                                    <p:anim calcmode="lin" valueType="num">
                                      <p:cBhvr additive="base">
                                        <p:cTn id="8" dur="500" fill="hold"/>
                                        <p:tgtEl>
                                          <p:spTgt spid="286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8694"/>
                                        </p:tgtEl>
                                        <p:attrNameLst>
                                          <p:attrName>style.visibility</p:attrName>
                                        </p:attrNameLst>
                                      </p:cBhvr>
                                      <p:to>
                                        <p:strVal val="visible"/>
                                      </p:to>
                                    </p:set>
                                    <p:anim calcmode="lin" valueType="num">
                                      <p:cBhvr>
                                        <p:cTn id="13" dur="1000" fill="hold"/>
                                        <p:tgtEl>
                                          <p:spTgt spid="28694"/>
                                        </p:tgtEl>
                                        <p:attrNameLst>
                                          <p:attrName>ppt_w</p:attrName>
                                        </p:attrNameLst>
                                      </p:cBhvr>
                                      <p:tavLst>
                                        <p:tav tm="0">
                                          <p:val>
                                            <p:fltVal val="0"/>
                                          </p:val>
                                        </p:tav>
                                        <p:tav tm="100000">
                                          <p:val>
                                            <p:strVal val="#ppt_w"/>
                                          </p:val>
                                        </p:tav>
                                      </p:tavLst>
                                    </p:anim>
                                    <p:anim calcmode="lin" valueType="num">
                                      <p:cBhvr>
                                        <p:cTn id="14" dur="1000" fill="hold"/>
                                        <p:tgtEl>
                                          <p:spTgt spid="28694"/>
                                        </p:tgtEl>
                                        <p:attrNameLst>
                                          <p:attrName>ppt_h</p:attrName>
                                        </p:attrNameLst>
                                      </p:cBhvr>
                                      <p:tavLst>
                                        <p:tav tm="0">
                                          <p:val>
                                            <p:fltVal val="0"/>
                                          </p:val>
                                        </p:tav>
                                        <p:tav tm="100000">
                                          <p:val>
                                            <p:strVal val="#ppt_h"/>
                                          </p:val>
                                        </p:tav>
                                      </p:tavLst>
                                    </p:anim>
                                    <p:anim calcmode="lin" valueType="num">
                                      <p:cBhvr>
                                        <p:cTn id="15"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690"/>
                                        </p:tgtEl>
                                        <p:attrNameLst>
                                          <p:attrName>style.visibility</p:attrName>
                                        </p:attrNameLst>
                                      </p:cBhvr>
                                      <p:to>
                                        <p:strVal val="visible"/>
                                      </p:to>
                                    </p:set>
                                    <p:animEffect transition="in" filter="wipe(left)">
                                      <p:cBhvr>
                                        <p:cTn id="21" dur="5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7" grpId="0" autoUpdateAnimBg="0"/>
      <p:bldP spid="28690"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07" charset="0"/>
                <a:ea typeface="ＭＳ Ｐゴシック" charset="0"/>
              </a:rPr>
              <a:t>7</a:t>
            </a:r>
          </a:p>
        </p:txBody>
      </p:sp>
      <p:sp>
        <p:nvSpPr>
          <p:cNvPr id="30723" name="Line 3"/>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30724" name="Rectangle 4"/>
          <p:cNvSpPr>
            <a:spLocks noChangeArrowheads="1"/>
          </p:cNvSpPr>
          <p:nvPr/>
        </p:nvSpPr>
        <p:spPr bwMode="auto">
          <a:xfrm>
            <a:off x="654050" y="1581150"/>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فتح</a:t>
            </a:r>
            <a:b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ملف كتابك المقدس</a:t>
            </a:r>
            <a:endParaRPr kumimoji="0" lang="en-US"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50564"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30726" name="Rectangle 6"/>
          <p:cNvSpPr>
            <a:spLocks noChangeArrowheads="1"/>
          </p:cNvSpPr>
          <p:nvPr/>
        </p:nvSpPr>
        <p:spPr bwMode="auto">
          <a:xfrm>
            <a:off x="17463" y="3219450"/>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56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rPr>
              <a:t>C</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r>
              <a:rPr kumimoji="0" lang="en-US" sz="15600" b="1"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rPr>
              <a:t>4</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3 </a:t>
            </a:r>
            <a:r>
              <a:rPr kumimoji="0" lang="en-US" sz="156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rPr>
              <a:t>S</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r>
              <a:rPr kumimoji="0" lang="en-US" sz="15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J</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p>
        </p:txBody>
      </p:sp>
      <p:sp>
        <p:nvSpPr>
          <p:cNvPr id="30729" name="Rectangle 9"/>
          <p:cNvSpPr>
            <a:spLocks noChangeArrowheads="1"/>
          </p:cNvSpPr>
          <p:nvPr/>
        </p:nvSpPr>
        <p:spPr bwMode="auto">
          <a:xfrm>
            <a:off x="6350" y="3227388"/>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56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rPr>
              <a:t>C</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r>
              <a:rPr kumimoji="0" lang="en-US" sz="15600" b="1"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rPr>
              <a:t>4</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3 </a:t>
            </a:r>
            <a:r>
              <a:rPr kumimoji="0" lang="en-US" sz="156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rPr>
              <a:t>S</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r>
              <a:rPr kumimoji="0" lang="en-US" sz="15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J</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p>
        </p:txBody>
      </p:sp>
      <p:sp>
        <p:nvSpPr>
          <p:cNvPr id="450567"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450568"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50569"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p:txBody>
      </p:sp>
      <p:sp>
        <p:nvSpPr>
          <p:cNvPr id="450570" name="Text Box 14"/>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44</a:t>
            </a:r>
          </a:p>
        </p:txBody>
      </p:sp>
      <p:sp>
        <p:nvSpPr>
          <p:cNvPr id="450571"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a:t>
            </a:r>
          </a:p>
        </p:txBody>
      </p:sp>
      <p:sp>
        <p:nvSpPr>
          <p:cNvPr id="450572" name="Text Box 17"/>
          <p:cNvSpPr txBox="1">
            <a:spLocks noChangeArrowheads="1"/>
          </p:cNvSpPr>
          <p:nvPr/>
        </p:nvSpPr>
        <p:spPr bwMode="auto">
          <a:xfrm>
            <a:off x="70852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Handbook pg. 8-14</a:t>
            </a:r>
          </a:p>
        </p:txBody>
      </p:sp>
      <p:sp>
        <p:nvSpPr>
          <p:cNvPr id="2" name="Title 1"/>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panose="020B0604020202020204" pitchFamily="34" charset="0"/>
                <a:ea typeface="ＭＳ Ｐゴシック" charset="0"/>
                <a:cs typeface="ＭＳ Ｐゴシック" charset="0"/>
              </a:rPr>
              <a:t>C 4 3 S J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ppt_w</p:attrName>
                                        </p:attrNameLst>
                                      </p:cBhvr>
                                      <p:tavLst>
                                        <p:tav tm="0">
                                          <p:val>
                                            <p:fltVal val="0"/>
                                          </p:val>
                                        </p:tav>
                                        <p:tav tm="100000">
                                          <p:val>
                                            <p:strVal val="#ppt_w"/>
                                          </p:val>
                                        </p:tav>
                                      </p:tavLst>
                                    </p:anim>
                                    <p:anim calcmode="lin" valueType="num">
                                      <p:cBhvr>
                                        <p:cTn id="8" dur="500" fill="hold"/>
                                        <p:tgtEl>
                                          <p:spTgt spid="30726"/>
                                        </p:tgtEl>
                                        <p:attrNameLst>
                                          <p:attrName>ppt_h</p:attrName>
                                        </p:attrNameLst>
                                      </p:cBhvr>
                                      <p:tavLst>
                                        <p:tav tm="0">
                                          <p:val>
                                            <p:fltVal val="0"/>
                                          </p:val>
                                        </p:tav>
                                        <p:tav tm="100000">
                                          <p:val>
                                            <p:strVal val="#ppt_h"/>
                                          </p:val>
                                        </p:tav>
                                      </p:tavLst>
                                    </p:anim>
                                    <p:anim calcmode="lin" valueType="num">
                                      <p:cBhvr>
                                        <p:cTn id="9" dur="500" fill="hold"/>
                                        <p:tgtEl>
                                          <p:spTgt spid="30726"/>
                                        </p:tgtEl>
                                        <p:attrNameLst>
                                          <p:attrName>ppt_x</p:attrName>
                                        </p:attrNameLst>
                                      </p:cBhvr>
                                      <p:tavLst>
                                        <p:tav tm="0">
                                          <p:val>
                                            <p:fltVal val="0.5"/>
                                          </p:val>
                                        </p:tav>
                                        <p:tav tm="100000">
                                          <p:val>
                                            <p:strVal val="#ppt_x"/>
                                          </p:val>
                                        </p:tav>
                                      </p:tavLst>
                                    </p:anim>
                                    <p:anim calcmode="lin" valueType="num">
                                      <p:cBhvr>
                                        <p:cTn id="10" dur="500" fill="hold"/>
                                        <p:tgtEl>
                                          <p:spTgt spid="3072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0729"/>
                                        </p:tgtEl>
                                        <p:attrNameLst>
                                          <p:attrName>style.visibility</p:attrName>
                                        </p:attrNameLst>
                                      </p:cBhvr>
                                      <p:to>
                                        <p:strVal val="visible"/>
                                      </p:to>
                                    </p:set>
                                    <p:anim calcmode="lin" valueType="num">
                                      <p:cBhvr>
                                        <p:cTn id="15" dur="500" fill="hold"/>
                                        <p:tgtEl>
                                          <p:spTgt spid="30729"/>
                                        </p:tgtEl>
                                        <p:attrNameLst>
                                          <p:attrName>ppt_w</p:attrName>
                                        </p:attrNameLst>
                                      </p:cBhvr>
                                      <p:tavLst>
                                        <p:tav tm="0">
                                          <p:val>
                                            <p:fltVal val="0"/>
                                          </p:val>
                                        </p:tav>
                                        <p:tav tm="100000">
                                          <p:val>
                                            <p:strVal val="#ppt_w"/>
                                          </p:val>
                                        </p:tav>
                                      </p:tavLst>
                                    </p:anim>
                                    <p:anim calcmode="lin" valueType="num">
                                      <p:cBhvr>
                                        <p:cTn id="16" dur="500" fill="hold"/>
                                        <p:tgtEl>
                                          <p:spTgt spid="30729"/>
                                        </p:tgtEl>
                                        <p:attrNameLst>
                                          <p:attrName>ppt_h</p:attrName>
                                        </p:attrNameLst>
                                      </p:cBhvr>
                                      <p:tavLst>
                                        <p:tav tm="0">
                                          <p:val>
                                            <p:fltVal val="0"/>
                                          </p:val>
                                        </p:tav>
                                        <p:tav tm="100000">
                                          <p:val>
                                            <p:strVal val="#ppt_h"/>
                                          </p:val>
                                        </p:tav>
                                      </p:tavLst>
                                    </p:anim>
                                    <p:anim calcmode="lin" valueType="num">
                                      <p:cBhvr>
                                        <p:cTn id="17" dur="500" fill="hold"/>
                                        <p:tgtEl>
                                          <p:spTgt spid="30729"/>
                                        </p:tgtEl>
                                        <p:attrNameLst>
                                          <p:attrName>ppt_x</p:attrName>
                                        </p:attrNameLst>
                                      </p:cBhvr>
                                      <p:tavLst>
                                        <p:tav tm="0">
                                          <p:val>
                                            <p:fltVal val="0.5"/>
                                          </p:val>
                                        </p:tav>
                                        <p:tav tm="100000">
                                          <p:val>
                                            <p:strVal val="#ppt_x"/>
                                          </p:val>
                                        </p:tav>
                                      </p:tavLst>
                                    </p:anim>
                                    <p:anim calcmode="lin" valueType="num">
                                      <p:cBhvr>
                                        <p:cTn id="18" dur="500" fill="hold"/>
                                        <p:tgtEl>
                                          <p:spTgt spid="307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utoUpdateAnimBg="0"/>
      <p:bldP spid="30729"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b="1" dirty="0">
                <a:solidFill>
                  <a:srgbClr val="FAFD00"/>
                </a:solidFill>
                <a:latin typeface="Arial" panose="020B0604020202020204" pitchFamily="34" charset="0"/>
                <a:ea typeface="ＭＳ Ｐゴシック" charset="0"/>
                <a:cs typeface="Arial" panose="020B0604020202020204" pitchFamily="34" charset="0"/>
              </a:rPr>
              <a:t>5 كلمات أو عبارات رئيسية</a:t>
            </a:r>
            <a:endParaRPr lang="en-US"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nvGrpSpPr>
          <p:cNvPr id="2" name="Group 59"/>
          <p:cNvGrpSpPr>
            <a:grpSpLocks/>
          </p:cNvGrpSpPr>
          <p:nvPr/>
        </p:nvGrpSpPr>
        <p:grpSpPr bwMode="auto">
          <a:xfrm>
            <a:off x="2171700" y="5041901"/>
            <a:ext cx="3925889" cy="1016000"/>
            <a:chOff x="1368" y="3176"/>
            <a:chExt cx="2473" cy="640"/>
          </a:xfrm>
        </p:grpSpPr>
        <p:sp>
          <p:nvSpPr>
            <p:cNvPr id="31760" name="Text Box 16"/>
            <p:cNvSpPr txBox="1">
              <a:spLocks noChangeArrowheads="1"/>
            </p:cNvSpPr>
            <p:nvPr/>
          </p:nvSpPr>
          <p:spPr bwMode="auto">
            <a:xfrm>
              <a:off x="2071" y="3176"/>
              <a:ext cx="1770"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774" name="AutoShape 3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3" name="Group 58"/>
          <p:cNvGrpSpPr>
            <a:grpSpLocks/>
          </p:cNvGrpSpPr>
          <p:nvPr/>
        </p:nvGrpSpPr>
        <p:grpSpPr bwMode="auto">
          <a:xfrm>
            <a:off x="2147888" y="4076701"/>
            <a:ext cx="4411661" cy="1016000"/>
            <a:chOff x="1353" y="2568"/>
            <a:chExt cx="2779" cy="640"/>
          </a:xfrm>
        </p:grpSpPr>
        <p:sp>
          <p:nvSpPr>
            <p:cNvPr id="31759" name="Text Box 15"/>
            <p:cNvSpPr txBox="1">
              <a:spLocks noChangeArrowheads="1"/>
            </p:cNvSpPr>
            <p:nvPr/>
          </p:nvSpPr>
          <p:spPr bwMode="auto">
            <a:xfrm>
              <a:off x="2149" y="2568"/>
              <a:ext cx="1983"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775" name="AutoShape 31"/>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4" name="Group 57"/>
          <p:cNvGrpSpPr>
            <a:grpSpLocks/>
          </p:cNvGrpSpPr>
          <p:nvPr/>
        </p:nvGrpSpPr>
        <p:grpSpPr bwMode="auto">
          <a:xfrm>
            <a:off x="2184400" y="3186113"/>
            <a:ext cx="4848227" cy="1016000"/>
            <a:chOff x="1376" y="2007"/>
            <a:chExt cx="3054" cy="640"/>
          </a:xfrm>
        </p:grpSpPr>
        <p:sp>
          <p:nvSpPr>
            <p:cNvPr id="31758" name="Text Box 14"/>
            <p:cNvSpPr txBox="1">
              <a:spLocks noChangeArrowheads="1"/>
            </p:cNvSpPr>
            <p:nvPr/>
          </p:nvSpPr>
          <p:spPr bwMode="auto">
            <a:xfrm>
              <a:off x="2275" y="2007"/>
              <a:ext cx="2155"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776" name="AutoShape 3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5" name="Group 56"/>
          <p:cNvGrpSpPr>
            <a:grpSpLocks/>
          </p:cNvGrpSpPr>
          <p:nvPr/>
        </p:nvGrpSpPr>
        <p:grpSpPr bwMode="auto">
          <a:xfrm>
            <a:off x="2184400" y="2327276"/>
            <a:ext cx="4532314" cy="1016000"/>
            <a:chOff x="1376" y="1466"/>
            <a:chExt cx="2855" cy="640"/>
          </a:xfrm>
        </p:grpSpPr>
        <p:sp>
          <p:nvSpPr>
            <p:cNvPr id="31757" name="Text Box 13"/>
            <p:cNvSpPr txBox="1">
              <a:spLocks noChangeArrowheads="1"/>
            </p:cNvSpPr>
            <p:nvPr/>
          </p:nvSpPr>
          <p:spPr bwMode="auto">
            <a:xfrm>
              <a:off x="2001" y="1466"/>
              <a:ext cx="2230"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777" name="AutoShape 33"/>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6" name="Group 55"/>
          <p:cNvGrpSpPr>
            <a:grpSpLocks/>
          </p:cNvGrpSpPr>
          <p:nvPr/>
        </p:nvGrpSpPr>
        <p:grpSpPr bwMode="auto">
          <a:xfrm>
            <a:off x="2159000" y="1484313"/>
            <a:ext cx="4649789" cy="923925"/>
            <a:chOff x="1360" y="935"/>
            <a:chExt cx="2929" cy="582"/>
          </a:xfrm>
        </p:grpSpPr>
        <p:sp>
          <p:nvSpPr>
            <p:cNvPr id="31787" name="Text Box 43"/>
            <p:cNvSpPr txBox="1">
              <a:spLocks noChangeArrowheads="1"/>
            </p:cNvSpPr>
            <p:nvPr/>
          </p:nvSpPr>
          <p:spPr bwMode="auto">
            <a:xfrm>
              <a:off x="2339" y="935"/>
              <a:ext cx="1950"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788"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452617"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52618"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52619"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452620"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a:t>
            </a:r>
          </a:p>
        </p:txBody>
      </p:sp>
      <p:sp>
        <p:nvSpPr>
          <p:cNvPr id="452621" name="Text Box 54"/>
          <p:cNvSpPr txBox="1">
            <a:spLocks noChangeArrowheads="1"/>
          </p:cNvSpPr>
          <p:nvPr/>
        </p:nvSpPr>
        <p:spPr bwMode="auto">
          <a:xfrm>
            <a:off x="68058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452622"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a:t>
            </a:r>
          </a:p>
        </p:txBody>
      </p:sp>
      <p:sp>
        <p:nvSpPr>
          <p:cNvPr id="128044" name="Oval 44"/>
          <p:cNvSpPr>
            <a:spLocks noChangeArrowheads="1"/>
          </p:cNvSpPr>
          <p:nvPr/>
        </p:nvSpPr>
        <p:spPr bwMode="auto">
          <a:xfrm>
            <a:off x="1684338" y="1479550"/>
            <a:ext cx="6581775"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8044"/>
                                        </p:tgtEl>
                                        <p:attrNameLst>
                                          <p:attrName>style.visibility</p:attrName>
                                        </p:attrNameLst>
                                      </p:cBhvr>
                                      <p:to>
                                        <p:strVal val="visible"/>
                                      </p:to>
                                    </p:set>
                                    <p:animEffect transition="in" filter="fade">
                                      <p:cBhvr>
                                        <p:cTn id="40" dur="1000"/>
                                        <p:tgtEl>
                                          <p:spTgt spid="128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128044"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14B4A53-8C0F-E940-F8C4-44EB7A0F38EE}"/>
            </a:ext>
          </a:extLst>
        </p:cNvPr>
        <p:cNvGrpSpPr/>
        <p:nvPr/>
      </p:nvGrpSpPr>
      <p:grpSpPr>
        <a:xfrm>
          <a:off x="0" y="0"/>
          <a:ext cx="0" cy="0"/>
          <a:chOff x="0" y="0"/>
          <a:chExt cx="0" cy="0"/>
        </a:xfrm>
      </p:grpSpPr>
      <p:sp>
        <p:nvSpPr>
          <p:cNvPr id="31746" name="Rectangle 2">
            <a:extLst>
              <a:ext uri="{FF2B5EF4-FFF2-40B4-BE49-F238E27FC236}">
                <a16:creationId xmlns:a16="http://schemas.microsoft.com/office/drawing/2014/main" id="{1F5913EF-658E-FC40-21D2-1336169AA6C5}"/>
              </a:ext>
            </a:extLst>
          </p:cNvPr>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b="1" dirty="0">
                <a:solidFill>
                  <a:srgbClr val="FAFD00"/>
                </a:solidFill>
                <a:latin typeface="Arial" panose="020B0604020202020204" pitchFamily="34" charset="0"/>
                <a:ea typeface="ＭＳ Ｐゴシック" charset="0"/>
                <a:cs typeface="Arial" panose="020B0604020202020204" pitchFamily="34" charset="0"/>
              </a:rPr>
              <a:t>5 كلمات أو عبارات رئيسية</a:t>
            </a:r>
            <a:endParaRPr lang="en-US"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a:extLst>
              <a:ext uri="{FF2B5EF4-FFF2-40B4-BE49-F238E27FC236}">
                <a16:creationId xmlns:a16="http://schemas.microsoft.com/office/drawing/2014/main" id="{7D3E3BBB-CCF9-3825-94DF-7A89ED4A54C4}"/>
              </a:ext>
            </a:extLst>
          </p:cNvPr>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a:extLst>
              <a:ext uri="{FF2B5EF4-FFF2-40B4-BE49-F238E27FC236}">
                <a16:creationId xmlns:a16="http://schemas.microsoft.com/office/drawing/2014/main" id="{B66A7082-11EF-EE6C-A1CD-C315E3BD7323}"/>
              </a:ext>
            </a:extLst>
          </p:cNvPr>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a:extLst>
              <a:ext uri="{FF2B5EF4-FFF2-40B4-BE49-F238E27FC236}">
                <a16:creationId xmlns:a16="http://schemas.microsoft.com/office/drawing/2014/main" id="{0D3DA731-47F8-CC65-9A04-26B655433EF4}"/>
              </a:ext>
            </a:extLst>
          </p:cNvPr>
          <p:cNvGrpSpPr>
            <a:grpSpLocks/>
          </p:cNvGrpSpPr>
          <p:nvPr/>
        </p:nvGrpSpPr>
        <p:grpSpPr bwMode="auto">
          <a:xfrm>
            <a:off x="2171700" y="5041901"/>
            <a:ext cx="3925889" cy="1016000"/>
            <a:chOff x="1368" y="3176"/>
            <a:chExt cx="2473" cy="640"/>
          </a:xfrm>
        </p:grpSpPr>
        <p:sp>
          <p:nvSpPr>
            <p:cNvPr id="31760" name="Text Box 16">
              <a:extLst>
                <a:ext uri="{FF2B5EF4-FFF2-40B4-BE49-F238E27FC236}">
                  <a16:creationId xmlns:a16="http://schemas.microsoft.com/office/drawing/2014/main" id="{90A1B48C-60C2-5FC7-D8D0-51AF3F38FAB3}"/>
                </a:ext>
              </a:extLst>
            </p:cNvPr>
            <p:cNvSpPr txBox="1">
              <a:spLocks noChangeArrowheads="1"/>
            </p:cNvSpPr>
            <p:nvPr/>
          </p:nvSpPr>
          <p:spPr bwMode="auto">
            <a:xfrm>
              <a:off x="2071" y="3176"/>
              <a:ext cx="1770"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a:extLst>
                <a:ext uri="{FF2B5EF4-FFF2-40B4-BE49-F238E27FC236}">
                  <a16:creationId xmlns:a16="http://schemas.microsoft.com/office/drawing/2014/main" id="{16ECD30E-0F07-B1BC-E63B-34FB740A395E}"/>
                </a:ext>
              </a:extLst>
            </p:cNvPr>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a:extLst>
              <a:ext uri="{FF2B5EF4-FFF2-40B4-BE49-F238E27FC236}">
                <a16:creationId xmlns:a16="http://schemas.microsoft.com/office/drawing/2014/main" id="{7F594D56-D73D-A290-C5A3-C5F2C73AC87F}"/>
              </a:ext>
            </a:extLst>
          </p:cNvPr>
          <p:cNvGrpSpPr>
            <a:grpSpLocks/>
          </p:cNvGrpSpPr>
          <p:nvPr/>
        </p:nvGrpSpPr>
        <p:grpSpPr bwMode="auto">
          <a:xfrm>
            <a:off x="2147888" y="4076701"/>
            <a:ext cx="4411661" cy="1016000"/>
            <a:chOff x="1353" y="2568"/>
            <a:chExt cx="2779" cy="640"/>
          </a:xfrm>
        </p:grpSpPr>
        <p:sp>
          <p:nvSpPr>
            <p:cNvPr id="31759" name="Text Box 15">
              <a:extLst>
                <a:ext uri="{FF2B5EF4-FFF2-40B4-BE49-F238E27FC236}">
                  <a16:creationId xmlns:a16="http://schemas.microsoft.com/office/drawing/2014/main" id="{4AD34CC8-2579-C3DD-E7D9-B18E7E1C5661}"/>
                </a:ext>
              </a:extLst>
            </p:cNvPr>
            <p:cNvSpPr txBox="1">
              <a:spLocks noChangeArrowheads="1"/>
            </p:cNvSpPr>
            <p:nvPr/>
          </p:nvSpPr>
          <p:spPr bwMode="auto">
            <a:xfrm>
              <a:off x="2149" y="2568"/>
              <a:ext cx="1983"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a:extLst>
                <a:ext uri="{FF2B5EF4-FFF2-40B4-BE49-F238E27FC236}">
                  <a16:creationId xmlns:a16="http://schemas.microsoft.com/office/drawing/2014/main" id="{5A39589C-D5A4-3B24-1622-756225441258}"/>
                </a:ext>
              </a:extLst>
            </p:cNvPr>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a:extLst>
              <a:ext uri="{FF2B5EF4-FFF2-40B4-BE49-F238E27FC236}">
                <a16:creationId xmlns:a16="http://schemas.microsoft.com/office/drawing/2014/main" id="{26E77FEA-BA7B-523D-2F47-5D0E411402EA}"/>
              </a:ext>
            </a:extLst>
          </p:cNvPr>
          <p:cNvGrpSpPr>
            <a:grpSpLocks/>
          </p:cNvGrpSpPr>
          <p:nvPr/>
        </p:nvGrpSpPr>
        <p:grpSpPr bwMode="auto">
          <a:xfrm>
            <a:off x="2184400" y="3186113"/>
            <a:ext cx="4848227" cy="1016000"/>
            <a:chOff x="1376" y="2007"/>
            <a:chExt cx="3054" cy="640"/>
          </a:xfrm>
        </p:grpSpPr>
        <p:sp>
          <p:nvSpPr>
            <p:cNvPr id="31758" name="Text Box 14">
              <a:extLst>
                <a:ext uri="{FF2B5EF4-FFF2-40B4-BE49-F238E27FC236}">
                  <a16:creationId xmlns:a16="http://schemas.microsoft.com/office/drawing/2014/main" id="{179E8C4B-7EA6-B50A-51DB-09DB8F42FA74}"/>
                </a:ext>
              </a:extLst>
            </p:cNvPr>
            <p:cNvSpPr txBox="1">
              <a:spLocks noChangeArrowheads="1"/>
            </p:cNvSpPr>
            <p:nvPr/>
          </p:nvSpPr>
          <p:spPr bwMode="auto">
            <a:xfrm>
              <a:off x="2275" y="2007"/>
              <a:ext cx="2155"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a:extLst>
                <a:ext uri="{FF2B5EF4-FFF2-40B4-BE49-F238E27FC236}">
                  <a16:creationId xmlns:a16="http://schemas.microsoft.com/office/drawing/2014/main" id="{83AE83FF-45EB-50C4-049E-39FD2487285B}"/>
                </a:ext>
              </a:extLst>
            </p:cNvPr>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a:extLst>
              <a:ext uri="{FF2B5EF4-FFF2-40B4-BE49-F238E27FC236}">
                <a16:creationId xmlns:a16="http://schemas.microsoft.com/office/drawing/2014/main" id="{42C41046-6720-311E-033E-F0C33221DFDC}"/>
              </a:ext>
            </a:extLst>
          </p:cNvPr>
          <p:cNvGrpSpPr>
            <a:grpSpLocks/>
          </p:cNvGrpSpPr>
          <p:nvPr/>
        </p:nvGrpSpPr>
        <p:grpSpPr bwMode="auto">
          <a:xfrm>
            <a:off x="2184400" y="2327276"/>
            <a:ext cx="4532314" cy="1016000"/>
            <a:chOff x="1376" y="1466"/>
            <a:chExt cx="2855" cy="640"/>
          </a:xfrm>
        </p:grpSpPr>
        <p:sp>
          <p:nvSpPr>
            <p:cNvPr id="31757" name="Text Box 13">
              <a:extLst>
                <a:ext uri="{FF2B5EF4-FFF2-40B4-BE49-F238E27FC236}">
                  <a16:creationId xmlns:a16="http://schemas.microsoft.com/office/drawing/2014/main" id="{843CEA07-8EBF-10DF-27AF-5F5598C8AC4F}"/>
                </a:ext>
              </a:extLst>
            </p:cNvPr>
            <p:cNvSpPr txBox="1">
              <a:spLocks noChangeArrowheads="1"/>
            </p:cNvSpPr>
            <p:nvPr/>
          </p:nvSpPr>
          <p:spPr bwMode="auto">
            <a:xfrm>
              <a:off x="2001" y="1466"/>
              <a:ext cx="2230"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a:extLst>
                <a:ext uri="{FF2B5EF4-FFF2-40B4-BE49-F238E27FC236}">
                  <a16:creationId xmlns:a16="http://schemas.microsoft.com/office/drawing/2014/main" id="{1564295E-F09D-D320-0DA0-38BB2B1FE0A1}"/>
                </a:ext>
              </a:extLst>
            </p:cNvPr>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a:extLst>
              <a:ext uri="{FF2B5EF4-FFF2-40B4-BE49-F238E27FC236}">
                <a16:creationId xmlns:a16="http://schemas.microsoft.com/office/drawing/2014/main" id="{23311128-29CC-AB46-E488-AFB9F8C8D5E0}"/>
              </a:ext>
            </a:extLst>
          </p:cNvPr>
          <p:cNvGrpSpPr>
            <a:grpSpLocks/>
          </p:cNvGrpSpPr>
          <p:nvPr/>
        </p:nvGrpSpPr>
        <p:grpSpPr bwMode="auto">
          <a:xfrm>
            <a:off x="2159000" y="1484313"/>
            <a:ext cx="4649789" cy="923925"/>
            <a:chOff x="1360" y="935"/>
            <a:chExt cx="2929" cy="582"/>
          </a:xfrm>
        </p:grpSpPr>
        <p:sp>
          <p:nvSpPr>
            <p:cNvPr id="31787" name="Text Box 43">
              <a:extLst>
                <a:ext uri="{FF2B5EF4-FFF2-40B4-BE49-F238E27FC236}">
                  <a16:creationId xmlns:a16="http://schemas.microsoft.com/office/drawing/2014/main" id="{54F4ECAE-0C7E-FC55-CF16-E870BF7D24CC}"/>
                </a:ext>
              </a:extLst>
            </p:cNvPr>
            <p:cNvSpPr txBox="1">
              <a:spLocks noChangeArrowheads="1"/>
            </p:cNvSpPr>
            <p:nvPr/>
          </p:nvSpPr>
          <p:spPr bwMode="auto">
            <a:xfrm>
              <a:off x="2339" y="935"/>
              <a:ext cx="1950"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a:extLst>
                <a:ext uri="{FF2B5EF4-FFF2-40B4-BE49-F238E27FC236}">
                  <a16:creationId xmlns:a16="http://schemas.microsoft.com/office/drawing/2014/main" id="{3B77D779-54E3-B4EC-B5C5-B65280A973DB}"/>
                </a:ext>
              </a:extLst>
            </p:cNvPr>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452617" name="Text Box 47">
            <a:extLst>
              <a:ext uri="{FF2B5EF4-FFF2-40B4-BE49-F238E27FC236}">
                <a16:creationId xmlns:a16="http://schemas.microsoft.com/office/drawing/2014/main" id="{76285CF0-6B33-A003-819A-7CC4D640C6EB}"/>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2618" name="Text Box 49">
            <a:extLst>
              <a:ext uri="{FF2B5EF4-FFF2-40B4-BE49-F238E27FC236}">
                <a16:creationId xmlns:a16="http://schemas.microsoft.com/office/drawing/2014/main" id="{FEB77B2A-EE2B-F93F-533D-2DF2CF9B0A0E}"/>
              </a:ext>
            </a:extLst>
          </p:cNvPr>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2619" name="Text Box 50">
            <a:extLst>
              <a:ext uri="{FF2B5EF4-FFF2-40B4-BE49-F238E27FC236}">
                <a16:creationId xmlns:a16="http://schemas.microsoft.com/office/drawing/2014/main" id="{1F03653E-C62B-F38D-1167-277263D41FB1}"/>
              </a:ext>
            </a:extLst>
          </p:cNvPr>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52620" name="Text Box 52">
            <a:extLst>
              <a:ext uri="{FF2B5EF4-FFF2-40B4-BE49-F238E27FC236}">
                <a16:creationId xmlns:a16="http://schemas.microsoft.com/office/drawing/2014/main" id="{7C25ECA7-533A-3119-E222-CCE42F29951A}"/>
              </a:ext>
            </a:extLst>
          </p:cNvPr>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452621" name="Text Box 54">
            <a:extLst>
              <a:ext uri="{FF2B5EF4-FFF2-40B4-BE49-F238E27FC236}">
                <a16:creationId xmlns:a16="http://schemas.microsoft.com/office/drawing/2014/main" id="{4BC66D26-636B-EE3E-A4AB-2E4BB3298022}"/>
              </a:ext>
            </a:extLst>
          </p:cNvPr>
          <p:cNvSpPr txBox="1">
            <a:spLocks noChangeArrowheads="1"/>
          </p:cNvSpPr>
          <p:nvPr/>
        </p:nvSpPr>
        <p:spPr bwMode="auto">
          <a:xfrm>
            <a:off x="68058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452622" name="Text Box 60">
            <a:extLst>
              <a:ext uri="{FF2B5EF4-FFF2-40B4-BE49-F238E27FC236}">
                <a16:creationId xmlns:a16="http://schemas.microsoft.com/office/drawing/2014/main" id="{F51285ED-42B2-033B-7E1F-6D1861413241}"/>
              </a:ext>
            </a:extLst>
          </p:cNvPr>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Tree>
    <p:extLst>
      <p:ext uri="{BB962C8B-B14F-4D97-AF65-F5344CB8AC3E}">
        <p14:creationId xmlns:p14="http://schemas.microsoft.com/office/powerpoint/2010/main" val="7873415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2326735" y="1981202"/>
            <a:ext cx="4760913" cy="4114800"/>
          </a:xfrm>
          <a:prstGeom prst="rect">
            <a:avLst/>
          </a:prstGeom>
          <a:ln w="12700">
            <a:miter lim="800000"/>
            <a:headEnd/>
            <a:tailEnd/>
          </a:ln>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marR="0" lvl="0" indent="-677863"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u="none" strike="noStrike" kern="1200" cap="none" spc="0" normalizeH="0" baseline="0" noProof="0" dirty="0">
                <a:ln>
                  <a:noFill/>
                </a:ln>
                <a:solidFill>
                  <a:srgbClr val="FFFFFF"/>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إ</a:t>
            </a:r>
            <a:r>
              <a:rPr kumimoji="0" lang="ar-JO"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براهيم</a:t>
            </a:r>
            <a:endParaRPr kumimoji="0" lang="en-US"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u="none" strike="noStrike" kern="1200" cap="none" spc="0" normalizeH="0" baseline="0" noProof="0" dirty="0">
                <a:ln>
                  <a:noFill/>
                </a:ln>
                <a:solidFill>
                  <a:srgbClr val="FFFFFF"/>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ي</a:t>
            </a:r>
            <a:r>
              <a:rPr kumimoji="0" lang="ar-JO"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وسف</a:t>
            </a:r>
            <a:endParaRPr kumimoji="0" lang="en-US"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u="none" strike="noStrike" kern="1200" cap="none" spc="0" normalizeH="0" baseline="0" noProof="0" dirty="0">
                <a:ln>
                  <a:noFill/>
                </a:ln>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م</a:t>
            </a:r>
            <a:r>
              <a:rPr kumimoji="0" lang="ar-JO"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وسى</a:t>
            </a:r>
            <a:endParaRPr kumimoji="0" lang="en-US"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u="none" strike="noStrike" kern="1200" cap="none" spc="0" normalizeH="0" baseline="0" noProof="0" dirty="0">
                <a:ln>
                  <a:noFill/>
                </a:ln>
                <a:solidFill>
                  <a:srgbClr val="FFFFFF"/>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ي</a:t>
            </a:r>
            <a:r>
              <a:rPr kumimoji="0" lang="ar-JO"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شوع</a:t>
            </a:r>
            <a:endParaRPr kumimoji="0" lang="en-US"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3794"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b="1" dirty="0">
                <a:solidFill>
                  <a:srgbClr val="FF0000"/>
                </a:solidFill>
                <a:latin typeface="Arial" panose="020B0604020202020204" pitchFamily="34" charset="0"/>
                <a:ea typeface="ＭＳ Ｐゴシック" charset="0"/>
                <a:cs typeface="Arial" panose="020B0604020202020204" pitchFamily="34" charset="0"/>
              </a:rPr>
              <a:t>الشخصيات الأربعة </a:t>
            </a:r>
            <a:r>
              <a:rPr lang="ar-JO" sz="4800" b="1" dirty="0">
                <a:solidFill>
                  <a:srgbClr val="FAFD00"/>
                </a:solidFill>
                <a:latin typeface="Arial" panose="020B0604020202020204" pitchFamily="34" charset="0"/>
                <a:ea typeface="ＭＳ Ｐゴシック" charset="0"/>
                <a:cs typeface="Arial" panose="020B0604020202020204" pitchFamily="34" charset="0"/>
              </a:rPr>
              <a:t>هم:</a:t>
            </a:r>
            <a:endParaRPr lang="en-US" sz="4800"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3796"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33797"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3800" name="Oval 8"/>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3801" name="Oval 9"/>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3802" name="Oval 10"/>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3803" name="Oval 11"/>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58761"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58762"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58763"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458764" name="Text Box 17"/>
          <p:cNvSpPr txBox="1">
            <a:spLocks noChangeArrowheads="1"/>
          </p:cNvSpPr>
          <p:nvPr/>
        </p:nvSpPr>
        <p:spPr bwMode="auto">
          <a:xfrm>
            <a:off x="8088313" y="6519863"/>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p>
        </p:txBody>
      </p:sp>
      <p:sp>
        <p:nvSpPr>
          <p:cNvPr id="458765"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a:t>
            </a:r>
          </a:p>
        </p:txBody>
      </p:sp>
      <p:sp>
        <p:nvSpPr>
          <p:cNvPr id="458766" name="Text Box 20"/>
          <p:cNvSpPr txBox="1">
            <a:spLocks noChangeArrowheads="1"/>
          </p:cNvSpPr>
          <p:nvPr/>
        </p:nvSpPr>
        <p:spPr bwMode="auto">
          <a:xfrm>
            <a:off x="70852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8" fill="hold" grpId="0" nodeType="clickEffect">
                                  <p:stCondLst>
                                    <p:cond delay="0"/>
                                  </p:stCondLst>
                                  <p:childTnLst>
                                    <p:set>
                                      <p:cBhvr>
                                        <p:cTn id="12" dur="1" fill="hold">
                                          <p:stCondLst>
                                            <p:cond delay="0"/>
                                          </p:stCondLst>
                                        </p:cTn>
                                        <p:tgtEl>
                                          <p:spTgt spid="33800"/>
                                        </p:tgtEl>
                                        <p:attrNameLst>
                                          <p:attrName>style.visibility</p:attrName>
                                        </p:attrNameLst>
                                      </p:cBhvr>
                                      <p:to>
                                        <p:strVal val="visible"/>
                                      </p:to>
                                    </p:set>
                                    <p:anim calcmode="lin" valueType="num">
                                      <p:cBhvr>
                                        <p:cTn id="13" dur="500" fill="hold"/>
                                        <p:tgtEl>
                                          <p:spTgt spid="33800"/>
                                        </p:tgtEl>
                                        <p:attrNameLst>
                                          <p:attrName>ppt_x</p:attrName>
                                        </p:attrNameLst>
                                      </p:cBhvr>
                                      <p:tavLst>
                                        <p:tav tm="0">
                                          <p:val>
                                            <p:strVal val="#ppt_x-#ppt_w/2"/>
                                          </p:val>
                                        </p:tav>
                                        <p:tav tm="100000">
                                          <p:val>
                                            <p:strVal val="#ppt_x"/>
                                          </p:val>
                                        </p:tav>
                                      </p:tavLst>
                                    </p:anim>
                                    <p:anim calcmode="lin" valueType="num">
                                      <p:cBhvr>
                                        <p:cTn id="14" dur="500" fill="hold"/>
                                        <p:tgtEl>
                                          <p:spTgt spid="33800"/>
                                        </p:tgtEl>
                                        <p:attrNameLst>
                                          <p:attrName>ppt_y</p:attrName>
                                        </p:attrNameLst>
                                      </p:cBhvr>
                                      <p:tavLst>
                                        <p:tav tm="0">
                                          <p:val>
                                            <p:strVal val="#ppt_y"/>
                                          </p:val>
                                        </p:tav>
                                        <p:tav tm="100000">
                                          <p:val>
                                            <p:strVal val="#ppt_y"/>
                                          </p:val>
                                        </p:tav>
                                      </p:tavLst>
                                    </p:anim>
                                    <p:anim calcmode="lin" valueType="num">
                                      <p:cBhvr>
                                        <p:cTn id="15" dur="500" fill="hold"/>
                                        <p:tgtEl>
                                          <p:spTgt spid="33800"/>
                                        </p:tgtEl>
                                        <p:attrNameLst>
                                          <p:attrName>ppt_w</p:attrName>
                                        </p:attrNameLst>
                                      </p:cBhvr>
                                      <p:tavLst>
                                        <p:tav tm="0">
                                          <p:val>
                                            <p:fltVal val="0"/>
                                          </p:val>
                                        </p:tav>
                                        <p:tav tm="100000">
                                          <p:val>
                                            <p:strVal val="#ppt_w"/>
                                          </p:val>
                                        </p:tav>
                                      </p:tavLst>
                                    </p:anim>
                                    <p:anim calcmode="lin" valueType="num">
                                      <p:cBhvr>
                                        <p:cTn id="16" dur="500" fill="hold"/>
                                        <p:tgtEl>
                                          <p:spTgt spid="33800"/>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500"/>
                            </p:stCondLst>
                            <p:childTnLst>
                              <p:par>
                                <p:cTn id="18" presetID="17" presetClass="entr" presetSubtype="8" fill="hold" grpId="0" nodeType="afterEffect">
                                  <p:stCondLst>
                                    <p:cond delay="0"/>
                                  </p:stCondLst>
                                  <p:childTnLst>
                                    <p:set>
                                      <p:cBhvr>
                                        <p:cTn id="19" dur="1" fill="hold">
                                          <p:stCondLst>
                                            <p:cond delay="0"/>
                                          </p:stCondLst>
                                        </p:cTn>
                                        <p:tgtEl>
                                          <p:spTgt spid="33801"/>
                                        </p:tgtEl>
                                        <p:attrNameLst>
                                          <p:attrName>style.visibility</p:attrName>
                                        </p:attrNameLst>
                                      </p:cBhvr>
                                      <p:to>
                                        <p:strVal val="visible"/>
                                      </p:to>
                                    </p:set>
                                    <p:anim calcmode="lin" valueType="num">
                                      <p:cBhvr>
                                        <p:cTn id="20" dur="500" fill="hold"/>
                                        <p:tgtEl>
                                          <p:spTgt spid="33801"/>
                                        </p:tgtEl>
                                        <p:attrNameLst>
                                          <p:attrName>ppt_x</p:attrName>
                                        </p:attrNameLst>
                                      </p:cBhvr>
                                      <p:tavLst>
                                        <p:tav tm="0">
                                          <p:val>
                                            <p:strVal val="#ppt_x-#ppt_w/2"/>
                                          </p:val>
                                        </p:tav>
                                        <p:tav tm="100000">
                                          <p:val>
                                            <p:strVal val="#ppt_x"/>
                                          </p:val>
                                        </p:tav>
                                      </p:tavLst>
                                    </p:anim>
                                    <p:anim calcmode="lin" valueType="num">
                                      <p:cBhvr>
                                        <p:cTn id="21" dur="500" fill="hold"/>
                                        <p:tgtEl>
                                          <p:spTgt spid="33801"/>
                                        </p:tgtEl>
                                        <p:attrNameLst>
                                          <p:attrName>ppt_y</p:attrName>
                                        </p:attrNameLst>
                                      </p:cBhvr>
                                      <p:tavLst>
                                        <p:tav tm="0">
                                          <p:val>
                                            <p:strVal val="#ppt_y"/>
                                          </p:val>
                                        </p:tav>
                                        <p:tav tm="100000">
                                          <p:val>
                                            <p:strVal val="#ppt_y"/>
                                          </p:val>
                                        </p:tav>
                                      </p:tavLst>
                                    </p:anim>
                                    <p:anim calcmode="lin" valueType="num">
                                      <p:cBhvr>
                                        <p:cTn id="22" dur="500" fill="hold"/>
                                        <p:tgtEl>
                                          <p:spTgt spid="33801"/>
                                        </p:tgtEl>
                                        <p:attrNameLst>
                                          <p:attrName>ppt_w</p:attrName>
                                        </p:attrNameLst>
                                      </p:cBhvr>
                                      <p:tavLst>
                                        <p:tav tm="0">
                                          <p:val>
                                            <p:fltVal val="0"/>
                                          </p:val>
                                        </p:tav>
                                        <p:tav tm="100000">
                                          <p:val>
                                            <p:strVal val="#ppt_w"/>
                                          </p:val>
                                        </p:tav>
                                      </p:tavLst>
                                    </p:anim>
                                    <p:anim calcmode="lin" valueType="num">
                                      <p:cBhvr>
                                        <p:cTn id="23" dur="500" fill="hold"/>
                                        <p:tgtEl>
                                          <p:spTgt spid="33801"/>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33802"/>
                                        </p:tgtEl>
                                        <p:attrNameLst>
                                          <p:attrName>style.visibility</p:attrName>
                                        </p:attrNameLst>
                                      </p:cBhvr>
                                      <p:to>
                                        <p:strVal val="visible"/>
                                      </p:to>
                                    </p:set>
                                    <p:anim calcmode="lin" valueType="num">
                                      <p:cBhvr>
                                        <p:cTn id="27" dur="500" fill="hold"/>
                                        <p:tgtEl>
                                          <p:spTgt spid="33802"/>
                                        </p:tgtEl>
                                        <p:attrNameLst>
                                          <p:attrName>ppt_x</p:attrName>
                                        </p:attrNameLst>
                                      </p:cBhvr>
                                      <p:tavLst>
                                        <p:tav tm="0">
                                          <p:val>
                                            <p:strVal val="#ppt_x-#ppt_w/2"/>
                                          </p:val>
                                        </p:tav>
                                        <p:tav tm="100000">
                                          <p:val>
                                            <p:strVal val="#ppt_x"/>
                                          </p:val>
                                        </p:tav>
                                      </p:tavLst>
                                    </p:anim>
                                    <p:anim calcmode="lin" valueType="num">
                                      <p:cBhvr>
                                        <p:cTn id="28" dur="500" fill="hold"/>
                                        <p:tgtEl>
                                          <p:spTgt spid="33802"/>
                                        </p:tgtEl>
                                        <p:attrNameLst>
                                          <p:attrName>ppt_y</p:attrName>
                                        </p:attrNameLst>
                                      </p:cBhvr>
                                      <p:tavLst>
                                        <p:tav tm="0">
                                          <p:val>
                                            <p:strVal val="#ppt_y"/>
                                          </p:val>
                                        </p:tav>
                                        <p:tav tm="100000">
                                          <p:val>
                                            <p:strVal val="#ppt_y"/>
                                          </p:val>
                                        </p:tav>
                                      </p:tavLst>
                                    </p:anim>
                                    <p:anim calcmode="lin" valueType="num">
                                      <p:cBhvr>
                                        <p:cTn id="29" dur="500" fill="hold"/>
                                        <p:tgtEl>
                                          <p:spTgt spid="33802"/>
                                        </p:tgtEl>
                                        <p:attrNameLst>
                                          <p:attrName>ppt_w</p:attrName>
                                        </p:attrNameLst>
                                      </p:cBhvr>
                                      <p:tavLst>
                                        <p:tav tm="0">
                                          <p:val>
                                            <p:fltVal val="0"/>
                                          </p:val>
                                        </p:tav>
                                        <p:tav tm="100000">
                                          <p:val>
                                            <p:strVal val="#ppt_w"/>
                                          </p:val>
                                        </p:tav>
                                      </p:tavLst>
                                    </p:anim>
                                    <p:anim calcmode="lin" valueType="num">
                                      <p:cBhvr>
                                        <p:cTn id="30" dur="500" fill="hold"/>
                                        <p:tgtEl>
                                          <p:spTgt spid="33802"/>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1500"/>
                            </p:stCondLst>
                            <p:childTnLst>
                              <p:par>
                                <p:cTn id="32" presetID="17" presetClass="entr" presetSubtype="8" fill="hold" grpId="0" nodeType="afterEffect">
                                  <p:stCondLst>
                                    <p:cond delay="0"/>
                                  </p:stCondLst>
                                  <p:childTnLst>
                                    <p:set>
                                      <p:cBhvr>
                                        <p:cTn id="33" dur="1" fill="hold">
                                          <p:stCondLst>
                                            <p:cond delay="0"/>
                                          </p:stCondLst>
                                        </p:cTn>
                                        <p:tgtEl>
                                          <p:spTgt spid="33803"/>
                                        </p:tgtEl>
                                        <p:attrNameLst>
                                          <p:attrName>style.visibility</p:attrName>
                                        </p:attrNameLst>
                                      </p:cBhvr>
                                      <p:to>
                                        <p:strVal val="visible"/>
                                      </p:to>
                                    </p:set>
                                    <p:anim calcmode="lin" valueType="num">
                                      <p:cBhvr>
                                        <p:cTn id="34" dur="500" fill="hold"/>
                                        <p:tgtEl>
                                          <p:spTgt spid="33803"/>
                                        </p:tgtEl>
                                        <p:attrNameLst>
                                          <p:attrName>ppt_x</p:attrName>
                                        </p:attrNameLst>
                                      </p:cBhvr>
                                      <p:tavLst>
                                        <p:tav tm="0">
                                          <p:val>
                                            <p:strVal val="#ppt_x-#ppt_w/2"/>
                                          </p:val>
                                        </p:tav>
                                        <p:tav tm="100000">
                                          <p:val>
                                            <p:strVal val="#ppt_x"/>
                                          </p:val>
                                        </p:tav>
                                      </p:tavLst>
                                    </p:anim>
                                    <p:anim calcmode="lin" valueType="num">
                                      <p:cBhvr>
                                        <p:cTn id="35" dur="500" fill="hold"/>
                                        <p:tgtEl>
                                          <p:spTgt spid="33803"/>
                                        </p:tgtEl>
                                        <p:attrNameLst>
                                          <p:attrName>ppt_y</p:attrName>
                                        </p:attrNameLst>
                                      </p:cBhvr>
                                      <p:tavLst>
                                        <p:tav tm="0">
                                          <p:val>
                                            <p:strVal val="#ppt_y"/>
                                          </p:val>
                                        </p:tav>
                                        <p:tav tm="100000">
                                          <p:val>
                                            <p:strVal val="#ppt_y"/>
                                          </p:val>
                                        </p:tav>
                                      </p:tavLst>
                                    </p:anim>
                                    <p:anim calcmode="lin" valueType="num">
                                      <p:cBhvr>
                                        <p:cTn id="36" dur="500" fill="hold"/>
                                        <p:tgtEl>
                                          <p:spTgt spid="33803"/>
                                        </p:tgtEl>
                                        <p:attrNameLst>
                                          <p:attrName>ppt_w</p:attrName>
                                        </p:attrNameLst>
                                      </p:cBhvr>
                                      <p:tavLst>
                                        <p:tav tm="0">
                                          <p:val>
                                            <p:fltVal val="0"/>
                                          </p:val>
                                        </p:tav>
                                        <p:tav tm="100000">
                                          <p:val>
                                            <p:strVal val="#ppt_w"/>
                                          </p:val>
                                        </p:tav>
                                      </p:tavLst>
                                    </p:anim>
                                    <p:anim calcmode="lin" valueType="num">
                                      <p:cBhvr>
                                        <p:cTn id="37" dur="500" fill="hold"/>
                                        <p:tgtEl>
                                          <p:spTgt spid="338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autoUpdateAnimBg="0"/>
      <p:bldP spid="33800" grpId="0" animBg="1"/>
      <p:bldP spid="33801" grpId="0" animBg="1"/>
      <p:bldP spid="33802" grpId="0" animBg="1"/>
      <p:bldP spid="3380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062163" y="463550"/>
            <a:ext cx="5136020" cy="599907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يجب</a:t>
            </a:r>
            <a:r>
              <a:rPr kumimoji="0" lang="en-US"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  </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أن</a:t>
            </a:r>
            <a:r>
              <a:rPr kumimoji="0" lang="en-US" sz="9600" b="1"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    </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يحكم</a:t>
            </a:r>
            <a:r>
              <a:rPr kumimoji="0" lang="en-US" sz="9600" b="1"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cs typeface="Arial" panose="020B0604020202020204" pitchFamily="34" charset="0"/>
              </a:rPr>
              <a:t> </a:t>
            </a:r>
            <a:r>
              <a:rPr kumimoji="0" lang="en-US"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      </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القاضي</a:t>
            </a:r>
            <a:endParaRPr kumimoji="0" lang="en-US" sz="9600" b="1"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cs typeface="Arial" panose="020B0604020202020204" pitchFamily="34" charset="0"/>
            </a:endParaRPr>
          </a:p>
        </p:txBody>
      </p:sp>
      <p:sp>
        <p:nvSpPr>
          <p:cNvPr id="35843"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07" charset="0"/>
                <a:ea typeface="ＭＳ Ｐゴシック" charset="0"/>
              </a:rPr>
              <a:t>7</a:t>
            </a:r>
          </a:p>
        </p:txBody>
      </p:sp>
      <p:sp>
        <p:nvSpPr>
          <p:cNvPr id="3584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460804"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460805"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60806"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49</a:t>
            </a:r>
          </a:p>
        </p:txBody>
      </p:sp>
      <p:sp>
        <p:nvSpPr>
          <p:cNvPr id="460807" name="Text Box 18"/>
          <p:cNvSpPr txBox="1">
            <a:spLocks noChangeArrowheads="1"/>
          </p:cNvSpPr>
          <p:nvPr/>
        </p:nvSpPr>
        <p:spPr bwMode="auto">
          <a:xfrm>
            <a:off x="70852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Handbook pg. 8-14</a:t>
            </a:r>
          </a:p>
        </p:txBody>
      </p:sp>
      <p:sp>
        <p:nvSpPr>
          <p:cNvPr id="35859" name="AutoShape 19"/>
          <p:cNvSpPr>
            <a:spLocks noChangeArrowheads="1"/>
          </p:cNvSpPr>
          <p:nvPr/>
        </p:nvSpPr>
        <p:spPr bwMode="auto">
          <a:xfrm rot="-1488735">
            <a:off x="2913063" y="309563"/>
            <a:ext cx="1379537" cy="6157912"/>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35860" name="AutoShape 20"/>
          <p:cNvSpPr>
            <a:spLocks noChangeArrowheads="1"/>
          </p:cNvSpPr>
          <p:nvPr/>
        </p:nvSpPr>
        <p:spPr bwMode="auto">
          <a:xfrm rot="-1488735">
            <a:off x="2733675" y="171450"/>
            <a:ext cx="1749425" cy="6430963"/>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2" name="Title 1"/>
          <p:cNvSpPr>
            <a:spLocks noGrp="1"/>
          </p:cNvSpPr>
          <p:nvPr>
            <p:ph type="ctrTitle"/>
          </p:nvPr>
        </p:nvSpPr>
        <p:spPr>
          <a:xfrm>
            <a:off x="8904288" y="1358900"/>
            <a:ext cx="1714500" cy="3478213"/>
          </a:xfrm>
        </p:spPr>
        <p:txBody>
          <a:bodyPr/>
          <a:lstStyle/>
          <a:p>
            <a:pPr algn="r">
              <a:defRPr/>
            </a:pPr>
            <a:r>
              <a:rPr lang="ar-JO" b="1" dirty="0">
                <a:latin typeface="Arial" panose="020B0604020202020204" pitchFamily="34" charset="0"/>
                <a:cs typeface="Arial" panose="020B0604020202020204" pitchFamily="34" charset="0"/>
              </a:rPr>
              <a:t>يجب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أن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يحكم القاضي</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5860"/>
                                        </p:tgtEl>
                                        <p:attrNameLst>
                                          <p:attrName>style.visibility</p:attrName>
                                        </p:attrNameLst>
                                      </p:cBhvr>
                                      <p:to>
                                        <p:strVal val="visible"/>
                                      </p:to>
                                    </p:set>
                                    <p:animEffect transition="in" filter="wipe(up)">
                                      <p:cBhvr>
                                        <p:cTn id="11" dur="2000"/>
                                        <p:tgtEl>
                                          <p:spTgt spid="35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P spid="35860"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75138DF-6C1D-5B8E-B948-BE3A695EE7A8}"/>
            </a:ext>
          </a:extLst>
        </p:cNvPr>
        <p:cNvGrpSpPr/>
        <p:nvPr/>
      </p:nvGrpSpPr>
      <p:grpSpPr>
        <a:xfrm>
          <a:off x="0" y="0"/>
          <a:ext cx="0" cy="0"/>
          <a:chOff x="0" y="0"/>
          <a:chExt cx="0" cy="0"/>
        </a:xfrm>
      </p:grpSpPr>
      <p:sp>
        <p:nvSpPr>
          <p:cNvPr id="31746" name="Rectangle 2">
            <a:extLst>
              <a:ext uri="{FF2B5EF4-FFF2-40B4-BE49-F238E27FC236}">
                <a16:creationId xmlns:a16="http://schemas.microsoft.com/office/drawing/2014/main" id="{3E1AE45E-3B5B-4C7C-AF11-D5EFF498D598}"/>
              </a:ext>
            </a:extLst>
          </p:cNvPr>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b="1" dirty="0">
                <a:solidFill>
                  <a:srgbClr val="FAFD00"/>
                </a:solidFill>
                <a:latin typeface="Arial" panose="020B0604020202020204" pitchFamily="34" charset="0"/>
                <a:ea typeface="ＭＳ Ｐゴシック" charset="0"/>
                <a:cs typeface="Arial" panose="020B0604020202020204" pitchFamily="34" charset="0"/>
              </a:rPr>
              <a:t>5 كلمات أو عبارات رئيسية</a:t>
            </a:r>
            <a:endParaRPr lang="en-US"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a:extLst>
              <a:ext uri="{FF2B5EF4-FFF2-40B4-BE49-F238E27FC236}">
                <a16:creationId xmlns:a16="http://schemas.microsoft.com/office/drawing/2014/main" id="{ADDE86CA-98AB-D4F1-BDE7-626C3C552272}"/>
              </a:ext>
            </a:extLst>
          </p:cNvPr>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a:extLst>
              <a:ext uri="{FF2B5EF4-FFF2-40B4-BE49-F238E27FC236}">
                <a16:creationId xmlns:a16="http://schemas.microsoft.com/office/drawing/2014/main" id="{B8E93792-14A5-69C4-549F-587513CBFD2C}"/>
              </a:ext>
            </a:extLst>
          </p:cNvPr>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a:extLst>
              <a:ext uri="{FF2B5EF4-FFF2-40B4-BE49-F238E27FC236}">
                <a16:creationId xmlns:a16="http://schemas.microsoft.com/office/drawing/2014/main" id="{48FE4E91-ADB2-B679-4CE7-9E95D9475C56}"/>
              </a:ext>
            </a:extLst>
          </p:cNvPr>
          <p:cNvGrpSpPr>
            <a:grpSpLocks/>
          </p:cNvGrpSpPr>
          <p:nvPr/>
        </p:nvGrpSpPr>
        <p:grpSpPr bwMode="auto">
          <a:xfrm>
            <a:off x="2171700" y="5041901"/>
            <a:ext cx="3925889" cy="1016000"/>
            <a:chOff x="1368" y="3176"/>
            <a:chExt cx="2473" cy="640"/>
          </a:xfrm>
        </p:grpSpPr>
        <p:sp>
          <p:nvSpPr>
            <p:cNvPr id="31760" name="Text Box 16">
              <a:extLst>
                <a:ext uri="{FF2B5EF4-FFF2-40B4-BE49-F238E27FC236}">
                  <a16:creationId xmlns:a16="http://schemas.microsoft.com/office/drawing/2014/main" id="{6493D8D1-6C6B-6324-F594-EE2CFB7F2172}"/>
                </a:ext>
              </a:extLst>
            </p:cNvPr>
            <p:cNvSpPr txBox="1">
              <a:spLocks noChangeArrowheads="1"/>
            </p:cNvSpPr>
            <p:nvPr/>
          </p:nvSpPr>
          <p:spPr bwMode="auto">
            <a:xfrm>
              <a:off x="2071" y="3176"/>
              <a:ext cx="1770"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a:extLst>
                <a:ext uri="{FF2B5EF4-FFF2-40B4-BE49-F238E27FC236}">
                  <a16:creationId xmlns:a16="http://schemas.microsoft.com/office/drawing/2014/main" id="{14E0FCA1-2F2F-572C-CC7B-1F73AF829364}"/>
                </a:ext>
              </a:extLst>
            </p:cNvPr>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a:extLst>
              <a:ext uri="{FF2B5EF4-FFF2-40B4-BE49-F238E27FC236}">
                <a16:creationId xmlns:a16="http://schemas.microsoft.com/office/drawing/2014/main" id="{38A68A5C-4550-FF5F-8DD2-80E6CEBDFD86}"/>
              </a:ext>
            </a:extLst>
          </p:cNvPr>
          <p:cNvGrpSpPr>
            <a:grpSpLocks/>
          </p:cNvGrpSpPr>
          <p:nvPr/>
        </p:nvGrpSpPr>
        <p:grpSpPr bwMode="auto">
          <a:xfrm>
            <a:off x="2147888" y="4076701"/>
            <a:ext cx="4411661" cy="1016000"/>
            <a:chOff x="1353" y="2568"/>
            <a:chExt cx="2779" cy="640"/>
          </a:xfrm>
        </p:grpSpPr>
        <p:sp>
          <p:nvSpPr>
            <p:cNvPr id="31759" name="Text Box 15">
              <a:extLst>
                <a:ext uri="{FF2B5EF4-FFF2-40B4-BE49-F238E27FC236}">
                  <a16:creationId xmlns:a16="http://schemas.microsoft.com/office/drawing/2014/main" id="{807B66CC-5944-89EA-48DF-B58CA01B2331}"/>
                </a:ext>
              </a:extLst>
            </p:cNvPr>
            <p:cNvSpPr txBox="1">
              <a:spLocks noChangeArrowheads="1"/>
            </p:cNvSpPr>
            <p:nvPr/>
          </p:nvSpPr>
          <p:spPr bwMode="auto">
            <a:xfrm>
              <a:off x="2149" y="2568"/>
              <a:ext cx="1983"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a:extLst>
                <a:ext uri="{FF2B5EF4-FFF2-40B4-BE49-F238E27FC236}">
                  <a16:creationId xmlns:a16="http://schemas.microsoft.com/office/drawing/2014/main" id="{36DAA2A9-9D6C-75B4-3392-82ED9F46EE60}"/>
                </a:ext>
              </a:extLst>
            </p:cNvPr>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a:extLst>
              <a:ext uri="{FF2B5EF4-FFF2-40B4-BE49-F238E27FC236}">
                <a16:creationId xmlns:a16="http://schemas.microsoft.com/office/drawing/2014/main" id="{4BC7F273-4A5F-DE3E-4E3F-71C265B18E6B}"/>
              </a:ext>
            </a:extLst>
          </p:cNvPr>
          <p:cNvGrpSpPr>
            <a:grpSpLocks/>
          </p:cNvGrpSpPr>
          <p:nvPr/>
        </p:nvGrpSpPr>
        <p:grpSpPr bwMode="auto">
          <a:xfrm>
            <a:off x="2184400" y="3186113"/>
            <a:ext cx="4848227" cy="1016000"/>
            <a:chOff x="1376" y="2007"/>
            <a:chExt cx="3054" cy="640"/>
          </a:xfrm>
        </p:grpSpPr>
        <p:sp>
          <p:nvSpPr>
            <p:cNvPr id="31758" name="Text Box 14">
              <a:extLst>
                <a:ext uri="{FF2B5EF4-FFF2-40B4-BE49-F238E27FC236}">
                  <a16:creationId xmlns:a16="http://schemas.microsoft.com/office/drawing/2014/main" id="{E9941215-37AC-FD06-FBC8-4F7C5D901DB8}"/>
                </a:ext>
              </a:extLst>
            </p:cNvPr>
            <p:cNvSpPr txBox="1">
              <a:spLocks noChangeArrowheads="1"/>
            </p:cNvSpPr>
            <p:nvPr/>
          </p:nvSpPr>
          <p:spPr bwMode="auto">
            <a:xfrm>
              <a:off x="2275" y="2007"/>
              <a:ext cx="2155"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a:extLst>
                <a:ext uri="{FF2B5EF4-FFF2-40B4-BE49-F238E27FC236}">
                  <a16:creationId xmlns:a16="http://schemas.microsoft.com/office/drawing/2014/main" id="{99B9A2C1-ACA2-874B-57B0-B19203CB4CD8}"/>
                </a:ext>
              </a:extLst>
            </p:cNvPr>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a:extLst>
              <a:ext uri="{FF2B5EF4-FFF2-40B4-BE49-F238E27FC236}">
                <a16:creationId xmlns:a16="http://schemas.microsoft.com/office/drawing/2014/main" id="{D4CFAA2D-6199-A34C-BDC2-4B5F14784B07}"/>
              </a:ext>
            </a:extLst>
          </p:cNvPr>
          <p:cNvGrpSpPr>
            <a:grpSpLocks/>
          </p:cNvGrpSpPr>
          <p:nvPr/>
        </p:nvGrpSpPr>
        <p:grpSpPr bwMode="auto">
          <a:xfrm>
            <a:off x="2184400" y="2327276"/>
            <a:ext cx="4532314" cy="1016000"/>
            <a:chOff x="1376" y="1466"/>
            <a:chExt cx="2855" cy="640"/>
          </a:xfrm>
        </p:grpSpPr>
        <p:sp>
          <p:nvSpPr>
            <p:cNvPr id="31757" name="Text Box 13">
              <a:extLst>
                <a:ext uri="{FF2B5EF4-FFF2-40B4-BE49-F238E27FC236}">
                  <a16:creationId xmlns:a16="http://schemas.microsoft.com/office/drawing/2014/main" id="{6AFD59FF-1B6D-EC89-CFCA-B7BA2489D72D}"/>
                </a:ext>
              </a:extLst>
            </p:cNvPr>
            <p:cNvSpPr txBox="1">
              <a:spLocks noChangeArrowheads="1"/>
            </p:cNvSpPr>
            <p:nvPr/>
          </p:nvSpPr>
          <p:spPr bwMode="auto">
            <a:xfrm>
              <a:off x="2001" y="1466"/>
              <a:ext cx="2230"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a:extLst>
                <a:ext uri="{FF2B5EF4-FFF2-40B4-BE49-F238E27FC236}">
                  <a16:creationId xmlns:a16="http://schemas.microsoft.com/office/drawing/2014/main" id="{A65C7BD5-8DB2-7A17-21EB-DDD9E8636572}"/>
                </a:ext>
              </a:extLst>
            </p:cNvPr>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a:extLst>
              <a:ext uri="{FF2B5EF4-FFF2-40B4-BE49-F238E27FC236}">
                <a16:creationId xmlns:a16="http://schemas.microsoft.com/office/drawing/2014/main" id="{8EB7E5AA-3AE6-4C79-BA94-63792109B897}"/>
              </a:ext>
            </a:extLst>
          </p:cNvPr>
          <p:cNvGrpSpPr>
            <a:grpSpLocks/>
          </p:cNvGrpSpPr>
          <p:nvPr/>
        </p:nvGrpSpPr>
        <p:grpSpPr bwMode="auto">
          <a:xfrm>
            <a:off x="2159000" y="1484313"/>
            <a:ext cx="4649789" cy="923925"/>
            <a:chOff x="1360" y="935"/>
            <a:chExt cx="2929" cy="582"/>
          </a:xfrm>
        </p:grpSpPr>
        <p:sp>
          <p:nvSpPr>
            <p:cNvPr id="31787" name="Text Box 43">
              <a:extLst>
                <a:ext uri="{FF2B5EF4-FFF2-40B4-BE49-F238E27FC236}">
                  <a16:creationId xmlns:a16="http://schemas.microsoft.com/office/drawing/2014/main" id="{5240049A-B516-DD71-8BE3-D6217C5021F2}"/>
                </a:ext>
              </a:extLst>
            </p:cNvPr>
            <p:cNvSpPr txBox="1">
              <a:spLocks noChangeArrowheads="1"/>
            </p:cNvSpPr>
            <p:nvPr/>
          </p:nvSpPr>
          <p:spPr bwMode="auto">
            <a:xfrm>
              <a:off x="2339" y="935"/>
              <a:ext cx="1950"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a:extLst>
                <a:ext uri="{FF2B5EF4-FFF2-40B4-BE49-F238E27FC236}">
                  <a16:creationId xmlns:a16="http://schemas.microsoft.com/office/drawing/2014/main" id="{21846C03-52AE-8643-CA43-BBEFD5618A2C}"/>
                </a:ext>
              </a:extLst>
            </p:cNvPr>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452617" name="Text Box 47">
            <a:extLst>
              <a:ext uri="{FF2B5EF4-FFF2-40B4-BE49-F238E27FC236}">
                <a16:creationId xmlns:a16="http://schemas.microsoft.com/office/drawing/2014/main" id="{BF596719-0E71-9044-66A1-C762DE344CDC}"/>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2618" name="Text Box 49">
            <a:extLst>
              <a:ext uri="{FF2B5EF4-FFF2-40B4-BE49-F238E27FC236}">
                <a16:creationId xmlns:a16="http://schemas.microsoft.com/office/drawing/2014/main" id="{E2600279-C49A-9B21-74D3-33F7384D29B8}"/>
              </a:ext>
            </a:extLst>
          </p:cNvPr>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2619" name="Text Box 50">
            <a:extLst>
              <a:ext uri="{FF2B5EF4-FFF2-40B4-BE49-F238E27FC236}">
                <a16:creationId xmlns:a16="http://schemas.microsoft.com/office/drawing/2014/main" id="{6BBF8A45-C384-F30C-AFC7-53BC93F10599}"/>
              </a:ext>
            </a:extLst>
          </p:cNvPr>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52620" name="Text Box 52">
            <a:extLst>
              <a:ext uri="{FF2B5EF4-FFF2-40B4-BE49-F238E27FC236}">
                <a16:creationId xmlns:a16="http://schemas.microsoft.com/office/drawing/2014/main" id="{AA00EA85-F8FB-49A9-AE43-B1A5A24C10DA}"/>
              </a:ext>
            </a:extLst>
          </p:cNvPr>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452621" name="Text Box 54">
            <a:extLst>
              <a:ext uri="{FF2B5EF4-FFF2-40B4-BE49-F238E27FC236}">
                <a16:creationId xmlns:a16="http://schemas.microsoft.com/office/drawing/2014/main" id="{D436C66F-7947-E2B5-0385-FC8D40ECC9B8}"/>
              </a:ext>
            </a:extLst>
          </p:cNvPr>
          <p:cNvSpPr txBox="1">
            <a:spLocks noChangeArrowheads="1"/>
          </p:cNvSpPr>
          <p:nvPr/>
        </p:nvSpPr>
        <p:spPr bwMode="auto">
          <a:xfrm>
            <a:off x="68058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452622" name="Text Box 60">
            <a:extLst>
              <a:ext uri="{FF2B5EF4-FFF2-40B4-BE49-F238E27FC236}">
                <a16:creationId xmlns:a16="http://schemas.microsoft.com/office/drawing/2014/main" id="{C84C34E0-0BF9-103E-5257-7E37411935F6}"/>
              </a:ext>
            </a:extLst>
          </p:cNvPr>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7" name="Oval 29">
            <a:extLst>
              <a:ext uri="{FF2B5EF4-FFF2-40B4-BE49-F238E27FC236}">
                <a16:creationId xmlns:a16="http://schemas.microsoft.com/office/drawing/2014/main" id="{58A536CE-2B08-4D86-A91B-1E13D72302D4}"/>
              </a:ext>
            </a:extLst>
          </p:cNvPr>
          <p:cNvSpPr>
            <a:spLocks noChangeArrowheads="1"/>
          </p:cNvSpPr>
          <p:nvPr/>
        </p:nvSpPr>
        <p:spPr bwMode="auto">
          <a:xfrm>
            <a:off x="1760538" y="3155950"/>
            <a:ext cx="6311900" cy="112712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6136814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par>
                          <p:cTn id="36" fill="hold">
                            <p:stCondLst>
                              <p:cond delay="500"/>
                            </p:stCondLst>
                            <p:childTnLst>
                              <p:par>
                                <p:cTn id="37" presetID="10" presetClass="entr" presetSubtype="0" fill="hold" grpId="0" nodeType="afterEffect">
                                  <p:stCondLst>
                                    <p:cond delay="100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8994"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8995"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0969" name="Rectangle 9"/>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07" charset="0"/>
                <a:ea typeface="ＭＳ Ｐゴシック" charset="0"/>
              </a:rPr>
              <a:t>7</a:t>
            </a:r>
          </a:p>
        </p:txBody>
      </p:sp>
      <p:sp>
        <p:nvSpPr>
          <p:cNvPr id="40970" name="Line 10"/>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468998"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8999"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469000"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p:txBody>
      </p:sp>
      <p:sp>
        <p:nvSpPr>
          <p:cNvPr id="469001"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69002" name="Text Box 30"/>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53</a:t>
            </a:r>
          </a:p>
        </p:txBody>
      </p:sp>
      <p:sp>
        <p:nvSpPr>
          <p:cNvPr id="469003"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a:t>
            </a:r>
          </a:p>
        </p:txBody>
      </p:sp>
      <p:sp>
        <p:nvSpPr>
          <p:cNvPr id="469004" name="Text Box 33"/>
          <p:cNvSpPr txBox="1">
            <a:spLocks noChangeArrowheads="1"/>
          </p:cNvSpPr>
          <p:nvPr/>
        </p:nvSpPr>
        <p:spPr bwMode="auto">
          <a:xfrm>
            <a:off x="70852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Handbook pg. 8-14</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469006"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9007"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9008"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9009"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9010"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9011"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Times New Roman" pitchFamily="-107" charset="0"/>
              <a:ea typeface="ＭＳ Ｐゴシック" charset="0"/>
            </a:endParaRPr>
          </a:p>
        </p:txBody>
      </p:sp>
      <p:sp>
        <p:nvSpPr>
          <p:cNvPr id="2" name="Title 1"/>
          <p:cNvSpPr>
            <a:spLocks noGrp="1"/>
          </p:cNvSpPr>
          <p:nvPr>
            <p:ph type="ctrTitle"/>
          </p:nvPr>
        </p:nvSpPr>
        <p:spPr>
          <a:xfrm>
            <a:off x="3068638" y="1300163"/>
            <a:ext cx="5553892" cy="2490425"/>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b="1" kern="1200" dirty="0">
                <a:solidFill>
                  <a:srgbClr val="51DC00"/>
                </a:solidFill>
                <a:latin typeface="Arial" panose="020B0604020202020204" pitchFamily="34" charset="0"/>
                <a:ea typeface="+mn-ea"/>
                <a:cs typeface="+mn-cs"/>
              </a:rPr>
              <a:t>A R 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rtl="1" eaLnBrk="1" hangingPunct="1">
              <a:defRPr/>
            </a:pPr>
            <a:r>
              <a:rPr lang="ar-JO" sz="3600" dirty="0">
                <a:cs typeface="Arial" panose="020B0604020202020204" pitchFamily="34" charset="0"/>
              </a:rPr>
              <a:t>يدرس في مدرسة المجتمع الدولية الآن أكثر من 400 طالب</a:t>
            </a:r>
            <a:endParaRPr lang="en-US" sz="3600" dirty="0">
              <a:cs typeface="Arial" panose="020B0604020202020204" pitchFamily="34" charset="0"/>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2651125" y="4025900"/>
            <a:ext cx="1936750" cy="369332"/>
          </a:xfrm>
          <a:prstGeom prst="rect">
            <a:avLst/>
          </a:prstGeom>
          <a:solidFill>
            <a:schemeClr val="accent5">
              <a:lumMod val="25000"/>
            </a:schemeClr>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مدرسة المجتمع الدولية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سويسرا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 Box 13"/>
          <p:cNvSpPr txBox="1">
            <a:spLocks noChangeArrowheads="1"/>
          </p:cNvSpPr>
          <p:nvPr/>
        </p:nvSpPr>
        <p:spPr bwMode="auto">
          <a:xfrm>
            <a:off x="0" y="2058988"/>
            <a:ext cx="1349375"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المكسيك</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فنزويلا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17"/>
          <p:cNvSpPr txBox="1">
            <a:spLocks noChangeArrowheads="1"/>
          </p:cNvSpPr>
          <p:nvPr/>
        </p:nvSpPr>
        <p:spPr bwMode="auto">
          <a:xfrm>
            <a:off x="627063" y="4776788"/>
            <a:ext cx="1446212"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البرازيل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السويد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18470764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41" name="Freeform 11"/>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7" name="Rectangle 3"/>
          <p:cNvSpPr txBox="1">
            <a:spLocks noChangeArrowheads="1"/>
          </p:cNvSpPr>
          <p:nvPr/>
        </p:nvSpPr>
        <p:spPr bwMode="auto">
          <a:xfrm>
            <a:off x="650875" y="2451100"/>
            <a:ext cx="7242176"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marR="0" lvl="0" indent="-866775"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lang="ar-JO" sz="7200" b="1" dirty="0">
                <a:solidFill>
                  <a:srgbClr val="F6FE0A"/>
                </a:solidFill>
                <a:effectLst>
                  <a:outerShdw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t>ف</a:t>
            </a:r>
            <a:r>
              <a:rPr lang="ar-JO" sz="7200" b="1" dirty="0">
                <a:solidFill>
                  <a:srgbClr val="00B050"/>
                </a:solidFill>
                <a:effectLst>
                  <a:outerShdw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t>وضى</a:t>
            </a:r>
            <a:endParaRPr kumimoji="0" lang="en-US" sz="7200" b="1" u="none" strike="noStrike" kern="1200" cap="none" spc="0" normalizeH="0" baseline="0" noProof="0" dirty="0">
              <a:ln>
                <a:noFill/>
              </a:ln>
              <a:solidFill>
                <a:srgbClr val="00B05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72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م</a:t>
            </a:r>
            <a:r>
              <a:rPr kumimoji="0" lang="ar-JO" sz="7200" b="1" u="none" strike="noStrike" kern="1200" cap="none" spc="0" normalizeH="0" baseline="0" noProof="0" dirty="0">
                <a:ln>
                  <a:noFill/>
                </a:ln>
                <a:solidFill>
                  <a:srgbClr val="00B05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لكية</a:t>
            </a:r>
            <a:endParaRPr kumimoji="0" lang="en-US" sz="7200" b="1" u="none" strike="noStrike" kern="1200" cap="none" spc="0" normalizeH="0" baseline="0" noProof="0" dirty="0">
              <a:ln>
                <a:noFill/>
              </a:ln>
              <a:solidFill>
                <a:srgbClr val="00B05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72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س</a:t>
            </a:r>
            <a:r>
              <a:rPr kumimoji="0" lang="ar-JO" sz="7200" b="1" u="none" strike="noStrike" kern="1200" cap="none" spc="0" normalizeH="0" baseline="0" noProof="0" dirty="0">
                <a:ln>
                  <a:noFill/>
                </a:ln>
                <a:solidFill>
                  <a:srgbClr val="00B05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بي</a:t>
            </a:r>
            <a:endParaRPr kumimoji="0" lang="en-US" sz="7200" b="1" u="none" strike="noStrike" kern="1200" cap="none" spc="0" normalizeH="0" baseline="0" noProof="0" dirty="0">
              <a:ln>
                <a:noFill/>
              </a:ln>
              <a:solidFill>
                <a:srgbClr val="00B05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8914" name="Rectangle 2"/>
          <p:cNvSpPr>
            <a:spLocks noGrp="1" noChangeArrowheads="1"/>
          </p:cNvSpPr>
          <p:nvPr>
            <p:ph type="ctrTitle"/>
          </p:nvPr>
        </p:nvSpPr>
        <p:spPr bwMode="auto">
          <a:xfrm>
            <a:off x="679450" y="12954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b="1" dirty="0">
                <a:solidFill>
                  <a:srgbClr val="92D050"/>
                </a:solidFill>
                <a:latin typeface="Arial" panose="020B0604020202020204" pitchFamily="34" charset="0"/>
                <a:ea typeface="ＭＳ Ｐゴシック" charset="0"/>
                <a:cs typeface="Arial" panose="020B0604020202020204" pitchFamily="34" charset="0"/>
              </a:rPr>
              <a:t>المجتمعات الثلاثة </a:t>
            </a:r>
            <a:r>
              <a:rPr lang="ar-JO" sz="4800" b="1" dirty="0">
                <a:solidFill>
                  <a:srgbClr val="FAFD00"/>
                </a:solidFill>
                <a:latin typeface="Arial" panose="020B0604020202020204" pitchFamily="34" charset="0"/>
                <a:ea typeface="ＭＳ Ｐゴシック" charset="0"/>
                <a:cs typeface="Arial" panose="020B0604020202020204" pitchFamily="34" charset="0"/>
              </a:rPr>
              <a:t>هي:</a:t>
            </a:r>
            <a:endParaRPr lang="en-US" sz="4800"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38919"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07" charset="0"/>
                <a:ea typeface="ＭＳ Ｐゴシック" charset="0"/>
              </a:rPr>
              <a:t>7</a:t>
            </a:r>
          </a:p>
        </p:txBody>
      </p:sp>
      <p:sp>
        <p:nvSpPr>
          <p:cNvPr id="38920" name="Line 8"/>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471047"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471048"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71049"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71050" name="Text Box 19"/>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54</a:t>
            </a:r>
          </a:p>
        </p:txBody>
      </p:sp>
      <p:sp>
        <p:nvSpPr>
          <p:cNvPr id="471051"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6</a:t>
            </a:r>
          </a:p>
        </p:txBody>
      </p:sp>
      <p:sp>
        <p:nvSpPr>
          <p:cNvPr id="471052" name="Text Box 22"/>
          <p:cNvSpPr txBox="1">
            <a:spLocks noChangeArrowheads="1"/>
          </p:cNvSpPr>
          <p:nvPr/>
        </p:nvSpPr>
        <p:spPr bwMode="auto">
          <a:xfrm>
            <a:off x="70852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Handbook pg. 8-14</a:t>
            </a:r>
          </a:p>
        </p:txBody>
      </p:sp>
      <p:sp>
        <p:nvSpPr>
          <p:cNvPr id="38925" name="Oval 13"/>
          <p:cNvSpPr>
            <a:spLocks noChangeArrowheads="1"/>
          </p:cNvSpPr>
          <p:nvPr/>
        </p:nvSpPr>
        <p:spPr bwMode="auto">
          <a:xfrm>
            <a:off x="2605088" y="3884613"/>
            <a:ext cx="1189037"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38926" name="Oval 14"/>
          <p:cNvSpPr>
            <a:spLocks noChangeArrowheads="1"/>
          </p:cNvSpPr>
          <p:nvPr/>
        </p:nvSpPr>
        <p:spPr bwMode="auto">
          <a:xfrm>
            <a:off x="2608263" y="5172075"/>
            <a:ext cx="1187450"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38924" name="Oval 12"/>
          <p:cNvSpPr>
            <a:spLocks noChangeArrowheads="1"/>
          </p:cNvSpPr>
          <p:nvPr/>
        </p:nvSpPr>
        <p:spPr bwMode="auto">
          <a:xfrm>
            <a:off x="2601913" y="2584450"/>
            <a:ext cx="1190625"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38924"/>
                                        </p:tgtEl>
                                        <p:attrNameLst>
                                          <p:attrName>style.visibility</p:attrName>
                                        </p:attrNameLst>
                                      </p:cBhvr>
                                      <p:to>
                                        <p:strVal val="visible"/>
                                      </p:to>
                                    </p:set>
                                    <p:anim calcmode="lin" valueType="num">
                                      <p:cBhvr>
                                        <p:cTn id="28" dur="500" fill="hold"/>
                                        <p:tgtEl>
                                          <p:spTgt spid="38924"/>
                                        </p:tgtEl>
                                        <p:attrNameLst>
                                          <p:attrName>ppt_w</p:attrName>
                                        </p:attrNameLst>
                                      </p:cBhvr>
                                      <p:tavLst>
                                        <p:tav tm="0">
                                          <p:val>
                                            <p:fltVal val="0"/>
                                          </p:val>
                                        </p:tav>
                                        <p:tav tm="100000">
                                          <p:val>
                                            <p:strVal val="#ppt_w"/>
                                          </p:val>
                                        </p:tav>
                                      </p:tavLst>
                                    </p:anim>
                                    <p:anim calcmode="lin" valueType="num">
                                      <p:cBhvr>
                                        <p:cTn id="29" dur="500" fill="hold"/>
                                        <p:tgtEl>
                                          <p:spTgt spid="38924"/>
                                        </p:tgtEl>
                                        <p:attrNameLst>
                                          <p:attrName>ppt_h</p:attrName>
                                        </p:attrNameLst>
                                      </p:cBhvr>
                                      <p:tavLst>
                                        <p:tav tm="0">
                                          <p:val>
                                            <p:fltVal val="0"/>
                                          </p:val>
                                        </p:tav>
                                        <p:tav tm="100000">
                                          <p:val>
                                            <p:strVal val="#ppt_h"/>
                                          </p:val>
                                        </p:tav>
                                      </p:tavLst>
                                    </p:anim>
                                    <p:anim calcmode="lin" valueType="num">
                                      <p:cBhvr>
                                        <p:cTn id="30" dur="500" fill="hold"/>
                                        <p:tgtEl>
                                          <p:spTgt spid="38924"/>
                                        </p:tgtEl>
                                        <p:attrNameLst>
                                          <p:attrName>ppt_x</p:attrName>
                                        </p:attrNameLst>
                                      </p:cBhvr>
                                      <p:tavLst>
                                        <p:tav tm="0">
                                          <p:val>
                                            <p:fltVal val="0.5"/>
                                          </p:val>
                                        </p:tav>
                                        <p:tav tm="100000">
                                          <p:val>
                                            <p:strVal val="#ppt_x"/>
                                          </p:val>
                                        </p:tav>
                                      </p:tavLst>
                                    </p:anim>
                                    <p:anim calcmode="lin" valueType="num">
                                      <p:cBhvr>
                                        <p:cTn id="31" dur="500" fill="hold"/>
                                        <p:tgtEl>
                                          <p:spTgt spid="3892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38925"/>
                                        </p:tgtEl>
                                        <p:attrNameLst>
                                          <p:attrName>style.visibility</p:attrName>
                                        </p:attrNameLst>
                                      </p:cBhvr>
                                      <p:to>
                                        <p:strVal val="visible"/>
                                      </p:to>
                                    </p:set>
                                    <p:anim calcmode="lin" valueType="num">
                                      <p:cBhvr>
                                        <p:cTn id="36" dur="500" fill="hold"/>
                                        <p:tgtEl>
                                          <p:spTgt spid="38925"/>
                                        </p:tgtEl>
                                        <p:attrNameLst>
                                          <p:attrName>ppt_w</p:attrName>
                                        </p:attrNameLst>
                                      </p:cBhvr>
                                      <p:tavLst>
                                        <p:tav tm="0">
                                          <p:val>
                                            <p:fltVal val="0"/>
                                          </p:val>
                                        </p:tav>
                                        <p:tav tm="100000">
                                          <p:val>
                                            <p:strVal val="#ppt_w"/>
                                          </p:val>
                                        </p:tav>
                                      </p:tavLst>
                                    </p:anim>
                                    <p:anim calcmode="lin" valueType="num">
                                      <p:cBhvr>
                                        <p:cTn id="37" dur="500" fill="hold"/>
                                        <p:tgtEl>
                                          <p:spTgt spid="38925"/>
                                        </p:tgtEl>
                                        <p:attrNameLst>
                                          <p:attrName>ppt_h</p:attrName>
                                        </p:attrNameLst>
                                      </p:cBhvr>
                                      <p:tavLst>
                                        <p:tav tm="0">
                                          <p:val>
                                            <p:fltVal val="0"/>
                                          </p:val>
                                        </p:tav>
                                        <p:tav tm="100000">
                                          <p:val>
                                            <p:strVal val="#ppt_h"/>
                                          </p:val>
                                        </p:tav>
                                      </p:tavLst>
                                    </p:anim>
                                    <p:anim calcmode="lin" valueType="num">
                                      <p:cBhvr>
                                        <p:cTn id="38" dur="500" fill="hold"/>
                                        <p:tgtEl>
                                          <p:spTgt spid="38925"/>
                                        </p:tgtEl>
                                        <p:attrNameLst>
                                          <p:attrName>ppt_x</p:attrName>
                                        </p:attrNameLst>
                                      </p:cBhvr>
                                      <p:tavLst>
                                        <p:tav tm="0">
                                          <p:val>
                                            <p:fltVal val="0.5"/>
                                          </p:val>
                                        </p:tav>
                                        <p:tav tm="100000">
                                          <p:val>
                                            <p:strVal val="#ppt_x"/>
                                          </p:val>
                                        </p:tav>
                                      </p:tavLst>
                                    </p:anim>
                                    <p:anim calcmode="lin" valueType="num">
                                      <p:cBhvr>
                                        <p:cTn id="39" dur="500" fill="hold"/>
                                        <p:tgtEl>
                                          <p:spTgt spid="38925"/>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38926"/>
                                        </p:tgtEl>
                                        <p:attrNameLst>
                                          <p:attrName>style.visibility</p:attrName>
                                        </p:attrNameLst>
                                      </p:cBhvr>
                                      <p:to>
                                        <p:strVal val="visible"/>
                                      </p:to>
                                    </p:set>
                                    <p:anim calcmode="lin" valueType="num">
                                      <p:cBhvr>
                                        <p:cTn id="44" dur="500" fill="hold"/>
                                        <p:tgtEl>
                                          <p:spTgt spid="38926"/>
                                        </p:tgtEl>
                                        <p:attrNameLst>
                                          <p:attrName>ppt_w</p:attrName>
                                        </p:attrNameLst>
                                      </p:cBhvr>
                                      <p:tavLst>
                                        <p:tav tm="0">
                                          <p:val>
                                            <p:fltVal val="0"/>
                                          </p:val>
                                        </p:tav>
                                        <p:tav tm="100000">
                                          <p:val>
                                            <p:strVal val="#ppt_w"/>
                                          </p:val>
                                        </p:tav>
                                      </p:tavLst>
                                    </p:anim>
                                    <p:anim calcmode="lin" valueType="num">
                                      <p:cBhvr>
                                        <p:cTn id="45" dur="500" fill="hold"/>
                                        <p:tgtEl>
                                          <p:spTgt spid="38926"/>
                                        </p:tgtEl>
                                        <p:attrNameLst>
                                          <p:attrName>ppt_h</p:attrName>
                                        </p:attrNameLst>
                                      </p:cBhvr>
                                      <p:tavLst>
                                        <p:tav tm="0">
                                          <p:val>
                                            <p:fltVal val="0"/>
                                          </p:val>
                                        </p:tav>
                                        <p:tav tm="100000">
                                          <p:val>
                                            <p:strVal val="#ppt_h"/>
                                          </p:val>
                                        </p:tav>
                                      </p:tavLst>
                                    </p:anim>
                                    <p:anim calcmode="lin" valueType="num">
                                      <p:cBhvr>
                                        <p:cTn id="46" dur="500" fill="hold"/>
                                        <p:tgtEl>
                                          <p:spTgt spid="38926"/>
                                        </p:tgtEl>
                                        <p:attrNameLst>
                                          <p:attrName>ppt_x</p:attrName>
                                        </p:attrNameLst>
                                      </p:cBhvr>
                                      <p:tavLst>
                                        <p:tav tm="0">
                                          <p:val>
                                            <p:fltVal val="0.5"/>
                                          </p:val>
                                        </p:tav>
                                        <p:tav tm="100000">
                                          <p:val>
                                            <p:strVal val="#ppt_x"/>
                                          </p:val>
                                        </p:tav>
                                      </p:tavLst>
                                    </p:anim>
                                    <p:anim calcmode="lin" valueType="num">
                                      <p:cBhvr>
                                        <p:cTn id="47" dur="500" fill="hold"/>
                                        <p:tgtEl>
                                          <p:spTgt spid="38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P spid="38925" grpId="0" animBg="1"/>
      <p:bldP spid="38926" grpId="0" animBg="1"/>
      <p:bldP spid="3892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1336" name="Text Box 28"/>
          <p:cNvSpPr txBox="1">
            <a:spLocks noChangeArrowheads="1"/>
          </p:cNvSpPr>
          <p:nvPr/>
        </p:nvSpPr>
        <p:spPr bwMode="auto">
          <a:xfrm>
            <a:off x="3779912" y="5410200"/>
            <a:ext cx="2697088"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كلية سنمغافورة للكتاب المقدس</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فيتنام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2317880" y="526522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سريلانكا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pic>
        <p:nvPicPr>
          <p:cNvPr id="332802"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2803" name="Text Box 4"/>
          <p:cNvSpPr txBox="1">
            <a:spLocks noChangeArrowheads="1"/>
          </p:cNvSpPr>
          <p:nvPr/>
        </p:nvSpPr>
        <p:spPr bwMode="auto">
          <a:xfrm>
            <a:off x="8756359"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dirty="0">
              <a:solidFill>
                <a:srgbClr val="FFA27C"/>
              </a:solidFill>
              <a:latin typeface="Arial" panose="020B0604020202020204" pitchFamily="34" charset="0"/>
              <a:cs typeface="Arial" panose="020B0604020202020204" pitchFamily="34" charset="0"/>
            </a:endParaRPr>
          </a:p>
        </p:txBody>
      </p:sp>
      <p:sp>
        <p:nvSpPr>
          <p:cNvPr id="332804" name="Text Box 5"/>
          <p:cNvSpPr txBox="1">
            <a:spLocks noChangeArrowheads="1"/>
          </p:cNvSpPr>
          <p:nvPr/>
        </p:nvSpPr>
        <p:spPr bwMode="auto">
          <a:xfrm>
            <a:off x="1787526" y="0"/>
            <a:ext cx="1993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dirty="0">
                <a:solidFill>
                  <a:srgbClr val="000000"/>
                </a:solidFill>
                <a:latin typeface="Arial" panose="020B0604020202020204" pitchFamily="34" charset="0"/>
                <a:cs typeface="Arial" panose="020B0604020202020204" pitchFamily="34"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ar-JO" altLang="ja-JP" sz="11700" dirty="0">
                <a:solidFill>
                  <a:srgbClr val="FFFF00"/>
                </a:solidFill>
                <a:effectLst>
                  <a:glow rad="292100">
                    <a:schemeClr val="tx2">
                      <a:alpha val="89000"/>
                    </a:schemeClr>
                  </a:glow>
                </a:effectLst>
                <a:ea typeface="ＭＳ Ｐゴシック" charset="0"/>
                <a:cs typeface="Arial" panose="020B0604020202020204" pitchFamily="34" charset="0"/>
              </a:rPr>
              <a:t>في البدء</a:t>
            </a:r>
            <a:endParaRPr lang="en-US" sz="11700" dirty="0">
              <a:solidFill>
                <a:srgbClr val="FFFF00"/>
              </a:solidFill>
              <a:effectLst>
                <a:glow rad="292100">
                  <a:schemeClr val="tx2">
                    <a:alpha val="89000"/>
                  </a:schemeClr>
                </a:glow>
              </a:effectLst>
              <a:ea typeface="ＭＳ Ｐゴシック" charset="0"/>
              <a:cs typeface="Arial" panose="020B0604020202020204" pitchFamily="34" charset="0"/>
            </a:endParaRPr>
          </a:p>
        </p:txBody>
      </p:sp>
      <p:sp>
        <p:nvSpPr>
          <p:cNvPr id="332806" name="Rectangle 7"/>
          <p:cNvSpPr>
            <a:spLocks noGrp="1" noChangeArrowheads="1"/>
          </p:cNvSpPr>
          <p:nvPr>
            <p:ph type="subTitle" idx="1"/>
          </p:nvPr>
        </p:nvSpPr>
        <p:spPr>
          <a:xfrm>
            <a:off x="6477000" y="4953000"/>
            <a:ext cx="2667000" cy="1981200"/>
          </a:xfrm>
        </p:spPr>
        <p:txBody>
          <a:bodyPr/>
          <a:lstStyle/>
          <a:p>
            <a:pPr eaLnBrk="1" hangingPunct="1"/>
            <a:r>
              <a:rPr lang="ar-JO" dirty="0">
                <a:solidFill>
                  <a:schemeClr val="bg1"/>
                </a:solidFill>
                <a:ea typeface="ＭＳ Ｐゴシック" charset="0"/>
                <a:cs typeface="Arial" panose="020B0604020202020204" pitchFamily="34" charset="0"/>
              </a:rPr>
              <a:t>مقدمة </a:t>
            </a:r>
          </a:p>
          <a:p>
            <a:pPr eaLnBrk="1" hangingPunct="1"/>
            <a:r>
              <a:rPr lang="ar-JO" dirty="0">
                <a:solidFill>
                  <a:schemeClr val="bg1"/>
                </a:solidFill>
                <a:ea typeface="ＭＳ Ｐゴシック" charset="0"/>
                <a:cs typeface="Arial" panose="020B0604020202020204" pitchFamily="34" charset="0"/>
              </a:rPr>
              <a:t>لسفر التكوين</a:t>
            </a:r>
            <a:endParaRPr lang="en-US"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820608569"/>
      </p:ext>
    </p:extLst>
  </p:cSld>
  <p:clrMapOvr>
    <a:masterClrMapping/>
  </p:clrMapOvr>
  <p:transition spd="med">
    <p:randomBar dir="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b="1" dirty="0">
              <a:solidFill>
                <a:srgbClr val="000000"/>
              </a:solidFill>
              <a:latin typeface="Arial" panose="020B0604020202020204" pitchFamily="34" charset="0"/>
            </a:endParaRPr>
          </a:p>
        </p:txBody>
      </p:sp>
      <p:pic>
        <p:nvPicPr>
          <p:cNvPr id="509954" name="Picture 3"/>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62000" y="38100"/>
            <a:ext cx="73152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09955" name="Text Box 4"/>
          <p:cNvSpPr txBox="1">
            <a:spLocks noChangeArrowheads="1"/>
          </p:cNvSpPr>
          <p:nvPr/>
        </p:nvSpPr>
        <p:spPr bwMode="auto">
          <a:xfrm>
            <a:off x="8756650" y="84138"/>
            <a:ext cx="18415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b="1" dirty="0">
              <a:solidFill>
                <a:srgbClr val="000000"/>
              </a:solidFill>
              <a:latin typeface="Arial" panose="020B0604020202020204" pitchFamily="34" charset="0"/>
            </a:endParaRPr>
          </a:p>
        </p:txBody>
      </p:sp>
      <p:sp>
        <p:nvSpPr>
          <p:cNvPr id="509956"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81958" name="Rectangle 7"/>
          <p:cNvSpPr>
            <a:spLocks noGrp="1" noChangeArrowheads="1"/>
          </p:cNvSpPr>
          <p:nvPr>
            <p:ph type="subTitle" idx="4294967295"/>
          </p:nvPr>
        </p:nvSpPr>
        <p:spPr>
          <a:xfrm>
            <a:off x="6248400" y="4953000"/>
            <a:ext cx="2895600" cy="1982788"/>
          </a:xfrm>
        </p:spPr>
        <p:txBody>
          <a:bodyPr/>
          <a:lstStyle/>
          <a:p>
            <a:pPr marL="0" indent="0" algn="ctr" eaLnBrk="1" hangingPunct="1">
              <a:buFontTx/>
              <a:buNone/>
              <a:defRPr/>
            </a:pPr>
            <a:r>
              <a:rPr lang="en-GB" dirty="0" err="1">
                <a:solidFill>
                  <a:schemeClr val="bg1"/>
                </a:solidFill>
                <a:effectLst>
                  <a:glow rad="101600">
                    <a:schemeClr val="tx1"/>
                  </a:glow>
                </a:effectLst>
                <a:ea typeface="ＭＳ Ｐゴシック" charset="0"/>
                <a:cs typeface="Arial" panose="020B0604020202020204" pitchFamily="34" charset="0"/>
              </a:rPr>
              <a:t>Pengenalan</a:t>
            </a:r>
            <a:r>
              <a:rPr lang="en-GB" dirty="0">
                <a:solidFill>
                  <a:schemeClr val="bg1"/>
                </a:solidFill>
                <a:effectLst>
                  <a:glow rad="101600">
                    <a:schemeClr val="tx1"/>
                  </a:glow>
                </a:effectLst>
                <a:ea typeface="ＭＳ Ｐゴシック" charset="0"/>
                <a:cs typeface="Arial" panose="020B0604020202020204" pitchFamily="34" charset="0"/>
              </a:rPr>
              <a:t> kitab </a:t>
            </a:r>
            <a:r>
              <a:rPr lang="en-GB" dirty="0" err="1">
                <a:solidFill>
                  <a:schemeClr val="bg1"/>
                </a:solidFill>
                <a:effectLst>
                  <a:glow rad="101600">
                    <a:schemeClr val="tx1"/>
                  </a:glow>
                </a:effectLst>
                <a:ea typeface="ＭＳ Ｐゴシック" charset="0"/>
                <a:cs typeface="Arial" panose="020B0604020202020204" pitchFamily="34" charset="0"/>
              </a:rPr>
              <a:t>Kejadian</a:t>
            </a:r>
            <a:endParaRPr lang="en-GB" dirty="0">
              <a:solidFill>
                <a:schemeClr val="bg1"/>
              </a:solidFill>
              <a:effectLst>
                <a:glow rad="101600">
                  <a:schemeClr val="tx1"/>
                </a:glow>
              </a:effectLst>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b="1" dirty="0">
              <a:solidFill>
                <a:srgbClr val="000000"/>
              </a:solidFill>
              <a:latin typeface="Arial" panose="020B0604020202020204" pitchFamily="34" charset="0"/>
            </a:endParaRPr>
          </a:p>
        </p:txBody>
      </p:sp>
      <p:pic>
        <p:nvPicPr>
          <p:cNvPr id="512002" name="Picture 3"/>
          <p:cNvPicPr>
            <a:picLocks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12003"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b="1" dirty="0">
              <a:solidFill>
                <a:srgbClr val="FFA27C"/>
              </a:solidFill>
              <a:latin typeface="Arial" panose="020B0604020202020204" pitchFamily="34" charset="0"/>
            </a:endParaRPr>
          </a:p>
        </p:txBody>
      </p:sp>
      <p:sp>
        <p:nvSpPr>
          <p:cNvPr id="512004"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p>
        </p:txBody>
      </p:sp>
      <p:sp>
        <p:nvSpPr>
          <p:cNvPr id="384006" name="Rectangle 7"/>
          <p:cNvSpPr>
            <a:spLocks noGrp="1" noChangeArrowheads="1"/>
          </p:cNvSpPr>
          <p:nvPr>
            <p:ph type="subTitle" idx="1"/>
          </p:nvPr>
        </p:nvSpPr>
        <p:spPr>
          <a:xfrm>
            <a:off x="4923923" y="5715000"/>
            <a:ext cx="4220077" cy="838200"/>
          </a:xfrm>
        </p:spPr>
        <p:txBody>
          <a:bodyPr/>
          <a:lstStyle/>
          <a:p>
            <a:pPr eaLnBrk="1" hangingPunct="1">
              <a:defRPr/>
            </a:pPr>
            <a:r>
              <a:rPr lang="zh-CN" altLang="en-US" sz="5400" dirty="0">
                <a:solidFill>
                  <a:schemeClr val="bg1"/>
                </a:solidFill>
                <a:effectLst>
                  <a:glow rad="101600">
                    <a:schemeClr val="tx1"/>
                  </a:glow>
                </a:effectLst>
                <a:ea typeface="ＭＳ Ｐゴシック" charset="0"/>
              </a:rPr>
              <a:t>创世记导论</a:t>
            </a:r>
            <a:endParaRPr lang="en-US" altLang="zh-CN" sz="5400" dirty="0">
              <a:solidFill>
                <a:schemeClr val="bg1"/>
              </a:solidFill>
              <a:effectLst>
                <a:glow rad="101600">
                  <a:schemeClr val="tx1"/>
                </a:glow>
              </a:effectLst>
              <a:ea typeface="ＭＳ Ｐゴシック" charset="0"/>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228601" y="1508125"/>
            <a:ext cx="411060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1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نور</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7" name="Text Box 5"/>
          <p:cNvSpPr txBox="1">
            <a:spLocks noChangeArrowheads="1"/>
          </p:cNvSpPr>
          <p:nvPr/>
        </p:nvSpPr>
        <p:spPr bwMode="auto">
          <a:xfrm>
            <a:off x="179512" y="2879725"/>
            <a:ext cx="416388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2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الجلد والمياه</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8" name="Text Box 6"/>
          <p:cNvSpPr txBox="1">
            <a:spLocks noChangeArrowheads="1"/>
          </p:cNvSpPr>
          <p:nvPr/>
        </p:nvSpPr>
        <p:spPr bwMode="auto">
          <a:xfrm>
            <a:off x="208086" y="4708525"/>
            <a:ext cx="413112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marR="0" lvl="0" indent="-5715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3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البحر واليابسة</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9" name="Text Box 7"/>
          <p:cNvSpPr txBox="1">
            <a:spLocks noChangeArrowheads="1"/>
          </p:cNvSpPr>
          <p:nvPr/>
        </p:nvSpPr>
        <p:spPr bwMode="auto">
          <a:xfrm>
            <a:off x="4359720" y="1219200"/>
            <a:ext cx="466578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4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ترتيب الشمس والقمر والنجوم</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0" name="Text Box 8"/>
          <p:cNvSpPr txBox="1">
            <a:spLocks noChangeArrowheads="1"/>
          </p:cNvSpPr>
          <p:nvPr/>
        </p:nvSpPr>
        <p:spPr bwMode="auto">
          <a:xfrm>
            <a:off x="4347595" y="2879725"/>
            <a:ext cx="4639812"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5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الأسماك والطيور</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1" name="Text Box 9"/>
          <p:cNvSpPr txBox="1">
            <a:spLocks noChangeArrowheads="1"/>
          </p:cNvSpPr>
          <p:nvPr/>
        </p:nvSpPr>
        <p:spPr bwMode="auto">
          <a:xfrm>
            <a:off x="4347595" y="4708525"/>
            <a:ext cx="4639809"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6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الحيوانات والإنسان</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تكوين 1 : 3 - 31</a:t>
            </a:r>
            <a:endParaRPr kumimoji="0" lang="en-US" sz="28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2282" name="Rectangle 11"/>
          <p:cNvSpPr>
            <a:spLocks noChangeArrowheads="1"/>
          </p:cNvSpPr>
          <p:nvPr/>
        </p:nvSpPr>
        <p:spPr bwMode="auto">
          <a:xfrm>
            <a:off x="208086" y="1219200"/>
            <a:ext cx="8779321"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rPr>
              <a:t>64</a:t>
            </a:r>
            <a:endParaRPr kumimoji="0" lang="en-US" sz="24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panose="020B0604020202020204" pitchFamily="34" charset="0"/>
                <a:ea typeface="Arial"/>
                <a:cs typeface="Arial" panose="020B0604020202020204" pitchFamily="34" charset="0"/>
              </a:rPr>
              <a:t>خربة</a:t>
            </a:r>
            <a:endParaRPr kumimoji="0" lang="en-US" sz="3600" b="1"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panose="020B0604020202020204" pitchFamily="34" charset="0"/>
              <a:ea typeface="Arial"/>
              <a:cs typeface="Arial" panose="020B0604020202020204" pitchFamily="34" charset="0"/>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panose="020B0604020202020204" pitchFamily="34" charset="0"/>
                <a:ea typeface="Arial"/>
                <a:cs typeface="Arial" panose="020B0604020202020204" pitchFamily="34" charset="0"/>
              </a:rPr>
              <a:t>خالية</a:t>
            </a:r>
            <a:endParaRPr kumimoji="0" lang="en-US" sz="3600" b="1"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panose="020B0604020202020204" pitchFamily="34" charset="0"/>
              <a:ea typeface="Arial"/>
              <a:cs typeface="Arial" panose="020B0604020202020204" pitchFamily="34" charset="0"/>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rPr>
              <a:t>تشكيل</a:t>
            </a:r>
            <a:endParaRPr kumimoji="0" lang="en-US"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endParaRPr>
          </a:p>
        </p:txBody>
      </p:sp>
      <p:sp>
        <p:nvSpPr>
          <p:cNvPr id="1861651" name="WordArt 19"/>
          <p:cNvSpPr>
            <a:spLocks noChangeArrowheads="1" noChangeShapeType="1" noTextEdit="1"/>
          </p:cNvSpPr>
          <p:nvPr/>
        </p:nvSpPr>
        <p:spPr bwMode="auto">
          <a:xfrm>
            <a:off x="6934200" y="537865"/>
            <a:ext cx="1638300" cy="681335"/>
          </a:xfrm>
          <a:prstGeom prst="rect">
            <a:avLst/>
          </a:prstGeom>
        </p:spPr>
        <p:txBody>
          <a:bodyPr wrap="none" fromWordArt="1">
            <a:prstTxWarp prst="textPlain">
              <a:avLst>
                <a:gd name="adj" fmla="val 4540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rPr>
              <a:t>ملأ</a:t>
            </a:r>
            <a:endParaRPr kumimoji="0" lang="en-US"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algn="l" eaLnBrk="1" hangingPunct="1">
              <a:defRPr/>
            </a:pPr>
            <a:r>
              <a:rPr lang="ar-JO" sz="5400" dirty="0">
                <a:solidFill>
                  <a:srgbClr val="FAFE1E"/>
                </a:solidFill>
                <a:effectLst>
                  <a:glow rad="101600">
                    <a:schemeClr val="tx1">
                      <a:alpha val="91000"/>
                    </a:schemeClr>
                  </a:glow>
                </a:effectLst>
                <a:ea typeface="ＭＳ Ｐゴシック" charset="0"/>
                <a:cs typeface="Arial" panose="020B0604020202020204" pitchFamily="34" charset="0"/>
              </a:rPr>
              <a:t>أيام الخلق</a:t>
            </a:r>
            <a:endParaRPr lang="en-US" dirty="0">
              <a:effectLst>
                <a:glow rad="101600">
                  <a:schemeClr val="tx1">
                    <a:alpha val="91000"/>
                  </a:schemeClr>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0063166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pPr eaLnBrk="0" hangingPunct="0">
              <a:defRPr/>
            </a:pPr>
            <a:endParaRPr lang="en-US" sz="1600" b="1" dirty="0">
              <a:solidFill>
                <a:srgbClr val="000000"/>
              </a:solidFill>
              <a:effectLst>
                <a:glow rad="101600">
                  <a:schemeClr val="tx2"/>
                </a:glow>
              </a:effectLst>
              <a:latin typeface="Arial" panose="020B0604020202020204" pitchFamily="34" charset="0"/>
              <a:cs typeface="Arial" panose="020B0604020202020204" pitchFamily="34" charset="0"/>
            </a:endParaRPr>
          </a:p>
        </p:txBody>
      </p:sp>
      <p:pic>
        <p:nvPicPr>
          <p:cNvPr id="516098"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86051" name="Text Box 4"/>
          <p:cNvSpPr txBox="1">
            <a:spLocks noChangeArrowheads="1"/>
          </p:cNvSpPr>
          <p:nvPr/>
        </p:nvSpPr>
        <p:spPr bwMode="auto">
          <a:xfrm>
            <a:off x="457200" y="1508125"/>
            <a:ext cx="3657600" cy="64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panose="020B0604020202020204" pitchFamily="34" charset="0"/>
                <a:cs typeface="Arial" panose="020B0604020202020204" pitchFamily="34" charset="0"/>
              </a:rPr>
              <a:t>Hari</a:t>
            </a: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 1:</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Terang</a:t>
            </a:r>
            <a:endParaRPr lang="en-GB" sz="36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2" name="Text Box 5"/>
          <p:cNvSpPr txBox="1">
            <a:spLocks noChangeArrowheads="1"/>
          </p:cNvSpPr>
          <p:nvPr/>
        </p:nvSpPr>
        <p:spPr bwMode="auto">
          <a:xfrm>
            <a:off x="457200" y="2879725"/>
            <a:ext cx="3970784"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panose="020B0604020202020204" pitchFamily="34" charset="0"/>
                <a:cs typeface="Arial" panose="020B0604020202020204" pitchFamily="34" charset="0"/>
              </a:rPr>
              <a:t>Hari</a:t>
            </a: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 2:</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Air &amp;  </a:t>
            </a:r>
            <a:b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b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udara</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dipisahkan</a:t>
            </a:r>
            <a:endParaRPr lang="en-GB" sz="36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3" name="Text Box 6"/>
          <p:cNvSpPr txBox="1">
            <a:spLocks noChangeArrowheads="1"/>
          </p:cNvSpPr>
          <p:nvPr/>
        </p:nvSpPr>
        <p:spPr bwMode="auto">
          <a:xfrm>
            <a:off x="457200" y="4708525"/>
            <a:ext cx="4038600"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marL="55563" indent="-55563"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2pPr>
            <a:lvl3pPr marL="11430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3pPr>
            <a:lvl4pPr marL="16002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4pPr>
            <a:lvl5pPr marL="20574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panose="020B0604020202020204" pitchFamily="34" charset="0"/>
                <a:cs typeface="Arial" panose="020B0604020202020204" pitchFamily="34" charset="0"/>
              </a:rPr>
              <a:t>Hari</a:t>
            </a: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 3:</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Darat</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&amp;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laut</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dipisahkan</a:t>
            </a:r>
            <a:endParaRPr lang="en-GB" sz="36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4" name="Text Box 7"/>
          <p:cNvSpPr txBox="1">
            <a:spLocks noChangeArrowheads="1"/>
          </p:cNvSpPr>
          <p:nvPr/>
        </p:nvSpPr>
        <p:spPr bwMode="auto">
          <a:xfrm>
            <a:off x="4495800" y="1219200"/>
            <a:ext cx="4648200" cy="10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000"/>
              </a:spcBef>
              <a:buClr>
                <a:srgbClr val="FFFF00"/>
              </a:buClr>
              <a:buSzPct val="100000"/>
              <a:buFont typeface="Times New Roman" charset="0"/>
              <a:buNone/>
              <a:defRPr/>
            </a:pP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Hari 4:</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2800" b="1" dirty="0" err="1">
                <a:solidFill>
                  <a:srgbClr val="FFFFFF"/>
                </a:solidFill>
                <a:effectLst>
                  <a:glow rad="101600">
                    <a:schemeClr val="tx2"/>
                  </a:glow>
                </a:effectLst>
                <a:latin typeface="Arial" panose="020B0604020202020204" pitchFamily="34" charset="0"/>
                <a:cs typeface="Arial" panose="020B0604020202020204" pitchFamily="34" charset="0"/>
              </a:rPr>
              <a:t>Matahari</a:t>
            </a:r>
            <a:r>
              <a:rPr lang="en-GB" sz="28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2800" b="1" dirty="0" err="1">
                <a:solidFill>
                  <a:srgbClr val="FFFFFF"/>
                </a:solidFill>
                <a:effectLst>
                  <a:glow rad="101600">
                    <a:schemeClr val="tx2"/>
                  </a:glow>
                </a:effectLst>
                <a:latin typeface="Arial" panose="020B0604020202020204" pitchFamily="34" charset="0"/>
                <a:cs typeface="Arial" panose="020B0604020202020204" pitchFamily="34" charset="0"/>
              </a:rPr>
              <a:t>bulan</a:t>
            </a:r>
            <a:r>
              <a:rPr lang="en-GB" sz="2800" b="1" dirty="0">
                <a:solidFill>
                  <a:srgbClr val="FFFFFF"/>
                </a:solidFill>
                <a:effectLst>
                  <a:glow rad="101600">
                    <a:schemeClr val="tx2"/>
                  </a:glow>
                </a:effectLst>
                <a:latin typeface="Arial" panose="020B0604020202020204" pitchFamily="34" charset="0"/>
                <a:cs typeface="Arial" panose="020B0604020202020204" pitchFamily="34" charset="0"/>
              </a:rPr>
              <a:t> &amp; </a:t>
            </a:r>
            <a:r>
              <a:rPr lang="en-GB" sz="2800" b="1" dirty="0" err="1">
                <a:solidFill>
                  <a:srgbClr val="FFFFFF"/>
                </a:solidFill>
                <a:effectLst>
                  <a:glow rad="101600">
                    <a:schemeClr val="tx2"/>
                  </a:glow>
                </a:effectLst>
                <a:latin typeface="Arial" panose="020B0604020202020204" pitchFamily="34" charset="0"/>
                <a:cs typeface="Arial" panose="020B0604020202020204" pitchFamily="34" charset="0"/>
              </a:rPr>
              <a:t>bintang</a:t>
            </a:r>
            <a:r>
              <a:rPr lang="en-GB" sz="28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2800" b="1" dirty="0" err="1">
                <a:solidFill>
                  <a:srgbClr val="FFFFFF"/>
                </a:solidFill>
                <a:effectLst>
                  <a:glow rad="101600">
                    <a:schemeClr val="tx2"/>
                  </a:glow>
                </a:effectLst>
                <a:latin typeface="Arial" panose="020B0604020202020204" pitchFamily="34" charset="0"/>
                <a:cs typeface="Arial" panose="020B0604020202020204" pitchFamily="34" charset="0"/>
              </a:rPr>
              <a:t>diatur</a:t>
            </a:r>
            <a:endParaRPr lang="en-GB" sz="28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5" name="Text Box 8"/>
          <p:cNvSpPr txBox="1">
            <a:spLocks noChangeArrowheads="1"/>
          </p:cNvSpPr>
          <p:nvPr/>
        </p:nvSpPr>
        <p:spPr bwMode="auto">
          <a:xfrm>
            <a:off x="4495800" y="2879725"/>
            <a:ext cx="4191000"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panose="020B0604020202020204" pitchFamily="34" charset="0"/>
                <a:cs typeface="Arial" panose="020B0604020202020204" pitchFamily="34" charset="0"/>
              </a:rPr>
              <a:t>Hari</a:t>
            </a: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 5:</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Ikan</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&amp;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unggas</a:t>
            </a:r>
            <a:endParaRPr lang="en-GB" sz="36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6" name="Text Box 9"/>
          <p:cNvSpPr txBox="1">
            <a:spLocks noChangeArrowheads="1"/>
          </p:cNvSpPr>
          <p:nvPr/>
        </p:nvSpPr>
        <p:spPr bwMode="auto">
          <a:xfrm>
            <a:off x="4495800" y="4708525"/>
            <a:ext cx="4191000"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panose="020B0604020202020204" pitchFamily="34" charset="0"/>
                <a:cs typeface="Arial" panose="020B0604020202020204" pitchFamily="34" charset="0"/>
              </a:rPr>
              <a:t>Hari</a:t>
            </a: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 6:</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Binatang</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&amp;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manusia</a:t>
            </a:r>
            <a:endParaRPr lang="en-GB" sz="36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7" name="Text Box 10"/>
          <p:cNvSpPr txBox="1">
            <a:spLocks noChangeArrowheads="1"/>
          </p:cNvSpPr>
          <p:nvPr/>
        </p:nvSpPr>
        <p:spPr bwMode="auto">
          <a:xfrm>
            <a:off x="4876800" y="6248400"/>
            <a:ext cx="4267200" cy="525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1" hangingPunct="1">
              <a:spcBef>
                <a:spcPts val="2000"/>
              </a:spcBef>
              <a:buClr>
                <a:srgbClr val="FFFFFF"/>
              </a:buClr>
              <a:buSzPct val="100000"/>
              <a:buFont typeface="Times New Roman" charset="0"/>
              <a:buNone/>
              <a:defRPr/>
            </a:pPr>
            <a:r>
              <a:rPr lang="en-GB" sz="2800" b="1" dirty="0" err="1">
                <a:solidFill>
                  <a:srgbClr val="FFFFFF"/>
                </a:solidFill>
                <a:effectLst>
                  <a:glow rad="101600">
                    <a:schemeClr val="tx2"/>
                  </a:glow>
                </a:effectLst>
                <a:latin typeface="Arial" panose="020B0604020202020204" pitchFamily="34" charset="0"/>
                <a:cs typeface="Arial" panose="020B0604020202020204" pitchFamily="34" charset="0"/>
              </a:rPr>
              <a:t>Kejadian</a:t>
            </a:r>
            <a:r>
              <a:rPr lang="en-GB" sz="2800" b="1" dirty="0">
                <a:solidFill>
                  <a:srgbClr val="FFFFFF"/>
                </a:solidFill>
                <a:effectLst>
                  <a:glow rad="101600">
                    <a:schemeClr val="tx2"/>
                  </a:glow>
                </a:effectLst>
                <a:latin typeface="Arial" panose="020B0604020202020204" pitchFamily="34" charset="0"/>
                <a:cs typeface="Arial" panose="020B0604020202020204" pitchFamily="34" charset="0"/>
              </a:rPr>
              <a:t> 1:3-31</a:t>
            </a:r>
          </a:p>
        </p:txBody>
      </p:sp>
      <p:sp>
        <p:nvSpPr>
          <p:cNvPr id="386058" name="Rectangle 11"/>
          <p:cNvSpPr>
            <a:spLocks noChangeArrowheads="1"/>
          </p:cNvSpPr>
          <p:nvPr/>
        </p:nvSpPr>
        <p:spPr bwMode="auto">
          <a:xfrm>
            <a:off x="257175" y="1219200"/>
            <a:ext cx="8572500" cy="4981575"/>
          </a:xfrm>
          <a:prstGeom prst="rect">
            <a:avLst/>
          </a:prstGeom>
          <a:noFill/>
          <a:ln w="381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sz="1600" b="1" dirty="0">
              <a:solidFill>
                <a:srgbClr val="000000"/>
              </a:solidFill>
              <a:effectLst>
                <a:glow rad="101600">
                  <a:schemeClr val="tx2"/>
                </a:glow>
              </a:effectLst>
              <a:latin typeface="Arial" panose="020B0604020202020204" pitchFamily="34" charset="0"/>
              <a:cs typeface="Arial" panose="020B0604020202020204" pitchFamily="34" charset="0"/>
            </a:endParaRPr>
          </a:p>
        </p:txBody>
      </p:sp>
      <p:sp>
        <p:nvSpPr>
          <p:cNvPr id="386059" name="Line 12"/>
          <p:cNvSpPr>
            <a:spLocks noChangeShapeType="1"/>
          </p:cNvSpPr>
          <p:nvPr/>
        </p:nvSpPr>
        <p:spPr bwMode="auto">
          <a:xfrm>
            <a:off x="4343400" y="1219200"/>
            <a:ext cx="1588" cy="4953000"/>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sz="2000" b="1" dirty="0">
              <a:effectLst>
                <a:glow rad="101600">
                  <a:schemeClr val="tx2"/>
                </a:glow>
              </a:effectLst>
              <a:latin typeface="Arial" panose="020B0604020202020204" pitchFamily="34" charset="0"/>
              <a:cs typeface="Arial" panose="020B0604020202020204" pitchFamily="34" charset="0"/>
            </a:endParaRPr>
          </a:p>
        </p:txBody>
      </p:sp>
      <p:sp>
        <p:nvSpPr>
          <p:cNvPr id="386060"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sz="2000" b="1" dirty="0">
              <a:effectLst>
                <a:glow rad="101600">
                  <a:schemeClr val="tx2"/>
                </a:glow>
              </a:effectLst>
              <a:latin typeface="Arial" panose="020B0604020202020204" pitchFamily="34" charset="0"/>
              <a:cs typeface="Arial" panose="020B0604020202020204" pitchFamily="34" charset="0"/>
            </a:endParaRPr>
          </a:p>
        </p:txBody>
      </p:sp>
      <p:sp>
        <p:nvSpPr>
          <p:cNvPr id="386061"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sz="2000" b="1" dirty="0">
              <a:effectLst>
                <a:glow rad="101600">
                  <a:schemeClr val="tx2"/>
                </a:glow>
              </a:effectLst>
              <a:latin typeface="Arial" panose="020B0604020202020204" pitchFamily="34" charset="0"/>
              <a:cs typeface="Arial" panose="020B0604020202020204" pitchFamily="34" charset="0"/>
            </a:endParaRPr>
          </a:p>
        </p:txBody>
      </p:sp>
      <p:sp>
        <p:nvSpPr>
          <p:cNvPr id="386062" name="Text Box 15"/>
          <p:cNvSpPr txBox="1">
            <a:spLocks noChangeArrowheads="1"/>
          </p:cNvSpPr>
          <p:nvPr/>
        </p:nvSpPr>
        <p:spPr bwMode="auto">
          <a:xfrm>
            <a:off x="8580438" y="76200"/>
            <a:ext cx="467042"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buClr>
                <a:srgbClr val="FFFFFF"/>
              </a:buClr>
              <a:buSzPct val="100000"/>
              <a:buFont typeface="Times New Roman" charset="0"/>
              <a:buNone/>
              <a:defRPr/>
            </a:pPr>
            <a:r>
              <a:rPr lang="en-GB" sz="2000" b="1" dirty="0">
                <a:solidFill>
                  <a:srgbClr val="FFFFFF"/>
                </a:solidFill>
                <a:effectLst>
                  <a:glow rad="101600">
                    <a:schemeClr val="tx2"/>
                  </a:glow>
                </a:effectLst>
                <a:latin typeface="Arial" panose="020B0604020202020204" pitchFamily="34" charset="0"/>
                <a:cs typeface="Arial" panose="020B0604020202020204" pitchFamily="34" charset="0"/>
              </a:rPr>
              <a:t>64</a:t>
            </a:r>
          </a:p>
        </p:txBody>
      </p:sp>
      <p:sp>
        <p:nvSpPr>
          <p:cNvPr id="516111" name="WordArt 16"/>
          <p:cNvSpPr>
            <a:spLocks noChangeArrowheads="1" noChangeShapeType="1" noTextEdit="1"/>
          </p:cNvSpPr>
          <p:nvPr/>
        </p:nvSpPr>
        <p:spPr bwMode="auto">
          <a:xfrm>
            <a:off x="152400" y="771525"/>
            <a:ext cx="2057400" cy="657225"/>
          </a:xfrm>
          <a:prstGeom prst="rect">
            <a:avLst/>
          </a:prstGeom>
        </p:spPr>
        <p:txBody>
          <a:bodyPr wrap="none" fromWordArt="1">
            <a:prstTxWarp prst="textDoubleWave1">
              <a:avLst>
                <a:gd name="adj1" fmla="val 6481"/>
                <a:gd name="adj2" fmla="val 0"/>
              </a:avLst>
            </a:prstTxWarp>
          </a:bodyPr>
          <a:lstStyle/>
          <a:p>
            <a:pPr algn="ctr"/>
            <a:r>
              <a:rPr lang="en-US" sz="3600" kern="1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Tidak berbentuk</a:t>
            </a:r>
          </a:p>
        </p:txBody>
      </p:sp>
      <p:sp>
        <p:nvSpPr>
          <p:cNvPr id="516112" name="WordArt 17"/>
          <p:cNvSpPr>
            <a:spLocks noChangeArrowheads="1" noChangeShapeType="1" noTextEdit="1"/>
          </p:cNvSpPr>
          <p:nvPr/>
        </p:nvSpPr>
        <p:spPr bwMode="auto">
          <a:xfrm>
            <a:off x="4876800" y="381000"/>
            <a:ext cx="1279525" cy="1285875"/>
          </a:xfrm>
          <a:prstGeom prst="rect">
            <a:avLst/>
          </a:prstGeom>
        </p:spPr>
        <p:txBody>
          <a:bodyPr wrap="none" fromWordArt="1">
            <a:prstTxWarp prst="textSlantUp">
              <a:avLst>
                <a:gd name="adj" fmla="val 32056"/>
              </a:avLst>
            </a:prstTxWarp>
          </a:bodyPr>
          <a:lstStyle/>
          <a:p>
            <a:pPr algn="ctr"/>
            <a:r>
              <a:rPr lang="en-US" sz="3600" kern="1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latin typeface="Impact"/>
                <a:ea typeface="Impact"/>
                <a:cs typeface="Impact"/>
              </a:rPr>
              <a:t>Kosong</a:t>
            </a:r>
          </a:p>
        </p:txBody>
      </p:sp>
      <p:sp>
        <p:nvSpPr>
          <p:cNvPr id="516113" name="WordArt 18"/>
          <p:cNvSpPr>
            <a:spLocks noChangeArrowheads="1" noChangeShapeType="1" noTextEdit="1"/>
          </p:cNvSpPr>
          <p:nvPr/>
        </p:nvSpPr>
        <p:spPr bwMode="auto">
          <a:xfrm>
            <a:off x="2667000" y="762000"/>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Dibentuk</a:t>
            </a:r>
          </a:p>
        </p:txBody>
      </p:sp>
      <p:sp>
        <p:nvSpPr>
          <p:cNvPr id="516114"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Diisi</a:t>
            </a:r>
          </a:p>
        </p:txBody>
      </p:sp>
      <p:sp>
        <p:nvSpPr>
          <p:cNvPr id="386067"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pPr eaLnBrk="0" hangingPunct="0">
              <a:defRPr/>
            </a:pPr>
            <a:endParaRPr lang="en-US" sz="1600" b="1" dirty="0">
              <a:solidFill>
                <a:srgbClr val="000000"/>
              </a:solidFill>
              <a:effectLst>
                <a:glow rad="101600">
                  <a:schemeClr val="tx2"/>
                </a:glow>
              </a:effectLst>
              <a:latin typeface="Arial" panose="020B0604020202020204" pitchFamily="34" charset="0"/>
              <a:cs typeface="Arial" panose="020B0604020202020204" pitchFamily="34" charset="0"/>
            </a:endParaRPr>
          </a:p>
        </p:txBody>
      </p:sp>
      <p:sp>
        <p:nvSpPr>
          <p:cNvPr id="386068"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pPr eaLnBrk="0" hangingPunct="0">
              <a:defRPr/>
            </a:pPr>
            <a:endParaRPr lang="en-US" sz="1600" b="1" dirty="0">
              <a:solidFill>
                <a:srgbClr val="000000"/>
              </a:solidFill>
              <a:effectLst>
                <a:glow rad="101600">
                  <a:schemeClr val="tx2"/>
                </a:glow>
              </a:effectLst>
              <a:latin typeface="Arial" panose="020B0604020202020204" pitchFamily="34" charset="0"/>
              <a:cs typeface="Arial" panose="020B0604020202020204" pitchFamily="34" charset="0"/>
            </a:endParaRPr>
          </a:p>
        </p:txBody>
      </p:sp>
      <p:sp>
        <p:nvSpPr>
          <p:cNvPr id="386069"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buClr>
                <a:srgbClr val="FAFE1E"/>
              </a:buClr>
              <a:buSzPct val="100000"/>
              <a:buFont typeface="Times New Roman" charset="0"/>
              <a:buNone/>
              <a:defRPr/>
            </a:pPr>
            <a:r>
              <a:rPr lang="en-GB" sz="4800" b="1" dirty="0">
                <a:solidFill>
                  <a:srgbClr val="FAFE1E"/>
                </a:solidFill>
                <a:effectLst>
                  <a:glow rad="101600">
                    <a:schemeClr val="tx2"/>
                  </a:glow>
                </a:effectLst>
                <a:latin typeface="Arial" panose="020B0604020202020204" pitchFamily="34" charset="0"/>
                <a:cs typeface="Arial" panose="020B0604020202020204" pitchFamily="34" charset="0"/>
              </a:rPr>
              <a:t>Hari-</a:t>
            </a:r>
            <a:r>
              <a:rPr lang="en-GB" sz="4800" b="1" dirty="0" err="1">
                <a:solidFill>
                  <a:srgbClr val="FAFE1E"/>
                </a:solidFill>
                <a:effectLst>
                  <a:glow rad="101600">
                    <a:schemeClr val="tx2"/>
                  </a:glow>
                </a:effectLst>
                <a:latin typeface="Arial" panose="020B0604020202020204" pitchFamily="34" charset="0"/>
                <a:cs typeface="Arial" panose="020B0604020202020204" pitchFamily="34" charset="0"/>
              </a:rPr>
              <a:t>hari</a:t>
            </a:r>
            <a:r>
              <a:rPr lang="en-GB" sz="4800" b="1" dirty="0">
                <a:solidFill>
                  <a:srgbClr val="FAFE1E"/>
                </a:solidFill>
                <a:effectLst>
                  <a:glow rad="101600">
                    <a:schemeClr val="tx2"/>
                  </a:glow>
                </a:effectLst>
                <a:latin typeface="Arial" panose="020B0604020202020204" pitchFamily="34" charset="0"/>
                <a:cs typeface="Arial" panose="020B0604020202020204" pitchFamily="34" charset="0"/>
              </a:rPr>
              <a:t> </a:t>
            </a:r>
            <a:r>
              <a:rPr lang="en-GB" sz="4800" b="1" dirty="0" err="1">
                <a:solidFill>
                  <a:srgbClr val="FAFE1E"/>
                </a:solidFill>
                <a:effectLst>
                  <a:glow rad="101600">
                    <a:schemeClr val="tx2"/>
                  </a:glow>
                </a:effectLst>
                <a:latin typeface="Arial" panose="020B0604020202020204" pitchFamily="34" charset="0"/>
                <a:cs typeface="Arial" panose="020B0604020202020204" pitchFamily="34" charset="0"/>
              </a:rPr>
              <a:t>penciptaan</a:t>
            </a:r>
            <a:endParaRPr lang="en-GB" sz="4800" b="1" dirty="0">
              <a:solidFill>
                <a:srgbClr val="FAFE1E"/>
              </a:solidFill>
              <a:effectLst>
                <a:glow rad="101600">
                  <a:schemeClr val="tx2"/>
                </a:glow>
              </a:effectLst>
              <a:latin typeface="Arial" panose="020B0604020202020204" pitchFamily="34" charset="0"/>
              <a:cs typeface="Arial" panose="020B0604020202020204" pitchFamily="34" charset="0"/>
            </a:endParaRPr>
          </a:p>
        </p:txBody>
      </p:sp>
      <p:sp>
        <p:nvSpPr>
          <p:cNvPr id="516118" name="Title 1"/>
          <p:cNvSpPr>
            <a:spLocks noGrp="1"/>
          </p:cNvSpPr>
          <p:nvPr>
            <p:ph type="title" idx="4294967295"/>
          </p:nvPr>
        </p:nvSpPr>
        <p:spPr>
          <a:xfrm>
            <a:off x="-31750" y="-674688"/>
            <a:ext cx="9067800" cy="571500"/>
          </a:xfrm>
        </p:spPr>
        <p:txBody>
          <a:bodyPr/>
          <a:lstStyle/>
          <a:p>
            <a:r>
              <a:rPr lang="en-US" sz="3200" dirty="0">
                <a:ea typeface="ＭＳ Ｐゴシック" charset="0"/>
                <a:cs typeface="Arial" panose="020B0604020202020204" pitchFamily="34" charset="0"/>
              </a:rPr>
              <a:t>Days of Creation in Bahasa Indonesian</a:t>
            </a:r>
          </a:p>
        </p:txBody>
      </p:sp>
    </p:spTree>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endParaRPr lang="en-US" sz="1800" b="1" dirty="0">
              <a:solidFill>
                <a:srgbClr val="000000"/>
              </a:solidFill>
              <a:latin typeface="Arial" panose="020B0604020202020204" pitchFamily="34" charset="0"/>
              <a:cs typeface="Arial" panose="020B0604020202020204" pitchFamily="34" charset="0"/>
            </a:endParaRPr>
          </a:p>
        </p:txBody>
      </p:sp>
      <p:pic>
        <p:nvPicPr>
          <p:cNvPr id="5181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00"/>
                </a:solidFill>
                <a:latin typeface="Arial" panose="020B0604020202020204" pitchFamily="34" charset="0"/>
                <a:ea typeface="SimSun" charset="0"/>
                <a:cs typeface="Arial" panose="020B0604020202020204" pitchFamily="34" charset="0"/>
              </a:rPr>
              <a:t>第一天</a:t>
            </a:r>
            <a:r>
              <a:rPr lang="en-US" altLang="ja-JP" sz="4000" b="1" dirty="0">
                <a:solidFill>
                  <a:srgbClr val="FFFF00"/>
                </a:solidFill>
                <a:latin typeface="Arial" panose="020B0604020202020204" pitchFamily="34" charset="0"/>
                <a:cs typeface="Arial" panose="020B0604020202020204" pitchFamily="34" charset="0"/>
              </a:rPr>
              <a:t>:</a:t>
            </a:r>
            <a:r>
              <a:rPr lang="en-US" altLang="ja-JP" sz="4000" b="1" dirty="0">
                <a:solidFill>
                  <a:srgbClr val="FFFFFF"/>
                </a:solidFill>
                <a:latin typeface="Arial" panose="020B0604020202020204" pitchFamily="34" charset="0"/>
                <a:cs typeface="Arial" panose="020B0604020202020204" pitchFamily="34" charset="0"/>
              </a:rPr>
              <a:t> </a:t>
            </a:r>
            <a:r>
              <a:rPr lang="zh-CN" altLang="en-US" sz="4000" b="1" dirty="0">
                <a:solidFill>
                  <a:srgbClr val="FFFFFF"/>
                </a:solidFill>
                <a:latin typeface="Arial" panose="020B0604020202020204" pitchFamily="34" charset="0"/>
                <a:ea typeface="SimSun" charset="0"/>
                <a:cs typeface="Arial" panose="020B0604020202020204" pitchFamily="34"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00"/>
                </a:solidFill>
                <a:latin typeface="Arial" panose="020B0604020202020204" pitchFamily="34" charset="0"/>
                <a:ea typeface="SimSun" charset="0"/>
                <a:cs typeface="Arial" panose="020B0604020202020204" pitchFamily="34" charset="0"/>
              </a:rPr>
              <a:t>第二天</a:t>
            </a:r>
            <a:r>
              <a:rPr lang="en-US" altLang="ja-JP" sz="4000" b="1" dirty="0">
                <a:solidFill>
                  <a:srgbClr val="FFFF00"/>
                </a:solidFill>
                <a:latin typeface="Arial" panose="020B0604020202020204" pitchFamily="34" charset="0"/>
                <a:cs typeface="Arial" panose="020B0604020202020204" pitchFamily="34" charset="0"/>
              </a:rPr>
              <a:t>:</a:t>
            </a:r>
            <a:r>
              <a:rPr lang="en-US" altLang="ja-JP" sz="4000" b="1" dirty="0">
                <a:solidFill>
                  <a:srgbClr val="FFFFFF"/>
                </a:solidFill>
                <a:latin typeface="Arial" panose="020B0604020202020204" pitchFamily="34" charset="0"/>
                <a:cs typeface="Arial" panose="020B0604020202020204" pitchFamily="34" charset="0"/>
              </a:rPr>
              <a:t> </a:t>
            </a:r>
            <a:endParaRPr lang="en-US" altLang="zh-CN" sz="4000" b="1" dirty="0">
              <a:solidFill>
                <a:srgbClr val="FFFFFF"/>
              </a:solidFill>
              <a:latin typeface="Arial" panose="020B0604020202020204" pitchFamily="34" charset="0"/>
              <a:ea typeface="SimSun" charset="0"/>
              <a:cs typeface="Arial" panose="020B0604020202020204" pitchFamily="34" charset="0"/>
            </a:endParaRPr>
          </a:p>
          <a:p>
            <a:pPr eaLnBrk="1" hangingPunct="1">
              <a:spcBef>
                <a:spcPct val="50000"/>
              </a:spcBef>
              <a:defRPr/>
            </a:pPr>
            <a:r>
              <a:rPr lang="zh-CN" altLang="en-US" sz="4000" b="1" dirty="0">
                <a:solidFill>
                  <a:srgbClr val="FFFFFF"/>
                </a:solidFill>
                <a:latin typeface="Arial" panose="020B0604020202020204" pitchFamily="34" charset="0"/>
                <a:ea typeface="SimSun" charset="0"/>
                <a:cs typeface="Arial" panose="020B0604020202020204" pitchFamily="34" charset="0"/>
              </a:rPr>
              <a:t>水与空气分开</a:t>
            </a:r>
            <a:endParaRPr lang="en-US" sz="2000" b="1" dirty="0">
              <a:solidFill>
                <a:srgbClr val="FFFFFF"/>
              </a:solidFill>
              <a:latin typeface="Arial" panose="020B0604020202020204" pitchFamily="34" charset="0"/>
              <a:cs typeface="Arial" panose="020B0604020202020204" pitchFamily="34" charset="0"/>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00"/>
                </a:solidFill>
                <a:latin typeface="Arial" panose="020B0604020202020204" pitchFamily="34" charset="0"/>
                <a:ea typeface="SimSun" charset="0"/>
                <a:cs typeface="Arial" panose="020B0604020202020204" pitchFamily="34" charset="0"/>
              </a:rPr>
              <a:t>第三天</a:t>
            </a:r>
            <a:r>
              <a:rPr lang="en-US" altLang="ja-JP" sz="4000" b="1" dirty="0">
                <a:solidFill>
                  <a:srgbClr val="FFFF00"/>
                </a:solidFill>
                <a:latin typeface="Arial" panose="020B0604020202020204" pitchFamily="34" charset="0"/>
                <a:cs typeface="Arial" panose="020B0604020202020204" pitchFamily="34" charset="0"/>
              </a:rPr>
              <a:t>:</a:t>
            </a:r>
            <a:r>
              <a:rPr lang="en-US" altLang="ja-JP" sz="4000" b="1" dirty="0">
                <a:solidFill>
                  <a:srgbClr val="FFFFFF"/>
                </a:solidFill>
                <a:latin typeface="Arial" panose="020B0604020202020204" pitchFamily="34" charset="0"/>
                <a:cs typeface="Arial" panose="020B0604020202020204" pitchFamily="34" charset="0"/>
              </a:rPr>
              <a:t> </a:t>
            </a:r>
            <a:endParaRPr lang="en-US" altLang="zh-CN" sz="4000" b="1" dirty="0">
              <a:solidFill>
                <a:srgbClr val="FFFFFF"/>
              </a:solidFill>
              <a:latin typeface="Arial" panose="020B0604020202020204" pitchFamily="34" charset="0"/>
              <a:ea typeface="SimSun" charset="0"/>
              <a:cs typeface="Arial" panose="020B0604020202020204" pitchFamily="34" charset="0"/>
            </a:endParaRPr>
          </a:p>
          <a:p>
            <a:pPr eaLnBrk="1" hangingPunct="1">
              <a:spcBef>
                <a:spcPct val="50000"/>
              </a:spcBef>
              <a:defRPr/>
            </a:pPr>
            <a:r>
              <a:rPr lang="zh-CN" altLang="en-US" sz="4000" b="1" dirty="0">
                <a:solidFill>
                  <a:srgbClr val="FFFFFF"/>
                </a:solidFill>
                <a:latin typeface="Arial" panose="020B0604020202020204" pitchFamily="34" charset="0"/>
                <a:ea typeface="SimSun" charset="0"/>
                <a:cs typeface="Arial" panose="020B0604020202020204" pitchFamily="34" charset="0"/>
              </a:rPr>
              <a:t>旱地与海分开</a:t>
            </a:r>
            <a:endParaRPr lang="en-US" sz="2000" b="1" dirty="0">
              <a:solidFill>
                <a:srgbClr val="FFFFFF"/>
              </a:solidFill>
              <a:latin typeface="Arial" panose="020B0604020202020204" pitchFamily="34" charset="0"/>
              <a:cs typeface="Arial" panose="020B0604020202020204" pitchFamily="34" charset="0"/>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00"/>
                </a:solidFill>
                <a:latin typeface="Arial" panose="020B0604020202020204" pitchFamily="34" charset="0"/>
                <a:ea typeface="SimSun" charset="0"/>
                <a:cs typeface="Arial" panose="020B0604020202020204" pitchFamily="34" charset="0"/>
              </a:rPr>
              <a:t>第四天</a:t>
            </a:r>
            <a:r>
              <a:rPr lang="en-US" altLang="zh-CN" sz="4000" b="1" dirty="0">
                <a:solidFill>
                  <a:srgbClr val="FFFF00"/>
                </a:solidFill>
                <a:latin typeface="Arial" panose="020B0604020202020204" pitchFamily="34" charset="0"/>
                <a:ea typeface="SimSun" charset="0"/>
                <a:cs typeface="Arial" panose="020B0604020202020204" pitchFamily="34" charset="0"/>
              </a:rPr>
              <a:t>:</a:t>
            </a:r>
            <a:r>
              <a:rPr lang="en-US" altLang="ja-JP" sz="4000" b="1" dirty="0">
                <a:solidFill>
                  <a:srgbClr val="FFFFFF"/>
                </a:solidFill>
                <a:latin typeface="Arial" panose="020B0604020202020204" pitchFamily="34" charset="0"/>
                <a:cs typeface="Arial" panose="020B0604020202020204" pitchFamily="34" charset="0"/>
              </a:rPr>
              <a:t>  </a:t>
            </a:r>
            <a:r>
              <a:rPr lang="zh-CN" altLang="en-US" sz="4000" b="1" dirty="0">
                <a:solidFill>
                  <a:srgbClr val="FFFFFF"/>
                </a:solidFill>
                <a:latin typeface="Arial" panose="020B0604020202020204" pitchFamily="34" charset="0"/>
                <a:ea typeface="SimSun" charset="0"/>
                <a:cs typeface="Arial" panose="020B0604020202020204" pitchFamily="34" charset="0"/>
              </a:rPr>
              <a:t>太阳，月亮与众星摆列在天</a:t>
            </a:r>
            <a:endParaRPr lang="en-US" sz="2000" b="1" dirty="0">
              <a:solidFill>
                <a:srgbClr val="FFFFFF"/>
              </a:solidFill>
              <a:latin typeface="Arial" panose="020B0604020202020204" pitchFamily="34" charset="0"/>
              <a:cs typeface="Arial" panose="020B0604020202020204" pitchFamily="34" charset="0"/>
            </a:endParaRPr>
          </a:p>
        </p:txBody>
      </p:sp>
      <p:sp>
        <p:nvSpPr>
          <p:cNvPr id="216072" name="Text Box 8"/>
          <p:cNvSpPr txBox="1">
            <a:spLocks noChangeArrowheads="1"/>
          </p:cNvSpPr>
          <p:nvPr/>
        </p:nvSpPr>
        <p:spPr bwMode="auto">
          <a:xfrm>
            <a:off x="4495800" y="28797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00"/>
                </a:solidFill>
                <a:latin typeface="Arial" panose="020B0604020202020204" pitchFamily="34" charset="0"/>
                <a:ea typeface="SimSun" charset="0"/>
                <a:cs typeface="Arial" panose="020B0604020202020204" pitchFamily="34" charset="0"/>
              </a:rPr>
              <a:t>第五天</a:t>
            </a:r>
            <a:r>
              <a:rPr lang="en-US" altLang="ja-JP" sz="4000" b="1" dirty="0">
                <a:solidFill>
                  <a:srgbClr val="FFFF00"/>
                </a:solidFill>
                <a:latin typeface="Arial" panose="020B0604020202020204" pitchFamily="34" charset="0"/>
                <a:cs typeface="Arial" panose="020B0604020202020204" pitchFamily="34" charset="0"/>
              </a:rPr>
              <a:t>:</a:t>
            </a:r>
            <a:r>
              <a:rPr lang="en-US" altLang="ja-JP" sz="4000" b="1" dirty="0">
                <a:solidFill>
                  <a:srgbClr val="FFFFFF"/>
                </a:solidFill>
                <a:latin typeface="Arial" panose="020B0604020202020204" pitchFamily="34" charset="0"/>
                <a:cs typeface="Arial" panose="020B0604020202020204" pitchFamily="34" charset="0"/>
              </a:rPr>
              <a:t>  </a:t>
            </a:r>
            <a:r>
              <a:rPr lang="zh-CN" altLang="en-US" sz="4000" b="1" dirty="0">
                <a:solidFill>
                  <a:srgbClr val="FFFFFF"/>
                </a:solidFill>
                <a:latin typeface="Arial" panose="020B0604020202020204" pitchFamily="34" charset="0"/>
                <a:ea typeface="SimSun" charset="0"/>
                <a:cs typeface="Arial" panose="020B0604020202020204" pitchFamily="34" charset="0"/>
              </a:rPr>
              <a:t>鱼与雀鸟</a:t>
            </a:r>
            <a:endParaRPr lang="en-US" sz="2000" b="1" dirty="0">
              <a:solidFill>
                <a:srgbClr val="FFFFFF"/>
              </a:solidFill>
              <a:latin typeface="Arial" panose="020B0604020202020204" pitchFamily="34" charset="0"/>
              <a:cs typeface="Arial" panose="020B0604020202020204" pitchFamily="34" charset="0"/>
            </a:endParaRPr>
          </a:p>
        </p:txBody>
      </p:sp>
      <p:sp>
        <p:nvSpPr>
          <p:cNvPr id="216073" name="Text Box 9"/>
          <p:cNvSpPr txBox="1">
            <a:spLocks noChangeArrowheads="1"/>
          </p:cNvSpPr>
          <p:nvPr/>
        </p:nvSpPr>
        <p:spPr bwMode="auto">
          <a:xfrm>
            <a:off x="4495800" y="4495800"/>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00"/>
                </a:solidFill>
                <a:latin typeface="Arial" panose="020B0604020202020204" pitchFamily="34" charset="0"/>
                <a:ea typeface="SimSun" charset="0"/>
                <a:cs typeface="Arial" panose="020B0604020202020204" pitchFamily="34" charset="0"/>
              </a:rPr>
              <a:t>第</a:t>
            </a:r>
            <a:r>
              <a:rPr lang="zh-CN" altLang="en-US" sz="4000" b="1" dirty="0">
                <a:solidFill>
                  <a:srgbClr val="FAFE1E"/>
                </a:solidFill>
                <a:latin typeface="Arial" panose="020B0604020202020204" pitchFamily="34" charset="0"/>
                <a:ea typeface="SimSun" charset="0"/>
                <a:cs typeface="Arial" panose="020B0604020202020204" pitchFamily="34" charset="0"/>
              </a:rPr>
              <a:t>六</a:t>
            </a:r>
            <a:r>
              <a:rPr lang="zh-CN" altLang="en-US" sz="4000" b="1" dirty="0">
                <a:solidFill>
                  <a:srgbClr val="FFFF00"/>
                </a:solidFill>
                <a:latin typeface="Arial" panose="020B0604020202020204" pitchFamily="34" charset="0"/>
                <a:ea typeface="SimSun" charset="0"/>
                <a:cs typeface="Arial" panose="020B0604020202020204" pitchFamily="34" charset="0"/>
              </a:rPr>
              <a:t>天</a:t>
            </a:r>
            <a:r>
              <a:rPr lang="en-US" altLang="ja-JP" sz="4000" b="1" dirty="0">
                <a:solidFill>
                  <a:srgbClr val="FFFF00"/>
                </a:solidFill>
                <a:latin typeface="Arial" panose="020B0604020202020204" pitchFamily="34" charset="0"/>
                <a:cs typeface="Arial" panose="020B0604020202020204" pitchFamily="34" charset="0"/>
              </a:rPr>
              <a:t>:</a:t>
            </a:r>
            <a:r>
              <a:rPr lang="en-US" altLang="ja-JP" sz="4000" b="1" dirty="0">
                <a:solidFill>
                  <a:srgbClr val="FFFFFF"/>
                </a:solidFill>
                <a:latin typeface="Arial" panose="020B0604020202020204" pitchFamily="34" charset="0"/>
                <a:cs typeface="Arial" panose="020B0604020202020204" pitchFamily="34" charset="0"/>
              </a:rPr>
              <a:t>  </a:t>
            </a:r>
            <a:r>
              <a:rPr lang="zh-CN" altLang="en-US" sz="4000" b="1" dirty="0">
                <a:solidFill>
                  <a:srgbClr val="FFFFFF"/>
                </a:solidFill>
                <a:latin typeface="Arial" panose="020B0604020202020204" pitchFamily="34" charset="0"/>
                <a:ea typeface="SimSun" charset="0"/>
                <a:cs typeface="Arial" panose="020B0604020202020204" pitchFamily="34" charset="0"/>
              </a:rPr>
              <a:t>动物与人</a:t>
            </a:r>
            <a:endParaRPr lang="en-US" sz="2000" b="1" dirty="0">
              <a:solidFill>
                <a:srgbClr val="FFFFFF"/>
              </a:solidFill>
              <a:latin typeface="Arial" panose="020B0604020202020204" pitchFamily="34" charset="0"/>
              <a:cs typeface="Arial" panose="020B0604020202020204" pitchFamily="34" charset="0"/>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zh-CN" altLang="en-US" sz="3200" b="1" dirty="0">
                <a:solidFill>
                  <a:srgbClr val="FFFFFF"/>
                </a:solidFill>
                <a:latin typeface="Arial" panose="020B0604020202020204" pitchFamily="34" charset="0"/>
                <a:ea typeface="SimSun" charset="0"/>
                <a:cs typeface="Arial" panose="020B0604020202020204" pitchFamily="34" charset="0"/>
              </a:rPr>
              <a:t>创世记 </a:t>
            </a:r>
            <a:r>
              <a:rPr lang="en-US" sz="3200" b="1" dirty="0">
                <a:solidFill>
                  <a:srgbClr val="FFFFFF"/>
                </a:solidFill>
                <a:latin typeface="Arial" panose="020B0604020202020204" pitchFamily="34" charset="0"/>
                <a:cs typeface="Arial" panose="020B0604020202020204" pitchFamily="34" charset="0"/>
              </a:rPr>
              <a:t>1:3-31</a:t>
            </a:r>
          </a:p>
        </p:txBody>
      </p:sp>
      <p:sp>
        <p:nvSpPr>
          <p:cNvPr id="518154"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b="1" dirty="0">
              <a:solidFill>
                <a:srgbClr val="FFFFFF"/>
              </a:solidFill>
              <a:latin typeface="Arial" panose="020B0604020202020204" pitchFamily="34" charset="0"/>
              <a:cs typeface="Arial" panose="020B0604020202020204" pitchFamily="34" charset="0"/>
            </a:endParaRPr>
          </a:p>
        </p:txBody>
      </p:sp>
      <p:sp>
        <p:nvSpPr>
          <p:cNvPr id="5181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518156"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5181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518158" name="Text Box 15"/>
          <p:cNvSpPr txBox="1">
            <a:spLocks noChangeArrowheads="1"/>
          </p:cNvSpPr>
          <p:nvPr/>
        </p:nvSpPr>
        <p:spPr bwMode="auto">
          <a:xfrm>
            <a:off x="8578850" y="76200"/>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panose="020B0604020202020204" pitchFamily="34" charset="0"/>
                <a:cs typeface="Arial" panose="020B0604020202020204" pitchFamily="34" charset="0"/>
              </a:rPr>
              <a:t>64</a:t>
            </a:r>
          </a:p>
        </p:txBody>
      </p:sp>
      <p:sp>
        <p:nvSpPr>
          <p:cNvPr id="518159"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518160"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518161"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518162"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518163"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sz="1800" b="1" dirty="0">
              <a:solidFill>
                <a:srgbClr val="000000"/>
              </a:solidFill>
              <a:latin typeface="Arial" panose="020B0604020202020204" pitchFamily="34" charset="0"/>
              <a:cs typeface="Arial" panose="020B0604020202020204" pitchFamily="34" charset="0"/>
            </a:endParaRPr>
          </a:p>
        </p:txBody>
      </p:sp>
      <p:sp>
        <p:nvSpPr>
          <p:cNvPr id="518164"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sz="1800" b="1" dirty="0">
              <a:solidFill>
                <a:srgbClr val="000000"/>
              </a:solidFill>
              <a:latin typeface="Arial" panose="020B0604020202020204" pitchFamily="34" charset="0"/>
              <a:cs typeface="Arial" panose="020B0604020202020204" pitchFamily="34" charset="0"/>
            </a:endParaRPr>
          </a:p>
        </p:txBody>
      </p:sp>
      <p:sp>
        <p:nvSpPr>
          <p:cNvPr id="518165"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dirty="0">
                <a:solidFill>
                  <a:srgbClr val="FAFE1E"/>
                </a:solidFill>
                <a:ea typeface="SimSun" charset="0"/>
                <a:cs typeface="Arial" panose="020B0604020202020204" pitchFamily="34" charset="0"/>
              </a:rPr>
              <a:t>六天的创造</a:t>
            </a:r>
            <a:endParaRPr lang="en-US" sz="2000" dirty="0">
              <a:cs typeface="Arial" panose="020B0604020202020204" pitchFamily="34" charset="0"/>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3009850878"/>
      </p:ext>
    </p:extLst>
  </p:cSld>
  <p:clrMapOvr>
    <a:masterClrMapping/>
  </p:clrMapOvr>
  <p:transition/>
</p:sld>
</file>

<file path=ppt/theme/theme1.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8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19188</TotalTime>
  <Words>7755</Words>
  <Application>Microsoft Macintosh PowerPoint</Application>
  <PresentationFormat>On-screen Show (4:3)</PresentationFormat>
  <Paragraphs>1760</Paragraphs>
  <Slides>143</Slides>
  <Notes>131</Notes>
  <HiddenSlides>0</HiddenSlides>
  <MMClips>0</MMClips>
  <ScaleCrop>false</ScaleCrop>
  <HeadingPairs>
    <vt:vector size="6" baseType="variant">
      <vt:variant>
        <vt:lpstr>Fonts Used</vt:lpstr>
      </vt:variant>
      <vt:variant>
        <vt:i4>24</vt:i4>
      </vt:variant>
      <vt:variant>
        <vt:lpstr>Theme</vt:lpstr>
      </vt:variant>
      <vt:variant>
        <vt:i4>53</vt:i4>
      </vt:variant>
      <vt:variant>
        <vt:lpstr>Slide Titles</vt:lpstr>
      </vt:variant>
      <vt:variant>
        <vt:i4>143</vt:i4>
      </vt:variant>
    </vt:vector>
  </HeadingPairs>
  <TitlesOfParts>
    <vt:vector size="220" baseType="lpstr">
      <vt:lpstr>26</vt:lpstr>
      <vt:lpstr>楷体</vt:lpstr>
      <vt:lpstr>Kosher-Normal</vt:lpstr>
      <vt:lpstr>Limon F1</vt:lpstr>
      <vt:lpstr>Limon S1</vt:lpstr>
      <vt:lpstr>ＭＳ Ｐゴシック</vt:lpstr>
      <vt:lpstr>SimSun</vt:lpstr>
      <vt:lpstr>Times</vt:lpstr>
      <vt:lpstr>ヒラギノ角ゴ Pro W3</vt:lpstr>
      <vt:lpstr>Arial</vt:lpstr>
      <vt:lpstr>Calibri</vt:lpstr>
      <vt:lpstr>Comic Sans MS</vt:lpstr>
      <vt:lpstr>Garamond</vt:lpstr>
      <vt:lpstr>Helvetica</vt:lpstr>
      <vt:lpstr>Impact</vt:lpstr>
      <vt:lpstr>Kantipur Regular</vt:lpstr>
      <vt:lpstr>KeralaLite</vt:lpstr>
      <vt:lpstr>Lucida Grande</vt:lpstr>
      <vt:lpstr>Monotype Sorts</vt:lpstr>
      <vt:lpstr>Tharmini Plain</vt:lpstr>
      <vt:lpstr>Times New Roman</vt:lpstr>
      <vt:lpstr>Traditional Arabic</vt:lpstr>
      <vt:lpstr>Wingdings</vt:lpstr>
      <vt:lpstr>WwinBurmese</vt:lpstr>
      <vt:lpstr>Blue Diagonal</vt:lpstr>
      <vt:lpstr>Default Design</vt:lpstr>
      <vt:lpstr>Stream</vt:lpstr>
      <vt:lpstr>2_Blank Presentation</vt:lpstr>
      <vt:lpstr>Cascade</vt:lpstr>
      <vt:lpstr>5_Default Design</vt:lpstr>
      <vt:lpstr>7_Default Design</vt:lpstr>
      <vt:lpstr>9_Default Design</vt:lpstr>
      <vt:lpstr>6_Blank Presentation</vt:lpstr>
      <vt:lpstr>10_Default Design</vt:lpstr>
      <vt:lpstr>4_Beam</vt:lpstr>
      <vt:lpstr>1_Orbit</vt:lpstr>
      <vt:lpstr>11_Default Design</vt:lpstr>
      <vt:lpstr>1_Cascade</vt:lpstr>
      <vt:lpstr>7_Blank Presentation</vt:lpstr>
      <vt:lpstr>8_Blank Presentation</vt:lpstr>
      <vt:lpstr>50_Blank Presentation</vt:lpstr>
      <vt:lpstr>28_Default Design</vt:lpstr>
      <vt:lpstr>1_Blue Diagonal</vt:lpstr>
      <vt:lpstr>1_Default Design</vt:lpstr>
      <vt:lpstr>4_Default Design</vt:lpstr>
      <vt:lpstr>untitled 2</vt:lpstr>
      <vt:lpstr>Capsules</vt:lpstr>
      <vt:lpstr>8_Default Design</vt:lpstr>
      <vt:lpstr>3_Blue Diagonal</vt:lpstr>
      <vt:lpstr>預設簡報設計</vt:lpstr>
      <vt:lpstr>2_Blue Diagonal</vt:lpstr>
      <vt:lpstr>18_Blank Presentation</vt:lpstr>
      <vt:lpstr>10_Office Theme</vt:lpstr>
      <vt:lpstr>4_Blue Diagonal</vt:lpstr>
      <vt:lpstr>2_Default Design</vt:lpstr>
      <vt:lpstr>11_Blank Presentation</vt:lpstr>
      <vt:lpstr>51_Blank Presentation</vt:lpstr>
      <vt:lpstr>8_Office Theme</vt:lpstr>
      <vt:lpstr>6_Beam</vt:lpstr>
      <vt:lpstr>6_Orbit</vt:lpstr>
      <vt:lpstr>2_Beam</vt:lpstr>
      <vt:lpstr>34_Default Design</vt:lpstr>
      <vt:lpstr>9_Blank Presentation</vt:lpstr>
      <vt:lpstr>3_Blank Presentation</vt:lpstr>
      <vt:lpstr>5_Beam</vt:lpstr>
      <vt:lpstr>White on Black Background</vt:lpstr>
      <vt:lpstr>7_Beam</vt:lpstr>
      <vt:lpstr>Clipboard</vt:lpstr>
      <vt:lpstr>4_Blank Presentation</vt:lpstr>
      <vt:lpstr>untitled 1</vt:lpstr>
      <vt:lpstr>1_untitled 2</vt:lpstr>
      <vt:lpstr>3_untitled 1</vt:lpstr>
      <vt:lpstr>1_untitled 1</vt:lpstr>
      <vt:lpstr>1_Beam</vt:lpstr>
      <vt:lpstr>21_Default Design</vt:lpstr>
      <vt:lpstr>3_Default Design</vt:lpstr>
      <vt:lpstr>8_Beam</vt:lpstr>
      <vt:lpstr>وصف مساق مسح العهد الجديد</vt:lpstr>
      <vt:lpstr>عرِّف عن نفسك</vt:lpstr>
      <vt:lpstr>خيارات الملاحظات</vt:lpstr>
      <vt:lpstr>قائمة تسجيل الرسائل البولسية</vt:lpstr>
      <vt:lpstr>تايلاند • منغوليا • ميانمار • أندونيسيا</vt:lpstr>
      <vt:lpstr>PowerPoint Presentation</vt:lpstr>
      <vt:lpstr>خدمة السيدات</vt:lpstr>
      <vt:lpstr>مدرسة المجتمع الدولية (تأسست عام 1993)</vt:lpstr>
      <vt:lpstr>يدرس في مدرسة المجتمع الدولية الآن أكثر من 400 طالب</vt:lpstr>
      <vt:lpstr>أولادنا الثلاثة</vt:lpstr>
      <vt:lpstr>أولادنا الثلاثة</vt:lpstr>
      <vt:lpstr>عائلة جريفيث 28 تشرين ثاني 2019</vt:lpstr>
      <vt:lpstr>كيرت (36) وكارا يمتلكون شركة أعمال استشارية قرب مدينة سياتل</vt:lpstr>
      <vt:lpstr>حفيدنا ذو السنة كادون</vt:lpstr>
      <vt:lpstr>ستيفن, كيتي وجيسي في جيج هاربور</vt:lpstr>
      <vt:lpstr>حفيدنا ذو أربع سنوات جيسي</vt:lpstr>
      <vt:lpstr>حفيدتنا نورا البالغة من العمر عامين</vt:lpstr>
      <vt:lpstr>ستيفن (32) هو طيار في الشركة المتحدة يتنقل إلى سياتل من إس إف أو  </vt:lpstr>
      <vt:lpstr>جون (30) فنان تشكيلي في ريدلاندز, كاليفورنيا</vt:lpstr>
      <vt:lpstr>موقع من تصميم جون</vt:lpstr>
      <vt:lpstr>Our People</vt:lpstr>
      <vt:lpstr>شعب الطرق المتقاطعة• حزيران 2021</vt:lpstr>
      <vt:lpstr>Our People</vt:lpstr>
      <vt:lpstr>Our People</vt:lpstr>
      <vt:lpstr>ريك وسوزان 2006 - 2021</vt:lpstr>
      <vt:lpstr>كلية الكتاب المقدس سنغافورة</vt:lpstr>
      <vt:lpstr>قمت بالإشراف على طلاب الدكتوراه في الخدمة في كلية سنغافورة للكتاب المقدَّس – (2012 - 2021م)</vt:lpstr>
      <vt:lpstr>Leading Change &amp; Conflict Resolution  (Dr. Alan McMahan Oct 2016)</vt:lpstr>
      <vt:lpstr>طلاب كلية سنغافورة للكتاب المقدس</vt:lpstr>
      <vt:lpstr>شقتنا في كلية سنغافورة للكتاب المقدس</vt:lpstr>
      <vt:lpstr>مجموعة الخدمة الرعوية  في كلية سنغافورة للكتاب المقدس</vt:lpstr>
      <vt:lpstr>المساقات التي قمت بتدريسها منذ عام 1991م</vt:lpstr>
      <vt:lpstr>مؤسستنا الإرسالية</vt:lpstr>
      <vt:lpstr>أساتذة مؤسستنا في إسرائيل</vt:lpstr>
      <vt:lpstr>سوزان وريك                   في جبل الزيتون</vt:lpstr>
      <vt:lpstr>Dead Sea Mud</vt:lpstr>
      <vt:lpstr>اكرزوا للخليقة كلها (مرقس 16: 15)</vt:lpstr>
      <vt:lpstr>نظام ملف الواجبات</vt:lpstr>
      <vt:lpstr>TBB</vt:lpstr>
      <vt:lpstr>TBB Vision</vt:lpstr>
      <vt:lpstr>Dr John Fryman</vt:lpstr>
      <vt:lpstr>PowerPoint Presentation</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Chinese (Mandarin)</vt:lpstr>
      <vt:lpstr>PowerPoint Presentation</vt:lpstr>
      <vt:lpstr>العرض التقديمي ( 945 شريحة ) كتاب الطالب ( 100 صفحة ) مخطوطة المعلم ( 400 صفحة )</vt:lpstr>
      <vt:lpstr>PowerPoint Presentation</vt:lpstr>
      <vt:lpstr>ملف من 10 مجلدات</vt:lpstr>
      <vt:lpstr>افتح  ملف كتابك المقدس</vt:lpstr>
      <vt:lpstr>افتح ملف كتابك المقدس</vt:lpstr>
      <vt:lpstr>C 4 3 S J </vt:lpstr>
      <vt:lpstr>5 كلمات أو عبارات مفتاحية</vt:lpstr>
      <vt:lpstr>5 كلمات أو عبارات مفتاحية</vt:lpstr>
      <vt:lpstr>5 كلمات أو عبارات مفتاحية</vt:lpstr>
      <vt:lpstr>الشخصيات الأربعة هم : </vt:lpstr>
      <vt:lpstr>PowerPoint Presentation</vt:lpstr>
      <vt:lpstr>الشخصيات الأربعة هم :</vt:lpstr>
      <vt:lpstr>PowerPoint Presentation</vt:lpstr>
      <vt:lpstr>5 كلمات أو عبارات مفتاحية</vt:lpstr>
      <vt:lpstr>A R C</vt:lpstr>
      <vt:lpstr>المجتمعات الثلاثة هي :</vt:lpstr>
      <vt:lpstr>PowerPoint Presentation</vt:lpstr>
      <vt:lpstr>PowerPoint Presentation</vt:lpstr>
      <vt:lpstr>PowerPoint Presentation</vt:lpstr>
      <vt:lpstr>PowerPoint Presentation</vt:lpstr>
      <vt:lpstr>ملف كتابك المقدس الذهني الجديد</vt:lpstr>
      <vt:lpstr>فتح ملف كتابك المقدس</vt:lpstr>
      <vt:lpstr>فتح ملف كتابك المقدس</vt:lpstr>
      <vt:lpstr>C 4 3 S J </vt:lpstr>
      <vt:lpstr>5 كلمات أو عبارات رئيسية</vt:lpstr>
      <vt:lpstr>5 كلمات أو عبارات رئيسية</vt:lpstr>
      <vt:lpstr>الشخصيات الأربعة هم:</vt:lpstr>
      <vt:lpstr>يجب  أن  يحكم القاضي</vt:lpstr>
      <vt:lpstr>5 كلمات أو عبارات رئيسية</vt:lpstr>
      <vt:lpstr>A R C</vt:lpstr>
      <vt:lpstr>المجتمعات الثلاثة هي:</vt:lpstr>
      <vt:lpstr>طلاب كلية سنغافورة للكتاب المقدس</vt:lpstr>
      <vt:lpstr>في البدء</vt:lpstr>
      <vt:lpstr>"pada mulanya"</vt:lpstr>
      <vt:lpstr>"起初"</vt:lpstr>
      <vt:lpstr>أيام الخلق</vt:lpstr>
      <vt:lpstr>Days of Creation in Bahasa Indonesian</vt:lpstr>
      <vt:lpstr>六天的创造</vt:lpstr>
      <vt:lpstr>مسح العهد الجديد •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الصينية</vt:lpstr>
      <vt:lpstr>الأندونيسية</vt:lpstr>
      <vt:lpstr>المنغولية</vt:lpstr>
      <vt:lpstr>الفيتنامية</vt:lpstr>
      <vt:lpstr>العربية </vt:lpstr>
      <vt:lpstr>BibleStudyDownloads.org</vt:lpstr>
      <vt:lpstr>الخدمات في آسيا</vt:lpstr>
      <vt:lpstr>التعليم 1994-2021</vt:lpstr>
      <vt:lpstr>أحصل على بطاقة الصلاة الخاصة بنا</vt:lpstr>
      <vt:lpstr>قادنا الله من آسيا إلى الشرق الأوسط وشمال أفريقيا</vt:lpstr>
      <vt:lpstr>Amman International Church</vt:lpstr>
      <vt:lpstr>العربية</vt:lpstr>
      <vt:lpstr>وصف المساق</vt:lpstr>
      <vt:lpstr>أهداف المساق</vt:lpstr>
      <vt:lpstr>فوائد الإنترنت</vt:lpstr>
      <vt:lpstr>مواقعنا الأربعة</vt:lpstr>
      <vt:lpstr>كيفية الدخول إلى برنامج مودل ...</vt:lpstr>
      <vt:lpstr>يرافق الإمتحان النهائي كتاب مغلق</vt:lpstr>
      <vt:lpstr>تقدير طالب التخرج</vt:lpstr>
      <vt:lpstr>أمور أخرى</vt:lpstr>
      <vt:lpstr>تصميم المساق</vt:lpstr>
      <vt:lpstr>قائمة مرتبة لكل أسفار العهد الجديد</vt:lpstr>
      <vt:lpstr>بناء العهد الجديد</vt:lpstr>
      <vt:lpstr>ملاحظات على           هيكل العهد الجديد</vt:lpstr>
      <vt:lpstr>ملاحظات على          هيكل العهد الجديد</vt:lpstr>
      <vt:lpstr>ملاحظات على          هيكل العهد الجديد</vt:lpstr>
      <vt:lpstr>تصميم المساق</vt:lpstr>
      <vt:lpstr>كتاب العهد الجديد</vt:lpstr>
      <vt:lpstr>كتاب العهد الجديد</vt:lpstr>
      <vt:lpstr>كتاب العهد الجديد</vt:lpstr>
      <vt:lpstr>تصميم المساق</vt:lpstr>
      <vt:lpstr>الكلمات المفتاحية لأسفار العهد الجديد</vt:lpstr>
      <vt:lpstr>الكلمات المفتاحية لأسفار العهد الجديد</vt:lpstr>
      <vt:lpstr>الكلمات المفتاحية لأسفار العهد الجديد</vt:lpstr>
      <vt:lpstr>تصميم المساق</vt:lpstr>
      <vt:lpstr>نظرة عامة إلى رسائل بولس</vt:lpstr>
      <vt:lpstr>Black</vt:lpstr>
      <vt:lpstr>مسح العهد الجديد • BibleStudyDownloads.org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Rick Griffith</dc:creator>
  <cp:keywords/>
  <dc:description/>
  <cp:lastModifiedBy>Rick Griffith</cp:lastModifiedBy>
  <cp:revision>526</cp:revision>
  <dcterms:created xsi:type="dcterms:W3CDTF">2009-01-06T13:25:15Z</dcterms:created>
  <dcterms:modified xsi:type="dcterms:W3CDTF">2024-02-16T17:57:15Z</dcterms:modified>
  <cp:category/>
</cp:coreProperties>
</file>